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notesSlides/notesSlide1.xml" ContentType="application/vnd.openxmlformats-officedocument.presentationml.notesSlide+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49"/>
  </p:notesMasterIdLst>
  <p:sldIdLst>
    <p:sldId id="408" r:id="rId2"/>
    <p:sldId id="260" r:id="rId3"/>
    <p:sldId id="261" r:id="rId4"/>
    <p:sldId id="270" r:id="rId5"/>
    <p:sldId id="324" r:id="rId6"/>
    <p:sldId id="407" r:id="rId7"/>
    <p:sldId id="418" r:id="rId8"/>
    <p:sldId id="329" r:id="rId9"/>
    <p:sldId id="307" r:id="rId10"/>
    <p:sldId id="389" r:id="rId11"/>
    <p:sldId id="334" r:id="rId12"/>
    <p:sldId id="336" r:id="rId13"/>
    <p:sldId id="338" r:id="rId14"/>
    <p:sldId id="340" r:id="rId15"/>
    <p:sldId id="341" r:id="rId16"/>
    <p:sldId id="345" r:id="rId17"/>
    <p:sldId id="347" r:id="rId18"/>
    <p:sldId id="432" r:id="rId19"/>
    <p:sldId id="431" r:id="rId20"/>
    <p:sldId id="419" r:id="rId21"/>
    <p:sldId id="422" r:id="rId22"/>
    <p:sldId id="411" r:id="rId23"/>
    <p:sldId id="383" r:id="rId24"/>
    <p:sldId id="268" r:id="rId25"/>
    <p:sldId id="259" r:id="rId26"/>
    <p:sldId id="410" r:id="rId27"/>
    <p:sldId id="423" r:id="rId28"/>
    <p:sldId id="424" r:id="rId29"/>
    <p:sldId id="425" r:id="rId30"/>
    <p:sldId id="428" r:id="rId31"/>
    <p:sldId id="320" r:id="rId32"/>
    <p:sldId id="321" r:id="rId33"/>
    <p:sldId id="323" r:id="rId34"/>
    <p:sldId id="333" r:id="rId35"/>
    <p:sldId id="409" r:id="rId36"/>
    <p:sldId id="413" r:id="rId37"/>
    <p:sldId id="415" r:id="rId38"/>
    <p:sldId id="269" r:id="rId39"/>
    <p:sldId id="271" r:id="rId40"/>
    <p:sldId id="325" r:id="rId41"/>
    <p:sldId id="337" r:id="rId42"/>
    <p:sldId id="433" r:id="rId43"/>
    <p:sldId id="436" r:id="rId44"/>
    <p:sldId id="437" r:id="rId45"/>
    <p:sldId id="438" r:id="rId46"/>
    <p:sldId id="439" r:id="rId47"/>
    <p:sldId id="440" r:id="rId48"/>
  </p:sldIdLst>
  <p:sldSz cx="9144000" cy="6858000" type="screen4x3"/>
  <p:notesSz cx="7099300"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a:srgbClr val="0033CC"/>
    <a:srgbClr val="FF6600"/>
    <a:srgbClr val="00FF00"/>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77" autoAdjust="0"/>
    <p:restoredTop sz="94658" autoAdjust="0"/>
  </p:normalViewPr>
  <p:slideViewPr>
    <p:cSldViewPr>
      <p:cViewPr>
        <p:scale>
          <a:sx n="80" d="100"/>
          <a:sy n="80" d="100"/>
        </p:scale>
        <p:origin x="-2430" y="-666"/>
      </p:cViewPr>
      <p:guideLst>
        <p:guide orient="horz" pos="2160"/>
        <p:guide pos="2880"/>
      </p:guideLst>
    </p:cSldViewPr>
  </p:slideViewPr>
  <p:outlineViewPr>
    <p:cViewPr>
      <p:scale>
        <a:sx n="33" d="100"/>
        <a:sy n="33" d="100"/>
      </p:scale>
      <p:origin x="0" y="2634"/>
    </p:cViewPr>
  </p:outlineViewPr>
  <p:notesTextViewPr>
    <p:cViewPr>
      <p:scale>
        <a:sx n="100" d="100"/>
        <a:sy n="100" d="100"/>
      </p:scale>
      <p:origin x="0" y="0"/>
    </p:cViewPr>
  </p:notesTextViewPr>
  <p:sorterViewPr>
    <p:cViewPr>
      <p:scale>
        <a:sx n="66" d="100"/>
        <a:sy n="66" d="100"/>
      </p:scale>
      <p:origin x="0" y="685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file:///C:\JoseL\LHBPlotThesis.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JoseL\LHBPlotThesis.xlsx" TargetMode="External"/></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4.xml.rels><?xml version="1.0" encoding="UTF-8" standalone="yes"?>
<Relationships xmlns="http://schemas.openxmlformats.org/package/2006/relationships"><Relationship Id="rId1" Type="http://schemas.openxmlformats.org/officeDocument/2006/relationships/oleObject" Target="file:///C:\Jlls\PEMEX2\Foam\UTBlendf\Lab\IMP\AOSC1618andOil\AOSandOilTest2TOTAL3.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Jlls\PEMEX2\Foam\UTBlendf\Lab\IMP\AOSLB12ANdOil\AOSandLB1to2inSeaWaterTest3Oil.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JoseL\Tempextratesis\tempjlls\Foamextended.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JoseL\Tempextratesis\tempjlls\CTABNapTSulfTOTAL2.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C:\JoseL\Tempextratesis\tempjlls\FoamMaster3.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C:\JoseL\foamees\CmpFoamCorery23.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C:\JoseL\Tempextratesis\tempjlls\FoamLBAOSMaster3simula11c3.xlsx" TargetMode="External"/></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12.xml.rels><?xml version="1.0" encoding="UTF-8" standalone="yes"?>
<Relationships xmlns="http://schemas.openxmlformats.org/package/2006/relationships"><Relationship Id="rId1" Type="http://schemas.openxmlformats.org/officeDocument/2006/relationships/oleObject" Target="file:///C:\JoseL\Tempextratesis\tempjlls\foamavanelpa15cor2r.xlsx"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file:///C:\Jlls\PEMEX2\Foam\UTBlendf\Lab\IMP\AOSC1618andOil\AOSandOilTest2TOTAL3.xlsx" TargetMode="External"/></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15.xml.rels><?xml version="1.0" encoding="UTF-8" standalone="yes"?>
<Relationships xmlns="http://schemas.openxmlformats.org/package/2006/relationships"><Relationship Id="rId1" Type="http://schemas.openxmlformats.org/officeDocument/2006/relationships/oleObject" Target="file:///C:\JoseL\LHBPlotThesis.xlsx" TargetMode="External"/></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5835520559930748E-2"/>
          <c:y val="9.306722076407202E-2"/>
          <c:w val="0.86786592300962384"/>
          <c:h val="0.73444808982210552"/>
        </c:manualLayout>
      </c:layout>
      <c:scatterChart>
        <c:scatterStyle val="lineMarker"/>
        <c:varyColors val="0"/>
        <c:ser>
          <c:idx val="0"/>
          <c:order val="0"/>
          <c:spPr>
            <a:ln w="28575">
              <a:noFill/>
            </a:ln>
          </c:spPr>
          <c:marker>
            <c:symbol val="circle"/>
            <c:size val="7"/>
            <c:spPr>
              <a:noFill/>
              <a:ln w="25400">
                <a:solidFill>
                  <a:srgbClr val="008000"/>
                </a:solidFill>
              </a:ln>
            </c:spPr>
          </c:marker>
          <c:dLbls>
            <c:dLbl>
              <c:idx val="0"/>
              <c:layout>
                <c:manualLayout>
                  <c:x val="-4.722214327607005E-2"/>
                  <c:y val="8.6019755661133013E-2"/>
                </c:manualLayout>
              </c:layout>
              <c:tx>
                <c:rich>
                  <a:bodyPr/>
                  <a:lstStyle/>
                  <a:p>
                    <a:r>
                      <a:rPr lang="en-US" sz="1800" b="1" dirty="0" smtClean="0">
                        <a:solidFill>
                          <a:srgbClr val="008000"/>
                        </a:solidFill>
                      </a:rPr>
                      <a:t>Z</a:t>
                    </a:r>
                    <a:r>
                      <a:rPr lang="en-US" sz="1800" b="1" baseline="-25000" dirty="0" smtClean="0">
                        <a:solidFill>
                          <a:srgbClr val="008000"/>
                        </a:solidFill>
                      </a:rPr>
                      <a:t>3</a:t>
                    </a:r>
                    <a:endParaRPr lang="en-US" baseline="-25000" dirty="0">
                      <a:solidFill>
                        <a:srgbClr val="008000"/>
                      </a:solidFill>
                    </a:endParaRPr>
                  </a:p>
                </c:rich>
              </c:tx>
              <c:showLegendKey val="0"/>
              <c:showVal val="1"/>
              <c:showCatName val="0"/>
              <c:showSerName val="0"/>
              <c:showPercent val="0"/>
              <c:showBubbleSize val="0"/>
            </c:dLbl>
            <c:dLbl>
              <c:idx val="1"/>
              <c:layout>
                <c:manualLayout>
                  <c:x val="-3.538414982314627E-2"/>
                  <c:y val="9.0649073608087466E-2"/>
                </c:manualLayout>
              </c:layout>
              <c:tx>
                <c:rich>
                  <a:bodyPr/>
                  <a:lstStyle/>
                  <a:p>
                    <a:r>
                      <a:rPr lang="en-US" sz="1800" b="0" dirty="0" smtClean="0">
                        <a:solidFill>
                          <a:srgbClr val="008000"/>
                        </a:solidFill>
                      </a:rPr>
                      <a:t>Z</a:t>
                    </a:r>
                    <a:r>
                      <a:rPr lang="en-US" sz="1800" b="1" baseline="-25000" dirty="0" smtClean="0">
                        <a:solidFill>
                          <a:srgbClr val="008000"/>
                        </a:solidFill>
                      </a:rPr>
                      <a:t>2</a:t>
                    </a:r>
                    <a:endParaRPr lang="en-US" baseline="-25000" dirty="0">
                      <a:solidFill>
                        <a:srgbClr val="008000"/>
                      </a:solidFill>
                    </a:endParaRPr>
                  </a:p>
                </c:rich>
              </c:tx>
              <c:showLegendKey val="0"/>
              <c:showVal val="1"/>
              <c:showCatName val="0"/>
              <c:showSerName val="0"/>
              <c:showPercent val="0"/>
              <c:showBubbleSize val="0"/>
            </c:dLbl>
            <c:dLbl>
              <c:idx val="2"/>
              <c:layout>
                <c:manualLayout>
                  <c:x val="-3.6838122637536413E-2"/>
                  <c:y val="9.0649073608087466E-2"/>
                </c:manualLayout>
              </c:layout>
              <c:tx>
                <c:rich>
                  <a:bodyPr/>
                  <a:lstStyle/>
                  <a:p>
                    <a:r>
                      <a:rPr lang="en-US" sz="1800" b="1" dirty="0" smtClean="0">
                        <a:solidFill>
                          <a:srgbClr val="008000"/>
                        </a:solidFill>
                      </a:rPr>
                      <a:t>Z</a:t>
                    </a:r>
                    <a:r>
                      <a:rPr lang="en-US" sz="1800" b="1" baseline="-25000" dirty="0" smtClean="0">
                        <a:solidFill>
                          <a:srgbClr val="008000"/>
                        </a:solidFill>
                      </a:rPr>
                      <a:t>1</a:t>
                    </a:r>
                    <a:endParaRPr lang="en-US" baseline="-25000" dirty="0">
                      <a:solidFill>
                        <a:srgbClr val="008000"/>
                      </a:solidFill>
                    </a:endParaRPr>
                  </a:p>
                </c:rich>
              </c:tx>
              <c:showLegendKey val="0"/>
              <c:showVal val="1"/>
              <c:showCatName val="0"/>
              <c:showSerName val="0"/>
              <c:showPercent val="0"/>
              <c:showBubbleSize val="0"/>
            </c:dLbl>
            <c:dLbl>
              <c:idx val="3"/>
              <c:layout>
                <c:manualLayout>
                  <c:x val="-1.6666666666666621E-2"/>
                  <c:y val="-8.3333333333333343E-2"/>
                </c:manualLayout>
              </c:layout>
              <c:showLegendKey val="0"/>
              <c:showVal val="1"/>
              <c:showCatName val="0"/>
              <c:showSerName val="0"/>
              <c:showPercent val="0"/>
              <c:showBubbleSize val="0"/>
            </c:dLbl>
            <c:dLbl>
              <c:idx val="4"/>
              <c:layout>
                <c:manualLayout>
                  <c:x val="-3.333333333333334E-2"/>
                  <c:y val="-7.407407407407407E-2"/>
                </c:manualLayout>
              </c:layout>
              <c:showLegendKey val="0"/>
              <c:showVal val="1"/>
              <c:showCatName val="0"/>
              <c:showSerName val="0"/>
              <c:showPercent val="0"/>
              <c:showBubbleSize val="0"/>
            </c:dLbl>
            <c:dLbl>
              <c:idx val="5"/>
              <c:layout>
                <c:manualLayout>
                  <c:x val="2.7777777777778247E-3"/>
                  <c:y val="-8.7962962962963548E-2"/>
                </c:manualLayout>
              </c:layout>
              <c:showLegendKey val="0"/>
              <c:showVal val="1"/>
              <c:showCatName val="0"/>
              <c:showSerName val="0"/>
              <c:showPercent val="0"/>
              <c:showBubbleSize val="0"/>
            </c:dLbl>
            <c:dLbl>
              <c:idx val="6"/>
              <c:layout>
                <c:manualLayout>
                  <c:x val="1.6666666666666701E-2"/>
                  <c:y val="-7.8703703703703734E-2"/>
                </c:manualLayout>
              </c:layout>
              <c:showLegendKey val="0"/>
              <c:showVal val="1"/>
              <c:showCatName val="0"/>
              <c:showSerName val="0"/>
              <c:showPercent val="0"/>
              <c:showBubbleSize val="0"/>
            </c:dLbl>
            <c:dLbl>
              <c:idx val="7"/>
              <c:layout>
                <c:manualLayout>
                  <c:x val="-2.7777777777778247E-3"/>
                  <c:y val="-6.9444444444444503E-2"/>
                </c:manualLayout>
              </c:layout>
              <c:showLegendKey val="0"/>
              <c:showVal val="1"/>
              <c:showCatName val="0"/>
              <c:showSerName val="0"/>
              <c:showPercent val="0"/>
              <c:showBubbleSize val="0"/>
            </c:dLbl>
            <c:dLbl>
              <c:idx val="8"/>
              <c:layout>
                <c:manualLayout>
                  <c:x val="-3.0555555555555582E-2"/>
                  <c:y val="-6.9444444444444503E-2"/>
                </c:manualLayout>
              </c:layout>
              <c:showLegendKey val="0"/>
              <c:showVal val="1"/>
              <c:showCatName val="0"/>
              <c:showSerName val="0"/>
              <c:showPercent val="0"/>
              <c:showBubbleSize val="0"/>
            </c:dLbl>
            <c:dLbl>
              <c:idx val="9"/>
              <c:layout>
                <c:manualLayout>
                  <c:x val="-0.05"/>
                  <c:y val="-7.8703703703703803E-2"/>
                </c:manualLayout>
              </c:layout>
              <c:showLegendKey val="0"/>
              <c:showVal val="1"/>
              <c:showCatName val="0"/>
              <c:showSerName val="0"/>
              <c:showPercent val="0"/>
              <c:showBubbleSize val="0"/>
            </c:dLbl>
            <c:txPr>
              <a:bodyPr rot="-5400000" vert="horz"/>
              <a:lstStyle/>
              <a:p>
                <a:pPr>
                  <a:defRPr sz="1800" b="1">
                    <a:solidFill>
                      <a:schemeClr val="tx2"/>
                    </a:solidFill>
                  </a:defRPr>
                </a:pPr>
                <a:endParaRPr lang="en-US"/>
              </a:p>
            </c:txPr>
            <c:showLegendKey val="0"/>
            <c:showVal val="1"/>
            <c:showCatName val="0"/>
            <c:showSerName val="0"/>
            <c:showPercent val="0"/>
            <c:showBubbleSize val="0"/>
            <c:showLeaderLines val="0"/>
          </c:dLbls>
          <c:xVal>
            <c:numRef>
              <c:f>HLB!$S$2:$S$11</c:f>
              <c:numCache>
                <c:formatCode>General</c:formatCode>
                <c:ptCount val="10"/>
                <c:pt idx="0">
                  <c:v>47.95</c:v>
                </c:pt>
                <c:pt idx="1">
                  <c:v>39.300000000000004</c:v>
                </c:pt>
                <c:pt idx="2">
                  <c:v>35.275000000000013</c:v>
                </c:pt>
                <c:pt idx="3">
                  <c:v>19.55</c:v>
                </c:pt>
                <c:pt idx="4">
                  <c:v>18.100000000000001</c:v>
                </c:pt>
                <c:pt idx="5">
                  <c:v>21.4</c:v>
                </c:pt>
                <c:pt idx="6">
                  <c:v>23.3</c:v>
                </c:pt>
                <c:pt idx="7">
                  <c:v>11.350000000000026</c:v>
                </c:pt>
                <c:pt idx="8">
                  <c:v>9.9250000000000007</c:v>
                </c:pt>
                <c:pt idx="9">
                  <c:v>7.55</c:v>
                </c:pt>
              </c:numCache>
            </c:numRef>
          </c:xVal>
          <c:yVal>
            <c:numRef>
              <c:f>HLB!$T$2:$T$11</c:f>
              <c:numCache>
                <c:formatCode>General</c:formatCode>
                <c:ptCount val="10"/>
                <c:pt idx="0">
                  <c:v>0</c:v>
                </c:pt>
                <c:pt idx="1">
                  <c:v>0</c:v>
                </c:pt>
                <c:pt idx="2">
                  <c:v>0</c:v>
                </c:pt>
              </c:numCache>
            </c:numRef>
          </c:yVal>
          <c:smooth val="0"/>
        </c:ser>
        <c:ser>
          <c:idx val="1"/>
          <c:order val="1"/>
          <c:spPr>
            <a:ln w="28575">
              <a:noFill/>
            </a:ln>
          </c:spPr>
          <c:marker>
            <c:spPr>
              <a:noFill/>
              <a:ln w="25400">
                <a:solidFill>
                  <a:srgbClr val="0033CC"/>
                </a:solidFill>
              </a:ln>
            </c:spPr>
          </c:marker>
          <c:dLbls>
            <c:dLbl>
              <c:idx val="3"/>
              <c:layout>
                <c:manualLayout>
                  <c:x val="-4.5768331942445818E-2"/>
                  <c:y val="0.11373558545897854"/>
                </c:manualLayout>
              </c:layout>
              <c:tx>
                <c:rich>
                  <a:bodyPr/>
                  <a:lstStyle/>
                  <a:p>
                    <a:r>
                      <a:rPr lang="en-US" sz="2000" b="1" dirty="0" smtClean="0">
                        <a:solidFill>
                          <a:srgbClr val="0033CC"/>
                        </a:solidFill>
                      </a:rPr>
                      <a:t>C</a:t>
                    </a:r>
                    <a:r>
                      <a:rPr lang="en-US" sz="1600" b="1" baseline="-25000" dirty="0" smtClean="0">
                        <a:solidFill>
                          <a:srgbClr val="0033CC"/>
                        </a:solidFill>
                      </a:rPr>
                      <a:t>2</a:t>
                    </a:r>
                    <a:endParaRPr lang="en-US" baseline="-25000" dirty="0">
                      <a:solidFill>
                        <a:srgbClr val="0033CC"/>
                      </a:solidFill>
                    </a:endParaRPr>
                  </a:p>
                </c:rich>
              </c:tx>
              <c:showLegendKey val="0"/>
              <c:showVal val="1"/>
              <c:showCatName val="0"/>
              <c:showSerName val="0"/>
              <c:showPercent val="0"/>
              <c:showBubbleSize val="0"/>
            </c:dLbl>
            <c:dLbl>
              <c:idx val="4"/>
              <c:layout>
                <c:manualLayout>
                  <c:x val="-6.6666688197435431E-2"/>
                  <c:y val="0.11241266441792228"/>
                </c:manualLayout>
              </c:layout>
              <c:tx>
                <c:rich>
                  <a:bodyPr/>
                  <a:lstStyle/>
                  <a:p>
                    <a:r>
                      <a:rPr lang="en-US" sz="2000" b="1" dirty="0" smtClean="0">
                        <a:solidFill>
                          <a:srgbClr val="0033CC"/>
                        </a:solidFill>
                      </a:rPr>
                      <a:t>C</a:t>
                    </a:r>
                    <a:r>
                      <a:rPr lang="en-US" sz="1600" b="1" baseline="-25000" dirty="0" smtClean="0">
                        <a:solidFill>
                          <a:srgbClr val="0033CC"/>
                        </a:solidFill>
                      </a:rPr>
                      <a:t>1</a:t>
                    </a:r>
                    <a:endParaRPr lang="en-US" baseline="-25000" dirty="0">
                      <a:solidFill>
                        <a:srgbClr val="0033CC"/>
                      </a:solidFill>
                    </a:endParaRPr>
                  </a:p>
                </c:rich>
              </c:tx>
              <c:showLegendKey val="0"/>
              <c:showVal val="1"/>
              <c:showCatName val="0"/>
              <c:showSerName val="0"/>
              <c:showPercent val="0"/>
              <c:showBubbleSize val="0"/>
            </c:dLbl>
            <c:dLbl>
              <c:idx val="5"/>
              <c:layout>
                <c:manualLayout>
                  <c:x val="-3.4657163415951237E-2"/>
                  <c:y val="0.11485683802549648"/>
                </c:manualLayout>
              </c:layout>
              <c:tx>
                <c:rich>
                  <a:bodyPr/>
                  <a:lstStyle/>
                  <a:p>
                    <a:r>
                      <a:rPr lang="en-US" sz="2000" b="1" dirty="0" smtClean="0">
                        <a:solidFill>
                          <a:srgbClr val="0033CC"/>
                        </a:solidFill>
                      </a:rPr>
                      <a:t>C</a:t>
                    </a:r>
                    <a:r>
                      <a:rPr lang="en-US" sz="1600" b="1" baseline="-25000" dirty="0" smtClean="0">
                        <a:solidFill>
                          <a:srgbClr val="0033CC"/>
                        </a:solidFill>
                      </a:rPr>
                      <a:t>3</a:t>
                    </a:r>
                    <a:endParaRPr lang="en-US" baseline="-25000" dirty="0">
                      <a:solidFill>
                        <a:srgbClr val="0033CC"/>
                      </a:solidFill>
                    </a:endParaRPr>
                  </a:p>
                </c:rich>
              </c:tx>
              <c:showLegendKey val="0"/>
              <c:showVal val="1"/>
              <c:showCatName val="0"/>
              <c:showSerName val="0"/>
              <c:showPercent val="0"/>
              <c:showBubbleSize val="0"/>
            </c:dLbl>
            <c:dLbl>
              <c:idx val="6"/>
              <c:layout>
                <c:manualLayout>
                  <c:x val="-2.0768202757833112E-2"/>
                  <c:y val="0.11118937001847923"/>
                </c:manualLayout>
              </c:layout>
              <c:tx>
                <c:rich>
                  <a:bodyPr/>
                  <a:lstStyle/>
                  <a:p>
                    <a:r>
                      <a:rPr lang="en-US" sz="2000" b="1" dirty="0" smtClean="0">
                        <a:solidFill>
                          <a:srgbClr val="0033CC"/>
                        </a:solidFill>
                      </a:rPr>
                      <a:t>C</a:t>
                    </a:r>
                    <a:r>
                      <a:rPr lang="en-US" sz="1600" b="1" baseline="-25000" dirty="0" smtClean="0">
                        <a:solidFill>
                          <a:srgbClr val="0033CC"/>
                        </a:solidFill>
                      </a:rPr>
                      <a:t>4</a:t>
                    </a:r>
                    <a:endParaRPr lang="en-US" baseline="-25000" dirty="0">
                      <a:solidFill>
                        <a:srgbClr val="0033CC"/>
                      </a:solidFill>
                    </a:endParaRPr>
                  </a:p>
                </c:rich>
              </c:tx>
              <c:showLegendKey val="0"/>
              <c:showVal val="1"/>
              <c:showCatName val="0"/>
              <c:showSerName val="0"/>
              <c:showPercent val="0"/>
              <c:showBubbleSize val="0"/>
            </c:dLbl>
            <c:spPr>
              <a:noFill/>
            </c:spPr>
            <c:txPr>
              <a:bodyPr rot="-5400000" vert="horz"/>
              <a:lstStyle/>
              <a:p>
                <a:pPr>
                  <a:defRPr sz="2000" b="1">
                    <a:solidFill>
                      <a:srgbClr val="0033CC"/>
                    </a:solidFill>
                  </a:defRPr>
                </a:pPr>
                <a:endParaRPr lang="en-US"/>
              </a:p>
            </c:txPr>
            <c:showLegendKey val="0"/>
            <c:showVal val="1"/>
            <c:showCatName val="0"/>
            <c:showSerName val="0"/>
            <c:showPercent val="0"/>
            <c:showBubbleSize val="0"/>
            <c:showLeaderLines val="0"/>
          </c:dLbls>
          <c:xVal>
            <c:numRef>
              <c:f>HLB!$S$2:$S$11</c:f>
              <c:numCache>
                <c:formatCode>General</c:formatCode>
                <c:ptCount val="10"/>
                <c:pt idx="0">
                  <c:v>47.95</c:v>
                </c:pt>
                <c:pt idx="1">
                  <c:v>39.300000000000004</c:v>
                </c:pt>
                <c:pt idx="2">
                  <c:v>35.275000000000013</c:v>
                </c:pt>
                <c:pt idx="3">
                  <c:v>19.55</c:v>
                </c:pt>
                <c:pt idx="4">
                  <c:v>18.100000000000001</c:v>
                </c:pt>
                <c:pt idx="5">
                  <c:v>21.4</c:v>
                </c:pt>
                <c:pt idx="6">
                  <c:v>23.3</c:v>
                </c:pt>
                <c:pt idx="7">
                  <c:v>11.350000000000026</c:v>
                </c:pt>
                <c:pt idx="8">
                  <c:v>9.9250000000000007</c:v>
                </c:pt>
                <c:pt idx="9">
                  <c:v>7.55</c:v>
                </c:pt>
              </c:numCache>
            </c:numRef>
          </c:xVal>
          <c:yVal>
            <c:numRef>
              <c:f>HLB!$U$2:$U$11</c:f>
              <c:numCache>
                <c:formatCode>General</c:formatCode>
                <c:ptCount val="10"/>
                <c:pt idx="3">
                  <c:v>1</c:v>
                </c:pt>
                <c:pt idx="4">
                  <c:v>1</c:v>
                </c:pt>
                <c:pt idx="5">
                  <c:v>1</c:v>
                </c:pt>
                <c:pt idx="6">
                  <c:v>1</c:v>
                </c:pt>
              </c:numCache>
            </c:numRef>
          </c:yVal>
          <c:smooth val="0"/>
        </c:ser>
        <c:ser>
          <c:idx val="2"/>
          <c:order val="2"/>
          <c:spPr>
            <a:ln w="28575">
              <a:noFill/>
            </a:ln>
          </c:spPr>
          <c:marker>
            <c:spPr>
              <a:noFill/>
              <a:ln w="38100">
                <a:solidFill>
                  <a:srgbClr val="FF0000"/>
                </a:solidFill>
              </a:ln>
            </c:spPr>
          </c:marker>
          <c:dLbls>
            <c:dLbl>
              <c:idx val="7"/>
              <c:layout>
                <c:manualLayout>
                  <c:x val="-9.3208312771449319E-3"/>
                  <c:y val="0.11387596845397868"/>
                </c:manualLayout>
              </c:layout>
              <c:tx>
                <c:rich>
                  <a:bodyPr/>
                  <a:lstStyle/>
                  <a:p>
                    <a:r>
                      <a:rPr lang="en-US" sz="2000" b="1" dirty="0" smtClean="0">
                        <a:solidFill>
                          <a:srgbClr val="FF0000"/>
                        </a:solidFill>
                      </a:rPr>
                      <a:t>A</a:t>
                    </a:r>
                    <a:r>
                      <a:rPr lang="en-US" sz="1600" b="1" baseline="-25000" dirty="0" smtClean="0">
                        <a:solidFill>
                          <a:srgbClr val="FF0000"/>
                        </a:solidFill>
                      </a:rPr>
                      <a:t>3</a:t>
                    </a:r>
                    <a:endParaRPr lang="en-US" baseline="-25000" dirty="0">
                      <a:solidFill>
                        <a:srgbClr val="FF0000"/>
                      </a:solidFill>
                    </a:endParaRPr>
                  </a:p>
                </c:rich>
              </c:tx>
              <c:showLegendKey val="0"/>
              <c:showVal val="1"/>
              <c:showCatName val="0"/>
              <c:showSerName val="0"/>
              <c:showPercent val="0"/>
              <c:showBubbleSize val="0"/>
            </c:dLbl>
            <c:dLbl>
              <c:idx val="8"/>
              <c:layout>
                <c:manualLayout>
                  <c:x val="-3.0945850977798332E-2"/>
                  <c:y val="0.11308046481564391"/>
                </c:manualLayout>
              </c:layout>
              <c:tx>
                <c:rich>
                  <a:bodyPr/>
                  <a:lstStyle/>
                  <a:p>
                    <a:r>
                      <a:rPr lang="en-US" sz="2000" b="1" dirty="0" smtClean="0">
                        <a:solidFill>
                          <a:srgbClr val="FF0000"/>
                        </a:solidFill>
                      </a:rPr>
                      <a:t>A</a:t>
                    </a:r>
                    <a:r>
                      <a:rPr lang="en-US" sz="1600" b="1" baseline="-25000" dirty="0" smtClean="0">
                        <a:solidFill>
                          <a:srgbClr val="FF0000"/>
                        </a:solidFill>
                      </a:rPr>
                      <a:t>2</a:t>
                    </a:r>
                    <a:endParaRPr lang="en-US" baseline="-25000" dirty="0">
                      <a:solidFill>
                        <a:srgbClr val="FF0000"/>
                      </a:solidFill>
                    </a:endParaRPr>
                  </a:p>
                </c:rich>
              </c:tx>
              <c:showLegendKey val="0"/>
              <c:showVal val="1"/>
              <c:showCatName val="0"/>
              <c:showSerName val="0"/>
              <c:showPercent val="0"/>
              <c:showBubbleSize val="0"/>
            </c:dLbl>
            <c:dLbl>
              <c:idx val="9"/>
              <c:layout>
                <c:manualLayout>
                  <c:x val="-4.7482450270383433E-2"/>
                  <c:y val="0.11467147209231346"/>
                </c:manualLayout>
              </c:layout>
              <c:tx>
                <c:rich>
                  <a:bodyPr/>
                  <a:lstStyle/>
                  <a:p>
                    <a:r>
                      <a:rPr lang="en-US" sz="2000" b="1" dirty="0" smtClean="0">
                        <a:solidFill>
                          <a:srgbClr val="FF0000"/>
                        </a:solidFill>
                      </a:rPr>
                      <a:t>A</a:t>
                    </a:r>
                    <a:r>
                      <a:rPr lang="en-US" sz="1600" b="1" baseline="-25000" dirty="0" smtClean="0">
                        <a:solidFill>
                          <a:srgbClr val="FF0000"/>
                        </a:solidFill>
                      </a:rPr>
                      <a:t>1</a:t>
                    </a:r>
                    <a:endParaRPr lang="en-US" baseline="-25000" dirty="0">
                      <a:solidFill>
                        <a:srgbClr val="FF0000"/>
                      </a:solidFill>
                    </a:endParaRPr>
                  </a:p>
                </c:rich>
              </c:tx>
              <c:showLegendKey val="0"/>
              <c:showVal val="1"/>
              <c:showCatName val="0"/>
              <c:showSerName val="0"/>
              <c:showPercent val="0"/>
              <c:showBubbleSize val="0"/>
            </c:dLbl>
            <c:txPr>
              <a:bodyPr rot="-5400000" vert="horz"/>
              <a:lstStyle/>
              <a:p>
                <a:pPr>
                  <a:defRPr sz="2000" b="1">
                    <a:solidFill>
                      <a:srgbClr val="FF0000"/>
                    </a:solidFill>
                  </a:defRPr>
                </a:pPr>
                <a:endParaRPr lang="en-US"/>
              </a:p>
            </c:txPr>
            <c:showLegendKey val="0"/>
            <c:showVal val="1"/>
            <c:showCatName val="0"/>
            <c:showSerName val="0"/>
            <c:showPercent val="0"/>
            <c:showBubbleSize val="0"/>
            <c:showLeaderLines val="0"/>
          </c:dLbls>
          <c:xVal>
            <c:numRef>
              <c:f>HLB!$S$2:$S$11</c:f>
              <c:numCache>
                <c:formatCode>General</c:formatCode>
                <c:ptCount val="10"/>
                <c:pt idx="0">
                  <c:v>47.95</c:v>
                </c:pt>
                <c:pt idx="1">
                  <c:v>39.300000000000004</c:v>
                </c:pt>
                <c:pt idx="2">
                  <c:v>35.275000000000013</c:v>
                </c:pt>
                <c:pt idx="3">
                  <c:v>19.55</c:v>
                </c:pt>
                <c:pt idx="4">
                  <c:v>18.100000000000001</c:v>
                </c:pt>
                <c:pt idx="5">
                  <c:v>21.4</c:v>
                </c:pt>
                <c:pt idx="6">
                  <c:v>23.3</c:v>
                </c:pt>
                <c:pt idx="7">
                  <c:v>11.350000000000026</c:v>
                </c:pt>
                <c:pt idx="8">
                  <c:v>9.9250000000000007</c:v>
                </c:pt>
                <c:pt idx="9">
                  <c:v>7.55</c:v>
                </c:pt>
              </c:numCache>
            </c:numRef>
          </c:xVal>
          <c:yVal>
            <c:numRef>
              <c:f>HLB!$V$2:$V$11</c:f>
              <c:numCache>
                <c:formatCode>General</c:formatCode>
                <c:ptCount val="10"/>
                <c:pt idx="7">
                  <c:v>-1</c:v>
                </c:pt>
                <c:pt idx="8">
                  <c:v>-1</c:v>
                </c:pt>
                <c:pt idx="9">
                  <c:v>-1</c:v>
                </c:pt>
              </c:numCache>
            </c:numRef>
          </c:yVal>
          <c:smooth val="0"/>
        </c:ser>
        <c:dLbls>
          <c:showLegendKey val="0"/>
          <c:showVal val="0"/>
          <c:showCatName val="0"/>
          <c:showSerName val="0"/>
          <c:showPercent val="0"/>
          <c:showBubbleSize val="0"/>
        </c:dLbls>
        <c:axId val="69305472"/>
        <c:axId val="69307392"/>
      </c:scatterChart>
      <c:valAx>
        <c:axId val="69305472"/>
        <c:scaling>
          <c:orientation val="minMax"/>
          <c:max val="50"/>
          <c:min val="0"/>
        </c:scaling>
        <c:delete val="0"/>
        <c:axPos val="b"/>
        <c:title>
          <c:tx>
            <c:rich>
              <a:bodyPr/>
              <a:lstStyle/>
              <a:p>
                <a:pPr>
                  <a:defRPr sz="1400"/>
                </a:pPr>
                <a:r>
                  <a:rPr lang="en-US" sz="1400"/>
                  <a:t>HLB</a:t>
                </a:r>
              </a:p>
            </c:rich>
          </c:tx>
          <c:layout/>
          <c:overlay val="0"/>
        </c:title>
        <c:numFmt formatCode="General" sourceLinked="1"/>
        <c:majorTickMark val="out"/>
        <c:minorTickMark val="none"/>
        <c:tickLblPos val="nextTo"/>
        <c:txPr>
          <a:bodyPr/>
          <a:lstStyle/>
          <a:p>
            <a:pPr>
              <a:defRPr sz="1200" b="1"/>
            </a:pPr>
            <a:endParaRPr lang="en-US"/>
          </a:p>
        </c:txPr>
        <c:crossAx val="69307392"/>
        <c:crossesAt val="-2"/>
        <c:crossBetween val="midCat"/>
      </c:valAx>
      <c:valAx>
        <c:axId val="69307392"/>
        <c:scaling>
          <c:orientation val="minMax"/>
          <c:max val="1"/>
          <c:min val="-1"/>
        </c:scaling>
        <c:delete val="0"/>
        <c:axPos val="l"/>
        <c:title>
          <c:tx>
            <c:rich>
              <a:bodyPr rot="-5400000" vert="horz"/>
              <a:lstStyle/>
              <a:p>
                <a:pPr>
                  <a:defRPr/>
                </a:pPr>
                <a:r>
                  <a:rPr lang="en-US" sz="1600" dirty="0"/>
                  <a:t>Net Charge</a:t>
                </a:r>
              </a:p>
            </c:rich>
          </c:tx>
          <c:layout/>
          <c:overlay val="0"/>
        </c:title>
        <c:numFmt formatCode="General" sourceLinked="1"/>
        <c:majorTickMark val="out"/>
        <c:minorTickMark val="none"/>
        <c:tickLblPos val="nextTo"/>
        <c:txPr>
          <a:bodyPr/>
          <a:lstStyle/>
          <a:p>
            <a:pPr>
              <a:defRPr sz="1600"/>
            </a:pPr>
            <a:endParaRPr lang="en-US"/>
          </a:p>
        </c:txPr>
        <c:crossAx val="69305472"/>
        <c:crosses val="autoZero"/>
        <c:crossBetween val="midCat"/>
        <c:majorUnit val="1"/>
      </c:valAx>
      <c:spPr>
        <a:noFill/>
        <a:ln>
          <a:noFill/>
        </a:ln>
      </c:spPr>
    </c:plotArea>
    <c:plotVisOnly val="1"/>
    <c:dispBlanksAs val="gap"/>
    <c:showDLblsOverMax val="0"/>
  </c:chart>
  <c:spPr>
    <a:noFill/>
    <a:ln>
      <a:noFill/>
    </a:ln>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2.6272735644886611E-2"/>
          <c:y val="3.2163713910761192E-2"/>
          <c:w val="0.95163522012580382"/>
          <c:h val="0.66926394069162409"/>
        </c:manualLayout>
      </c:layout>
      <c:scatterChart>
        <c:scatterStyle val="lineMarker"/>
        <c:varyColors val="0"/>
        <c:ser>
          <c:idx val="0"/>
          <c:order val="0"/>
          <c:spPr>
            <a:ln w="38100">
              <a:solidFill>
                <a:srgbClr val="0070C0"/>
              </a:solidFill>
            </a:ln>
          </c:spPr>
          <c:marker>
            <c:symbol val="circle"/>
            <c:size val="8"/>
            <c:spPr>
              <a:noFill/>
              <a:ln w="25400">
                <a:solidFill>
                  <a:srgbClr val="6699FF"/>
                </a:solidFill>
              </a:ln>
            </c:spPr>
          </c:marker>
          <c:xVal>
            <c:numRef>
              <c:f>Sheet1!$D$3:$D$10</c:f>
              <c:numCache>
                <c:formatCode>General</c:formatCode>
                <c:ptCount val="8"/>
                <c:pt idx="0">
                  <c:v>13.9</c:v>
                </c:pt>
                <c:pt idx="1">
                  <c:v>7.55</c:v>
                </c:pt>
                <c:pt idx="2">
                  <c:v>14.870000000000006</c:v>
                </c:pt>
                <c:pt idx="3">
                  <c:v>7.55</c:v>
                </c:pt>
                <c:pt idx="4">
                  <c:v>29.43</c:v>
                </c:pt>
                <c:pt idx="5">
                  <c:v>8.0300000000000011</c:v>
                </c:pt>
                <c:pt idx="6">
                  <c:v>17.3</c:v>
                </c:pt>
                <c:pt idx="7">
                  <c:v>10.16</c:v>
                </c:pt>
              </c:numCache>
            </c:numRef>
          </c:xVal>
          <c:yVal>
            <c:numRef>
              <c:f>Sheet1!$E$3:$E$10</c:f>
              <c:numCache>
                <c:formatCode>General</c:formatCode>
                <c:ptCount val="8"/>
                <c:pt idx="0">
                  <c:v>1</c:v>
                </c:pt>
                <c:pt idx="1">
                  <c:v>1</c:v>
                </c:pt>
              </c:numCache>
            </c:numRef>
          </c:yVal>
          <c:smooth val="0"/>
        </c:ser>
        <c:ser>
          <c:idx val="1"/>
          <c:order val="1"/>
          <c:spPr>
            <a:ln w="38100">
              <a:solidFill>
                <a:srgbClr val="FF0000"/>
              </a:solidFill>
            </a:ln>
          </c:spPr>
          <c:marker>
            <c:symbol val="circle"/>
            <c:size val="8"/>
            <c:spPr>
              <a:noFill/>
              <a:ln w="25400">
                <a:solidFill>
                  <a:srgbClr val="FF0000"/>
                </a:solidFill>
              </a:ln>
            </c:spPr>
          </c:marker>
          <c:xVal>
            <c:numRef>
              <c:f>Sheet1!$D$3:$D$10</c:f>
              <c:numCache>
                <c:formatCode>General</c:formatCode>
                <c:ptCount val="8"/>
                <c:pt idx="0">
                  <c:v>13.9</c:v>
                </c:pt>
                <c:pt idx="1">
                  <c:v>7.55</c:v>
                </c:pt>
                <c:pt idx="2">
                  <c:v>14.870000000000006</c:v>
                </c:pt>
                <c:pt idx="3">
                  <c:v>7.55</c:v>
                </c:pt>
                <c:pt idx="4">
                  <c:v>29.43</c:v>
                </c:pt>
                <c:pt idx="5">
                  <c:v>8.0300000000000011</c:v>
                </c:pt>
                <c:pt idx="6">
                  <c:v>17.3</c:v>
                </c:pt>
                <c:pt idx="7">
                  <c:v>10.16</c:v>
                </c:pt>
              </c:numCache>
            </c:numRef>
          </c:xVal>
          <c:yVal>
            <c:numRef>
              <c:f>Sheet1!$F$3:$F$10</c:f>
              <c:numCache>
                <c:formatCode>General</c:formatCode>
                <c:ptCount val="8"/>
                <c:pt idx="2">
                  <c:v>2</c:v>
                </c:pt>
                <c:pt idx="3">
                  <c:v>2</c:v>
                </c:pt>
              </c:numCache>
            </c:numRef>
          </c:yVal>
          <c:smooth val="0"/>
        </c:ser>
        <c:ser>
          <c:idx val="2"/>
          <c:order val="2"/>
          <c:spPr>
            <a:ln w="38100">
              <a:solidFill>
                <a:srgbClr val="00B050"/>
              </a:solidFill>
            </a:ln>
          </c:spPr>
          <c:marker>
            <c:symbol val="circle"/>
            <c:size val="8"/>
            <c:spPr>
              <a:noFill/>
              <a:ln w="25400">
                <a:solidFill>
                  <a:srgbClr val="00B050"/>
                </a:solidFill>
              </a:ln>
            </c:spPr>
          </c:marker>
          <c:xVal>
            <c:numRef>
              <c:f>Sheet1!$D$3:$D$10</c:f>
              <c:numCache>
                <c:formatCode>General</c:formatCode>
                <c:ptCount val="8"/>
                <c:pt idx="0">
                  <c:v>13.9</c:v>
                </c:pt>
                <c:pt idx="1">
                  <c:v>7.55</c:v>
                </c:pt>
                <c:pt idx="2">
                  <c:v>14.870000000000006</c:v>
                </c:pt>
                <c:pt idx="3">
                  <c:v>7.55</c:v>
                </c:pt>
                <c:pt idx="4">
                  <c:v>29.43</c:v>
                </c:pt>
                <c:pt idx="5">
                  <c:v>8.0300000000000011</c:v>
                </c:pt>
                <c:pt idx="6">
                  <c:v>17.3</c:v>
                </c:pt>
                <c:pt idx="7">
                  <c:v>10.16</c:v>
                </c:pt>
              </c:numCache>
            </c:numRef>
          </c:xVal>
          <c:yVal>
            <c:numRef>
              <c:f>Sheet1!$G$3:$G$10</c:f>
              <c:numCache>
                <c:formatCode>General</c:formatCode>
                <c:ptCount val="8"/>
                <c:pt idx="4">
                  <c:v>3</c:v>
                </c:pt>
                <c:pt idx="5">
                  <c:v>3</c:v>
                </c:pt>
              </c:numCache>
            </c:numRef>
          </c:yVal>
          <c:smooth val="0"/>
        </c:ser>
        <c:ser>
          <c:idx val="3"/>
          <c:order val="3"/>
          <c:spPr>
            <a:ln w="38100">
              <a:solidFill>
                <a:srgbClr val="CC9900"/>
              </a:solidFill>
            </a:ln>
          </c:spPr>
          <c:marker>
            <c:symbol val="circle"/>
            <c:size val="8"/>
            <c:spPr>
              <a:noFill/>
              <a:ln w="25400">
                <a:solidFill>
                  <a:srgbClr val="CC9900"/>
                </a:solidFill>
              </a:ln>
            </c:spPr>
          </c:marker>
          <c:xVal>
            <c:numRef>
              <c:f>Sheet1!$D$3:$D$10</c:f>
              <c:numCache>
                <c:formatCode>General</c:formatCode>
                <c:ptCount val="8"/>
                <c:pt idx="0">
                  <c:v>13.9</c:v>
                </c:pt>
                <c:pt idx="1">
                  <c:v>7.55</c:v>
                </c:pt>
                <c:pt idx="2">
                  <c:v>14.870000000000006</c:v>
                </c:pt>
                <c:pt idx="3">
                  <c:v>7.55</c:v>
                </c:pt>
                <c:pt idx="4">
                  <c:v>29.43</c:v>
                </c:pt>
                <c:pt idx="5">
                  <c:v>8.0300000000000011</c:v>
                </c:pt>
                <c:pt idx="6">
                  <c:v>17.3</c:v>
                </c:pt>
                <c:pt idx="7">
                  <c:v>10.16</c:v>
                </c:pt>
              </c:numCache>
            </c:numRef>
          </c:xVal>
          <c:yVal>
            <c:numRef>
              <c:f>Sheet1!$H$3:$H$10</c:f>
              <c:numCache>
                <c:formatCode>General</c:formatCode>
                <c:ptCount val="8"/>
                <c:pt idx="6">
                  <c:v>4</c:v>
                </c:pt>
                <c:pt idx="7">
                  <c:v>4</c:v>
                </c:pt>
              </c:numCache>
            </c:numRef>
          </c:yVal>
          <c:smooth val="0"/>
        </c:ser>
        <c:dLbls>
          <c:showLegendKey val="0"/>
          <c:showVal val="0"/>
          <c:showCatName val="0"/>
          <c:showSerName val="0"/>
          <c:showPercent val="0"/>
          <c:showBubbleSize val="0"/>
        </c:dLbls>
        <c:axId val="68607360"/>
        <c:axId val="68622208"/>
      </c:scatterChart>
      <c:valAx>
        <c:axId val="68607360"/>
        <c:scaling>
          <c:orientation val="minMax"/>
        </c:scaling>
        <c:delete val="0"/>
        <c:axPos val="b"/>
        <c:title>
          <c:tx>
            <c:rich>
              <a:bodyPr/>
              <a:lstStyle/>
              <a:p>
                <a:pPr>
                  <a:defRPr/>
                </a:pPr>
                <a:r>
                  <a:rPr lang="en-US" sz="2000" dirty="0" smtClean="0"/>
                  <a:t>HLB</a:t>
                </a:r>
                <a:endParaRPr lang="en-US" sz="2000" dirty="0"/>
              </a:p>
            </c:rich>
          </c:tx>
          <c:layout>
            <c:manualLayout>
              <c:xMode val="edge"/>
              <c:yMode val="edge"/>
              <c:x val="0.48151263986738657"/>
              <c:y val="0.7240050853018376"/>
            </c:manualLayout>
          </c:layout>
          <c:overlay val="0"/>
        </c:title>
        <c:numFmt formatCode="General" sourceLinked="1"/>
        <c:majorTickMark val="out"/>
        <c:minorTickMark val="none"/>
        <c:tickLblPos val="nextTo"/>
        <c:txPr>
          <a:bodyPr/>
          <a:lstStyle/>
          <a:p>
            <a:pPr>
              <a:defRPr sz="1400" b="1"/>
            </a:pPr>
            <a:endParaRPr lang="en-US"/>
          </a:p>
        </c:txPr>
        <c:crossAx val="68622208"/>
        <c:crosses val="autoZero"/>
        <c:crossBetween val="midCat"/>
      </c:valAx>
      <c:valAx>
        <c:axId val="68622208"/>
        <c:scaling>
          <c:orientation val="minMax"/>
        </c:scaling>
        <c:delete val="0"/>
        <c:axPos val="l"/>
        <c:numFmt formatCode="General" sourceLinked="1"/>
        <c:majorTickMark val="out"/>
        <c:minorTickMark val="none"/>
        <c:tickLblPos val="none"/>
        <c:spPr>
          <a:ln>
            <a:noFill/>
          </a:ln>
        </c:spPr>
        <c:crossAx val="68607360"/>
        <c:crosses val="autoZero"/>
        <c:crossBetween val="midCat"/>
      </c:valAx>
      <c:spPr>
        <a:noFill/>
        <a:ln>
          <a:noFill/>
        </a:ln>
      </c:spPr>
    </c:plotArea>
    <c:plotVisOnly val="1"/>
    <c:dispBlanksAs val="gap"/>
    <c:showDLblsOverMax val="0"/>
  </c:chart>
  <c:spPr>
    <a:noFill/>
    <a:ln>
      <a:noFill/>
    </a:ln>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832909655245879"/>
          <c:y val="3.6778537914744051E-2"/>
          <c:w val="0.70299314078478403"/>
          <c:h val="0.88023460722643698"/>
        </c:manualLayout>
      </c:layout>
      <c:scatterChart>
        <c:scatterStyle val="lineMarker"/>
        <c:varyColors val="0"/>
        <c:ser>
          <c:idx val="0"/>
          <c:order val="0"/>
          <c:spPr>
            <a:ln w="28575">
              <a:solidFill>
                <a:schemeClr val="bg1">
                  <a:lumMod val="65000"/>
                </a:schemeClr>
              </a:solidFill>
            </a:ln>
          </c:spPr>
          <c:marker>
            <c:symbol val="none"/>
          </c:marker>
          <c:xVal>
            <c:numRef>
              <c:f>Sheet1!$E$21:$E$22</c:f>
              <c:numCache>
                <c:formatCode>General</c:formatCode>
                <c:ptCount val="2"/>
                <c:pt idx="0">
                  <c:v>0</c:v>
                </c:pt>
                <c:pt idx="1">
                  <c:v>50</c:v>
                </c:pt>
              </c:numCache>
            </c:numRef>
          </c:xVal>
          <c:yVal>
            <c:numRef>
              <c:f>Sheet1!$F$21:$F$22</c:f>
              <c:numCache>
                <c:formatCode>0.00</c:formatCode>
                <c:ptCount val="2"/>
                <c:pt idx="0" formatCode="General">
                  <c:v>0</c:v>
                </c:pt>
                <c:pt idx="1">
                  <c:v>86.602540378439357</c:v>
                </c:pt>
              </c:numCache>
            </c:numRef>
          </c:yVal>
          <c:smooth val="0"/>
        </c:ser>
        <c:ser>
          <c:idx val="1"/>
          <c:order val="1"/>
          <c:spPr>
            <a:ln>
              <a:solidFill>
                <a:schemeClr val="bg1">
                  <a:lumMod val="65000"/>
                </a:schemeClr>
              </a:solidFill>
            </a:ln>
          </c:spPr>
          <c:marker>
            <c:symbol val="none"/>
          </c:marker>
          <c:xVal>
            <c:numRef>
              <c:f>Sheet1!$E$22:$E$23</c:f>
              <c:numCache>
                <c:formatCode>General</c:formatCode>
                <c:ptCount val="2"/>
                <c:pt idx="0">
                  <c:v>50</c:v>
                </c:pt>
                <c:pt idx="1">
                  <c:v>100</c:v>
                </c:pt>
              </c:numCache>
            </c:numRef>
          </c:xVal>
          <c:yVal>
            <c:numRef>
              <c:f>Sheet1!$F$22:$F$23</c:f>
              <c:numCache>
                <c:formatCode>General</c:formatCode>
                <c:ptCount val="2"/>
                <c:pt idx="0" formatCode="0.00">
                  <c:v>86.602540378439357</c:v>
                </c:pt>
                <c:pt idx="1">
                  <c:v>0</c:v>
                </c:pt>
              </c:numCache>
            </c:numRef>
          </c:yVal>
          <c:smooth val="0"/>
        </c:ser>
        <c:ser>
          <c:idx val="2"/>
          <c:order val="2"/>
          <c:spPr>
            <a:ln w="38100">
              <a:solidFill>
                <a:schemeClr val="bg1">
                  <a:lumMod val="65000"/>
                </a:schemeClr>
              </a:solidFill>
            </a:ln>
          </c:spPr>
          <c:marker>
            <c:symbol val="none"/>
          </c:marker>
          <c:xVal>
            <c:numRef>
              <c:f>Sheet1!$E$23:$E$24</c:f>
              <c:numCache>
                <c:formatCode>General</c:formatCode>
                <c:ptCount val="2"/>
                <c:pt idx="0">
                  <c:v>100</c:v>
                </c:pt>
                <c:pt idx="1">
                  <c:v>0</c:v>
                </c:pt>
              </c:numCache>
            </c:numRef>
          </c:xVal>
          <c:yVal>
            <c:numRef>
              <c:f>Sheet1!$F$23:$F$24</c:f>
              <c:numCache>
                <c:formatCode>General</c:formatCode>
                <c:ptCount val="2"/>
                <c:pt idx="0">
                  <c:v>0</c:v>
                </c:pt>
                <c:pt idx="1">
                  <c:v>0</c:v>
                </c:pt>
              </c:numCache>
            </c:numRef>
          </c:yVal>
          <c:smooth val="0"/>
        </c:ser>
        <c:ser>
          <c:idx val="3"/>
          <c:order val="3"/>
          <c:spPr>
            <a:ln w="12700">
              <a:noFill/>
              <a:prstDash val="sysDash"/>
            </a:ln>
          </c:spPr>
          <c:marker>
            <c:symbol val="circle"/>
            <c:size val="5"/>
            <c:spPr>
              <a:solidFill>
                <a:sysClr val="window" lastClr="FFFFFF"/>
              </a:solidFill>
              <a:ln w="25400">
                <a:solidFill>
                  <a:srgbClr val="7030A0"/>
                </a:solidFill>
              </a:ln>
            </c:spPr>
          </c:marker>
          <c:dPt>
            <c:idx val="2"/>
            <c:marker>
              <c:spPr>
                <a:solidFill>
                  <a:sysClr val="window" lastClr="FFFFFF"/>
                </a:solidFill>
                <a:ln w="31750">
                  <a:solidFill>
                    <a:srgbClr val="7030A0"/>
                  </a:solidFill>
                </a:ln>
              </c:spPr>
            </c:marker>
            <c:bubble3D val="0"/>
          </c:dPt>
          <c:dPt>
            <c:idx val="3"/>
            <c:marker>
              <c:spPr>
                <a:solidFill>
                  <a:sysClr val="window" lastClr="FFFFFF"/>
                </a:solidFill>
                <a:ln w="31750">
                  <a:solidFill>
                    <a:srgbClr val="7030A0"/>
                  </a:solidFill>
                </a:ln>
              </c:spPr>
            </c:marker>
            <c:bubble3D val="0"/>
          </c:dPt>
          <c:dPt>
            <c:idx val="4"/>
            <c:marker>
              <c:spPr>
                <a:solidFill>
                  <a:sysClr val="window" lastClr="FFFFFF"/>
                </a:solidFill>
                <a:ln w="31750">
                  <a:solidFill>
                    <a:srgbClr val="7030A0"/>
                  </a:solidFill>
                </a:ln>
              </c:spPr>
            </c:marker>
            <c:bubble3D val="0"/>
          </c:dPt>
          <c:dPt>
            <c:idx val="5"/>
            <c:marker>
              <c:symbol val="x"/>
              <c:size val="6"/>
              <c:spPr>
                <a:solidFill>
                  <a:sysClr val="window" lastClr="FFFFFF"/>
                </a:solidFill>
                <a:ln w="25400">
                  <a:solidFill>
                    <a:srgbClr val="FF0000"/>
                  </a:solidFill>
                </a:ln>
              </c:spPr>
            </c:marker>
            <c:bubble3D val="0"/>
          </c:dPt>
          <c:dPt>
            <c:idx val="6"/>
            <c:marker>
              <c:symbol val="x"/>
              <c:size val="5"/>
              <c:spPr>
                <a:solidFill>
                  <a:sysClr val="window" lastClr="FFFFFF"/>
                </a:solidFill>
                <a:ln w="25400">
                  <a:solidFill>
                    <a:srgbClr val="FF0000"/>
                  </a:solidFill>
                </a:ln>
              </c:spPr>
            </c:marker>
            <c:bubble3D val="0"/>
          </c:dPt>
          <c:dPt>
            <c:idx val="7"/>
            <c:marker>
              <c:symbol val="x"/>
              <c:size val="5"/>
              <c:spPr>
                <a:solidFill>
                  <a:sysClr val="window" lastClr="FFFFFF"/>
                </a:solidFill>
                <a:ln w="25400">
                  <a:solidFill>
                    <a:srgbClr val="FF0000"/>
                  </a:solidFill>
                </a:ln>
              </c:spPr>
            </c:marker>
            <c:bubble3D val="0"/>
          </c:dPt>
          <c:dPt>
            <c:idx val="8"/>
            <c:marker>
              <c:symbol val="x"/>
              <c:size val="5"/>
              <c:spPr>
                <a:solidFill>
                  <a:sysClr val="window" lastClr="FFFFFF"/>
                </a:solidFill>
                <a:ln w="25400">
                  <a:solidFill>
                    <a:srgbClr val="FF0000"/>
                  </a:solidFill>
                </a:ln>
              </c:spPr>
            </c:marker>
            <c:bubble3D val="0"/>
          </c:dPt>
          <c:dPt>
            <c:idx val="9"/>
            <c:marker>
              <c:symbol val="x"/>
              <c:size val="5"/>
              <c:spPr>
                <a:solidFill>
                  <a:sysClr val="window" lastClr="FFFFFF"/>
                </a:solidFill>
                <a:ln w="25400">
                  <a:solidFill>
                    <a:srgbClr val="FF0000"/>
                  </a:solidFill>
                </a:ln>
              </c:spPr>
            </c:marker>
            <c:bubble3D val="0"/>
          </c:dPt>
          <c:dPt>
            <c:idx val="12"/>
            <c:marker>
              <c:spPr>
                <a:noFill/>
                <a:ln w="25400">
                  <a:solidFill>
                    <a:srgbClr val="7030A0"/>
                  </a:solidFill>
                </a:ln>
              </c:spPr>
            </c:marker>
            <c:bubble3D val="0"/>
          </c:dPt>
          <c:dPt>
            <c:idx val="13"/>
            <c:marker>
              <c:symbol val="x"/>
              <c:size val="5"/>
              <c:spPr>
                <a:noFill/>
                <a:ln w="25400">
                  <a:solidFill>
                    <a:srgbClr val="FF0000"/>
                  </a:solidFill>
                </a:ln>
              </c:spPr>
            </c:marker>
            <c:bubble3D val="0"/>
          </c:dPt>
          <c:dPt>
            <c:idx val="14"/>
            <c:marker>
              <c:symbol val="circle"/>
              <c:size val="6"/>
            </c:marker>
            <c:bubble3D val="0"/>
          </c:dPt>
          <c:dPt>
            <c:idx val="15"/>
            <c:marker>
              <c:spPr>
                <a:noFill/>
                <a:ln w="25400">
                  <a:solidFill>
                    <a:srgbClr val="7030A0"/>
                  </a:solidFill>
                </a:ln>
              </c:spPr>
            </c:marker>
            <c:bubble3D val="0"/>
          </c:dPt>
          <c:dPt>
            <c:idx val="16"/>
            <c:marker>
              <c:symbol val="x"/>
              <c:size val="5"/>
              <c:spPr>
                <a:noFill/>
                <a:ln w="25400">
                  <a:solidFill>
                    <a:srgbClr val="FF0000"/>
                  </a:solidFill>
                </a:ln>
              </c:spPr>
            </c:marker>
            <c:bubble3D val="0"/>
          </c:dPt>
          <c:dPt>
            <c:idx val="18"/>
            <c:marker>
              <c:symbol val="x"/>
              <c:size val="5"/>
              <c:spPr>
                <a:solidFill>
                  <a:sysClr val="window" lastClr="FFFFFF"/>
                </a:solidFill>
                <a:ln w="25400">
                  <a:solidFill>
                    <a:srgbClr val="FF0000"/>
                  </a:solidFill>
                </a:ln>
              </c:spPr>
            </c:marker>
            <c:bubble3D val="0"/>
          </c:dPt>
          <c:dPt>
            <c:idx val="20"/>
            <c:marker>
              <c:symbol val="x"/>
              <c:size val="5"/>
              <c:spPr>
                <a:solidFill>
                  <a:sysClr val="window" lastClr="FFFFFF"/>
                </a:solidFill>
                <a:ln w="25400">
                  <a:solidFill>
                    <a:srgbClr val="FF0000"/>
                  </a:solidFill>
                </a:ln>
              </c:spPr>
            </c:marker>
            <c:bubble3D val="0"/>
          </c:dPt>
          <c:dPt>
            <c:idx val="24"/>
            <c:marker>
              <c:symbol val="x"/>
              <c:size val="5"/>
              <c:spPr>
                <a:solidFill>
                  <a:sysClr val="window" lastClr="FFFFFF"/>
                </a:solidFill>
                <a:ln w="25400">
                  <a:solidFill>
                    <a:srgbClr val="FF0000"/>
                  </a:solidFill>
                </a:ln>
              </c:spPr>
            </c:marker>
            <c:bubble3D val="0"/>
          </c:dPt>
          <c:dPt>
            <c:idx val="26"/>
            <c:marker>
              <c:symbol val="x"/>
              <c:size val="5"/>
              <c:spPr>
                <a:solidFill>
                  <a:sysClr val="window" lastClr="FFFFFF"/>
                </a:solidFill>
                <a:ln w="25400">
                  <a:solidFill>
                    <a:srgbClr val="FF0000"/>
                  </a:solidFill>
                </a:ln>
              </c:spPr>
            </c:marker>
            <c:bubble3D val="0"/>
          </c:dPt>
          <c:dPt>
            <c:idx val="28"/>
            <c:marker>
              <c:symbol val="x"/>
              <c:size val="5"/>
              <c:spPr>
                <a:solidFill>
                  <a:sysClr val="window" lastClr="FFFFFF"/>
                </a:solidFill>
                <a:ln w="25400">
                  <a:solidFill>
                    <a:srgbClr val="FF0000"/>
                  </a:solidFill>
                </a:ln>
              </c:spPr>
            </c:marker>
            <c:bubble3D val="0"/>
          </c:dPt>
          <c:dPt>
            <c:idx val="29"/>
            <c:marker>
              <c:symbol val="x"/>
              <c:size val="5"/>
              <c:spPr>
                <a:solidFill>
                  <a:sysClr val="window" lastClr="FFFFFF"/>
                </a:solidFill>
                <a:ln w="25400">
                  <a:solidFill>
                    <a:srgbClr val="FF0000"/>
                  </a:solidFill>
                </a:ln>
              </c:spPr>
            </c:marker>
            <c:bubble3D val="0"/>
          </c:dPt>
          <c:dPt>
            <c:idx val="30"/>
            <c:marker>
              <c:symbol val="x"/>
              <c:size val="5"/>
              <c:spPr>
                <a:solidFill>
                  <a:sysClr val="window" lastClr="FFFFFF"/>
                </a:solidFill>
                <a:ln w="25400">
                  <a:solidFill>
                    <a:srgbClr val="FF0000"/>
                  </a:solidFill>
                </a:ln>
              </c:spPr>
            </c:marker>
            <c:bubble3D val="0"/>
          </c:dPt>
          <c:dPt>
            <c:idx val="31"/>
            <c:marker>
              <c:symbol val="x"/>
              <c:size val="5"/>
              <c:spPr>
                <a:solidFill>
                  <a:sysClr val="window" lastClr="FFFFFF"/>
                </a:solidFill>
                <a:ln w="25400">
                  <a:solidFill>
                    <a:srgbClr val="FF0000"/>
                  </a:solidFill>
                </a:ln>
              </c:spPr>
            </c:marker>
            <c:bubble3D val="0"/>
          </c:dPt>
          <c:dPt>
            <c:idx val="33"/>
            <c:marker>
              <c:symbol val="circle"/>
              <c:size val="9"/>
              <c:spPr>
                <a:solidFill>
                  <a:sysClr val="window" lastClr="FFFFFF"/>
                </a:solidFill>
                <a:ln w="25400">
                  <a:solidFill>
                    <a:schemeClr val="bg1"/>
                  </a:solidFill>
                </a:ln>
              </c:spPr>
            </c:marker>
            <c:bubble3D val="0"/>
          </c:dPt>
          <c:dLbls>
            <c:dLbl>
              <c:idx val="22"/>
              <c:layout>
                <c:manualLayout>
                  <c:x val="-2.0340377699356416E-2"/>
                  <c:y val="5.6723826530243104E-2"/>
                </c:manualLayout>
              </c:layout>
              <c:tx>
                <c:rich>
                  <a:bodyPr/>
                  <a:lstStyle/>
                  <a:p>
                    <a:r>
                      <a:rPr lang="en-US" sz="1200" b="1" i="1">
                        <a:solidFill>
                          <a:srgbClr val="7030A0"/>
                        </a:solidFill>
                      </a:rPr>
                      <a:t>C</a:t>
                    </a:r>
                    <a:r>
                      <a:rPr lang="en-US" sz="1050" b="1" i="1">
                        <a:solidFill>
                          <a:srgbClr val="7030A0"/>
                        </a:solidFill>
                      </a:rPr>
                      <a:t>lear </a:t>
                    </a:r>
                  </a:p>
                  <a:p>
                    <a:r>
                      <a:rPr lang="en-US" sz="1050" b="1" i="1">
                        <a:solidFill>
                          <a:srgbClr val="7030A0"/>
                        </a:solidFill>
                      </a:rPr>
                      <a:t>single phase</a:t>
                    </a:r>
                  </a:p>
                </c:rich>
              </c:tx>
              <c:showLegendKey val="0"/>
              <c:showVal val="1"/>
              <c:showCatName val="0"/>
              <c:showSerName val="0"/>
              <c:showPercent val="0"/>
              <c:showBubbleSize val="0"/>
            </c:dLbl>
            <c:dLbl>
              <c:idx val="34"/>
              <c:layout>
                <c:manualLayout>
                  <c:x val="-5.6036183277117096E-2"/>
                  <c:y val="-0.15269639995661421"/>
                </c:manualLayout>
              </c:layout>
              <c:tx>
                <c:rich>
                  <a:bodyPr/>
                  <a:lstStyle/>
                  <a:p>
                    <a:r>
                      <a:rPr lang="en-US" sz="1200" b="1" i="1">
                        <a:solidFill>
                          <a:srgbClr val="FF0000"/>
                        </a:solidFill>
                      </a:rPr>
                      <a:t>T</a:t>
                    </a:r>
                    <a:r>
                      <a:rPr lang="en-US" sz="1050" b="1" i="1">
                        <a:solidFill>
                          <a:srgbClr val="FF0000"/>
                        </a:solidFill>
                      </a:rPr>
                      <a:t>wo layers</a:t>
                    </a:r>
                  </a:p>
                  <a:p>
                    <a:r>
                      <a:rPr lang="en-US" sz="1050" b="1" i="1">
                        <a:solidFill>
                          <a:srgbClr val="FF0000"/>
                        </a:solidFill>
                      </a:rPr>
                      <a:t>Turbid</a:t>
                    </a:r>
                  </a:p>
                  <a:p>
                    <a:r>
                      <a:rPr lang="en-US" sz="1050" b="1" i="1">
                        <a:solidFill>
                          <a:srgbClr val="FF0000"/>
                        </a:solidFill>
                      </a:rPr>
                      <a:t>or Precipitate</a:t>
                    </a:r>
                  </a:p>
                </c:rich>
              </c:tx>
              <c:showLegendKey val="0"/>
              <c:showVal val="1"/>
              <c:showCatName val="0"/>
              <c:showSerName val="0"/>
              <c:showPercent val="0"/>
              <c:showBubbleSize val="0"/>
            </c:dLbl>
            <c:showLegendKey val="0"/>
            <c:showVal val="0"/>
            <c:showCatName val="0"/>
            <c:showSerName val="0"/>
            <c:showPercent val="0"/>
            <c:showBubbleSize val="0"/>
          </c:dLbls>
          <c:xVal>
            <c:numRef>
              <c:f>Sheet1!$E$18:$AO$18</c:f>
              <c:numCache>
                <c:formatCode>0.00</c:formatCode>
                <c:ptCount val="37"/>
                <c:pt idx="0">
                  <c:v>0</c:v>
                </c:pt>
                <c:pt idx="1">
                  <c:v>10</c:v>
                </c:pt>
                <c:pt idx="2">
                  <c:v>12.5</c:v>
                </c:pt>
                <c:pt idx="3">
                  <c:v>16.666666666666661</c:v>
                </c:pt>
                <c:pt idx="4">
                  <c:v>18.75</c:v>
                </c:pt>
                <c:pt idx="5">
                  <c:v>20.833333333332689</c:v>
                </c:pt>
                <c:pt idx="6">
                  <c:v>25</c:v>
                </c:pt>
                <c:pt idx="7">
                  <c:v>33.333333333333329</c:v>
                </c:pt>
                <c:pt idx="8">
                  <c:v>45.833333333333321</c:v>
                </c:pt>
                <c:pt idx="9">
                  <c:v>50</c:v>
                </c:pt>
                <c:pt idx="10">
                  <c:v>51.338199513381994</c:v>
                </c:pt>
                <c:pt idx="11">
                  <c:v>51.219512195122213</c:v>
                </c:pt>
                <c:pt idx="12">
                  <c:v>51.113360323886646</c:v>
                </c:pt>
                <c:pt idx="13">
                  <c:v>51.029962546816471</c:v>
                </c:pt>
                <c:pt idx="14">
                  <c:v>100</c:v>
                </c:pt>
                <c:pt idx="15">
                  <c:v>43.495610534716711</c:v>
                </c:pt>
                <c:pt idx="16">
                  <c:v>43.707535515750457</c:v>
                </c:pt>
                <c:pt idx="17">
                  <c:v>38.286216691464901</c:v>
                </c:pt>
                <c:pt idx="18">
                  <c:v>77.149321266968315</c:v>
                </c:pt>
                <c:pt idx="19">
                  <c:v>74.324324324324309</c:v>
                </c:pt>
                <c:pt idx="20">
                  <c:v>38.442546376618154</c:v>
                </c:pt>
                <c:pt idx="21">
                  <c:v>20</c:v>
                </c:pt>
                <c:pt idx="22">
                  <c:v>25</c:v>
                </c:pt>
                <c:pt idx="23">
                  <c:v>27.777777777777722</c:v>
                </c:pt>
                <c:pt idx="24">
                  <c:v>28.777589134124689</c:v>
                </c:pt>
                <c:pt idx="25">
                  <c:v>27.783089741838527</c:v>
                </c:pt>
                <c:pt idx="26">
                  <c:v>32.898748817160012</c:v>
                </c:pt>
                <c:pt idx="27">
                  <c:v>24.25957512792683</c:v>
                </c:pt>
                <c:pt idx="28">
                  <c:v>24.698081932275628</c:v>
                </c:pt>
                <c:pt idx="29">
                  <c:v>75</c:v>
                </c:pt>
                <c:pt idx="30">
                  <c:v>87.500000000000014</c:v>
                </c:pt>
                <c:pt idx="31">
                  <c:v>62.5</c:v>
                </c:pt>
                <c:pt idx="32">
                  <c:v>80</c:v>
                </c:pt>
                <c:pt idx="33">
                  <c:v>50</c:v>
                </c:pt>
                <c:pt idx="34">
                  <c:v>50</c:v>
                </c:pt>
                <c:pt idx="35">
                  <c:v>50</c:v>
                </c:pt>
                <c:pt idx="36">
                  <c:v>50</c:v>
                </c:pt>
              </c:numCache>
            </c:numRef>
          </c:xVal>
          <c:yVal>
            <c:numRef>
              <c:f>Sheet1!$E$17:$AO$17</c:f>
              <c:numCache>
                <c:formatCode>0.00</c:formatCode>
                <c:ptCount val="37"/>
                <c:pt idx="0">
                  <c:v>0</c:v>
                </c:pt>
                <c:pt idx="1">
                  <c:v>17.320508075688771</c:v>
                </c:pt>
                <c:pt idx="2">
                  <c:v>21.650635094611001</c:v>
                </c:pt>
                <c:pt idx="3">
                  <c:v>28.86751345948128</c:v>
                </c:pt>
                <c:pt idx="4">
                  <c:v>32.47595264191645</c:v>
                </c:pt>
                <c:pt idx="5">
                  <c:v>36.084391824351606</c:v>
                </c:pt>
                <c:pt idx="6">
                  <c:v>43.301270189221896</c:v>
                </c:pt>
                <c:pt idx="7">
                  <c:v>57.735026918962582</c:v>
                </c:pt>
                <c:pt idx="8">
                  <c:v>79.385662013572158</c:v>
                </c:pt>
                <c:pt idx="9">
                  <c:v>86.602540378439357</c:v>
                </c:pt>
                <c:pt idx="10">
                  <c:v>0</c:v>
                </c:pt>
                <c:pt idx="11">
                  <c:v>7.6809348450947255</c:v>
                </c:pt>
                <c:pt idx="12">
                  <c:v>14.550629253868806</c:v>
                </c:pt>
                <c:pt idx="13">
                  <c:v>19.947776154585082</c:v>
                </c:pt>
                <c:pt idx="14">
                  <c:v>0</c:v>
                </c:pt>
                <c:pt idx="15">
                  <c:v>17.00257376943112</c:v>
                </c:pt>
                <c:pt idx="16">
                  <c:v>19.270268790200635</c:v>
                </c:pt>
                <c:pt idx="17">
                  <c:v>16.880056903197286</c:v>
                </c:pt>
                <c:pt idx="18">
                  <c:v>8.2292006694448911</c:v>
                </c:pt>
                <c:pt idx="19">
                  <c:v>7.9278698689944269</c:v>
                </c:pt>
                <c:pt idx="20">
                  <c:v>17.810558484343005</c:v>
                </c:pt>
                <c:pt idx="21">
                  <c:v>0</c:v>
                </c:pt>
                <c:pt idx="22">
                  <c:v>14.433756729740654</c:v>
                </c:pt>
                <c:pt idx="23">
                  <c:v>22.452510468485439</c:v>
                </c:pt>
                <c:pt idx="24">
                  <c:v>25.338717247116826</c:v>
                </c:pt>
                <c:pt idx="25">
                  <c:v>24.463058803800287</c:v>
                </c:pt>
                <c:pt idx="26">
                  <c:v>38.771277145559253</c:v>
                </c:pt>
                <c:pt idx="27">
                  <c:v>28.589984255808201</c:v>
                </c:pt>
                <c:pt idx="28">
                  <c:v>29.106765879817981</c:v>
                </c:pt>
                <c:pt idx="29">
                  <c:v>43.301270189221896</c:v>
                </c:pt>
                <c:pt idx="30">
                  <c:v>21.650635094611001</c:v>
                </c:pt>
                <c:pt idx="31">
                  <c:v>64.951905283833227</c:v>
                </c:pt>
                <c:pt idx="32">
                  <c:v>0</c:v>
                </c:pt>
                <c:pt idx="33">
                  <c:v>28.86751345948128</c:v>
                </c:pt>
                <c:pt idx="34">
                  <c:v>28.86751345948128</c:v>
                </c:pt>
                <c:pt idx="35">
                  <c:v>28.86751345948128</c:v>
                </c:pt>
                <c:pt idx="36">
                  <c:v>28.86751345948128</c:v>
                </c:pt>
              </c:numCache>
            </c:numRef>
          </c:yVal>
          <c:smooth val="0"/>
        </c:ser>
        <c:ser>
          <c:idx val="4"/>
          <c:order val="4"/>
          <c:marker>
            <c:symbol val="circle"/>
            <c:size val="11"/>
            <c:spPr>
              <a:noFill/>
              <a:ln w="25400">
                <a:solidFill>
                  <a:srgbClr val="99FF33">
                    <a:alpha val="0"/>
                  </a:srgbClr>
                </a:solidFill>
              </a:ln>
            </c:spPr>
          </c:marker>
          <c:dLbls>
            <c:dLbl>
              <c:idx val="0"/>
              <c:layout>
                <c:manualLayout>
                  <c:x val="-7.5081892663376795E-2"/>
                  <c:y val="5.8299363564019276E-2"/>
                </c:manualLayout>
              </c:layout>
              <c:tx>
                <c:rich>
                  <a:bodyPr/>
                  <a:lstStyle/>
                  <a:p>
                    <a:r>
                      <a:rPr lang="en-US" sz="1400" b="1" i="0" u="none" strike="noStrike" baseline="0" dirty="0" smtClean="0">
                        <a:solidFill>
                          <a:srgbClr val="FF0000"/>
                        </a:solidFill>
                      </a:rPr>
                      <a:t>A2</a:t>
                    </a:r>
                    <a:endParaRPr lang="en-US" sz="2000" b="1" baseline="-25000" dirty="0">
                      <a:solidFill>
                        <a:srgbClr val="FF0000"/>
                      </a:solidFill>
                    </a:endParaRPr>
                  </a:p>
                </c:rich>
              </c:tx>
              <c:showLegendKey val="0"/>
              <c:showVal val="1"/>
              <c:showCatName val="0"/>
              <c:showSerName val="0"/>
              <c:showPercent val="0"/>
              <c:showBubbleSize val="0"/>
            </c:dLbl>
            <c:txPr>
              <a:bodyPr/>
              <a:lstStyle/>
              <a:p>
                <a:pPr>
                  <a:defRPr sz="1200"/>
                </a:pPr>
                <a:endParaRPr lang="en-US"/>
              </a:p>
            </c:txPr>
            <c:showLegendKey val="0"/>
            <c:showVal val="1"/>
            <c:showCatName val="0"/>
            <c:showSerName val="0"/>
            <c:showPercent val="0"/>
            <c:showBubbleSize val="0"/>
            <c:showLeaderLines val="0"/>
          </c:dLbls>
          <c:xVal>
            <c:numRef>
              <c:f>Sheet1!$E$25</c:f>
              <c:numCache>
                <c:formatCode>General</c:formatCode>
                <c:ptCount val="1"/>
                <c:pt idx="0">
                  <c:v>50</c:v>
                </c:pt>
              </c:numCache>
            </c:numRef>
          </c:xVal>
          <c:yVal>
            <c:numRef>
              <c:f>Sheet1!$F$25</c:f>
              <c:numCache>
                <c:formatCode>0.00</c:formatCode>
                <c:ptCount val="1"/>
                <c:pt idx="0">
                  <c:v>100</c:v>
                </c:pt>
              </c:numCache>
            </c:numRef>
          </c:yVal>
          <c:smooth val="0"/>
        </c:ser>
        <c:ser>
          <c:idx val="5"/>
          <c:order val="5"/>
          <c:marker>
            <c:symbol val="diamond"/>
            <c:size val="7"/>
            <c:spPr>
              <a:noFill/>
              <a:ln w="25400">
                <a:solidFill>
                  <a:schemeClr val="accent6">
                    <a:lumMod val="75000"/>
                    <a:alpha val="0"/>
                  </a:schemeClr>
                </a:solidFill>
              </a:ln>
            </c:spPr>
          </c:marker>
          <c:dLbls>
            <c:dLbl>
              <c:idx val="0"/>
              <c:layout>
                <c:manualLayout>
                  <c:x val="-0.10511447706890822"/>
                  <c:y val="4.2745270990702598E-2"/>
                </c:manualLayout>
              </c:layout>
              <c:tx>
                <c:rich>
                  <a:bodyPr/>
                  <a:lstStyle/>
                  <a:p>
                    <a:r>
                      <a:rPr lang="en-US" sz="1400" b="1" dirty="0" smtClean="0">
                        <a:solidFill>
                          <a:srgbClr val="008000"/>
                        </a:solidFill>
                      </a:rPr>
                      <a:t>Z2</a:t>
                    </a:r>
                    <a:endParaRPr lang="en-US" sz="2800" b="1" dirty="0">
                      <a:solidFill>
                        <a:srgbClr val="008000"/>
                      </a:solidFill>
                    </a:endParaRPr>
                  </a:p>
                </c:rich>
              </c:tx>
              <c:showLegendKey val="0"/>
              <c:showVal val="1"/>
              <c:showCatName val="0"/>
              <c:showSerName val="0"/>
              <c:showPercent val="0"/>
              <c:showBubbleSize val="0"/>
            </c:dLbl>
            <c:txPr>
              <a:bodyPr/>
              <a:lstStyle/>
              <a:p>
                <a:pPr>
                  <a:defRPr sz="1200"/>
                </a:pPr>
                <a:endParaRPr lang="en-US"/>
              </a:p>
            </c:txPr>
            <c:showLegendKey val="0"/>
            <c:showVal val="1"/>
            <c:showCatName val="0"/>
            <c:showSerName val="0"/>
            <c:showPercent val="0"/>
            <c:showBubbleSize val="0"/>
            <c:showLeaderLines val="0"/>
          </c:dLbls>
          <c:xVal>
            <c:numRef>
              <c:f>Sheet1!$E$26</c:f>
              <c:numCache>
                <c:formatCode>General</c:formatCode>
                <c:ptCount val="1"/>
                <c:pt idx="0">
                  <c:v>0</c:v>
                </c:pt>
              </c:numCache>
            </c:numRef>
          </c:xVal>
          <c:yVal>
            <c:numRef>
              <c:f>Sheet1!$F$26</c:f>
              <c:numCache>
                <c:formatCode>General</c:formatCode>
                <c:ptCount val="1"/>
                <c:pt idx="0">
                  <c:v>5</c:v>
                </c:pt>
              </c:numCache>
            </c:numRef>
          </c:yVal>
          <c:smooth val="0"/>
        </c:ser>
        <c:ser>
          <c:idx val="6"/>
          <c:order val="6"/>
          <c:marker>
            <c:symbol val="plus"/>
            <c:size val="7"/>
            <c:spPr>
              <a:noFill/>
              <a:ln w="25400">
                <a:solidFill>
                  <a:srgbClr val="0070C0">
                    <a:alpha val="0"/>
                  </a:srgbClr>
                </a:solidFill>
              </a:ln>
            </c:spPr>
          </c:marker>
          <c:dLbls>
            <c:dLbl>
              <c:idx val="0"/>
              <c:layout>
                <c:manualLayout>
                  <c:x val="1.8958883317390721E-2"/>
                  <c:y val="4.5483778213915332E-2"/>
                </c:manualLayout>
              </c:layout>
              <c:tx>
                <c:rich>
                  <a:bodyPr/>
                  <a:lstStyle/>
                  <a:p>
                    <a:r>
                      <a:rPr lang="en-US" sz="1400" b="1" dirty="0" smtClean="0">
                        <a:solidFill>
                          <a:srgbClr val="0070C0"/>
                        </a:solidFill>
                      </a:rPr>
                      <a:t>C4</a:t>
                    </a:r>
                    <a:endParaRPr lang="en-US" sz="2400" b="1" dirty="0">
                      <a:solidFill>
                        <a:srgbClr val="0070C0"/>
                      </a:solidFill>
                    </a:endParaRPr>
                  </a:p>
                </c:rich>
              </c:tx>
              <c:showLegendKey val="0"/>
              <c:showVal val="1"/>
              <c:showCatName val="0"/>
              <c:showSerName val="0"/>
              <c:showPercent val="0"/>
              <c:showBubbleSize val="0"/>
            </c:dLbl>
            <c:txPr>
              <a:bodyPr/>
              <a:lstStyle/>
              <a:p>
                <a:pPr>
                  <a:defRPr sz="1200"/>
                </a:pPr>
                <a:endParaRPr lang="en-US"/>
              </a:p>
            </c:txPr>
            <c:showLegendKey val="0"/>
            <c:showVal val="1"/>
            <c:showCatName val="0"/>
            <c:showSerName val="0"/>
            <c:showPercent val="0"/>
            <c:showBubbleSize val="0"/>
            <c:showLeaderLines val="0"/>
          </c:dLbls>
          <c:xVal>
            <c:numRef>
              <c:f>Sheet1!$E$27</c:f>
              <c:numCache>
                <c:formatCode>General</c:formatCode>
                <c:ptCount val="1"/>
                <c:pt idx="0">
                  <c:v>100</c:v>
                </c:pt>
              </c:numCache>
            </c:numRef>
          </c:xVal>
          <c:yVal>
            <c:numRef>
              <c:f>Sheet1!$F$27</c:f>
              <c:numCache>
                <c:formatCode>General</c:formatCode>
                <c:ptCount val="1"/>
                <c:pt idx="0">
                  <c:v>5</c:v>
                </c:pt>
              </c:numCache>
            </c:numRef>
          </c:yVal>
          <c:smooth val="0"/>
        </c:ser>
        <c:ser>
          <c:idx val="7"/>
          <c:order val="7"/>
          <c:spPr>
            <a:ln>
              <a:prstDash val="sysDash"/>
            </a:ln>
          </c:spPr>
          <c:marker>
            <c:symbol val="none"/>
          </c:marker>
          <c:xVal>
            <c:numRef>
              <c:f>Sheet1!$U$32:$U$38</c:f>
              <c:numCache>
                <c:formatCode>0.00</c:formatCode>
                <c:ptCount val="7"/>
                <c:pt idx="0">
                  <c:v>20.833333333332689</c:v>
                </c:pt>
                <c:pt idx="1">
                  <c:v>24.698081932275628</c:v>
                </c:pt>
                <c:pt idx="2">
                  <c:v>28.777589134124689</c:v>
                </c:pt>
                <c:pt idx="3">
                  <c:v>38.442546376618154</c:v>
                </c:pt>
                <c:pt idx="4">
                  <c:v>43.707535515750457</c:v>
                </c:pt>
                <c:pt idx="5">
                  <c:v>51.029962546816471</c:v>
                </c:pt>
                <c:pt idx="6">
                  <c:v>100</c:v>
                </c:pt>
              </c:numCache>
            </c:numRef>
          </c:xVal>
          <c:yVal>
            <c:numRef>
              <c:f>Sheet1!$V$32:$V$38</c:f>
              <c:numCache>
                <c:formatCode>0.00</c:formatCode>
                <c:ptCount val="7"/>
                <c:pt idx="0">
                  <c:v>36.084391824351606</c:v>
                </c:pt>
                <c:pt idx="1">
                  <c:v>29.106765879817981</c:v>
                </c:pt>
                <c:pt idx="2">
                  <c:v>25.338717247116826</c:v>
                </c:pt>
                <c:pt idx="3">
                  <c:v>17.810558484343005</c:v>
                </c:pt>
                <c:pt idx="4">
                  <c:v>19.270268790200635</c:v>
                </c:pt>
                <c:pt idx="5">
                  <c:v>19.947776154585082</c:v>
                </c:pt>
                <c:pt idx="6">
                  <c:v>0</c:v>
                </c:pt>
              </c:numCache>
            </c:numRef>
          </c:yVal>
          <c:smooth val="1"/>
        </c:ser>
        <c:dLbls>
          <c:showLegendKey val="0"/>
          <c:showVal val="0"/>
          <c:showCatName val="0"/>
          <c:showSerName val="0"/>
          <c:showPercent val="0"/>
          <c:showBubbleSize val="0"/>
        </c:dLbls>
        <c:axId val="21500288"/>
        <c:axId val="21501824"/>
      </c:scatterChart>
      <c:valAx>
        <c:axId val="21500288"/>
        <c:scaling>
          <c:orientation val="minMax"/>
          <c:max val="100"/>
          <c:min val="0"/>
        </c:scaling>
        <c:delete val="0"/>
        <c:axPos val="b"/>
        <c:numFmt formatCode="General" sourceLinked="1"/>
        <c:majorTickMark val="out"/>
        <c:minorTickMark val="none"/>
        <c:tickLblPos val="nextTo"/>
        <c:txPr>
          <a:bodyPr/>
          <a:lstStyle/>
          <a:p>
            <a:pPr>
              <a:defRPr sz="1200" b="1">
                <a:solidFill>
                  <a:srgbClr val="0070C0"/>
                </a:solidFill>
              </a:defRPr>
            </a:pPr>
            <a:endParaRPr lang="en-US"/>
          </a:p>
        </c:txPr>
        <c:crossAx val="21501824"/>
        <c:crosses val="autoZero"/>
        <c:crossBetween val="midCat"/>
      </c:valAx>
      <c:valAx>
        <c:axId val="21501824"/>
        <c:scaling>
          <c:orientation val="minMax"/>
          <c:max val="100"/>
          <c:min val="0"/>
        </c:scaling>
        <c:delete val="0"/>
        <c:axPos val="l"/>
        <c:numFmt formatCode="General" sourceLinked="1"/>
        <c:majorTickMark val="out"/>
        <c:minorTickMark val="none"/>
        <c:tickLblPos val="nextTo"/>
        <c:spPr>
          <a:ln>
            <a:noFill/>
          </a:ln>
        </c:spPr>
        <c:txPr>
          <a:bodyPr/>
          <a:lstStyle/>
          <a:p>
            <a:pPr>
              <a:defRPr>
                <a:solidFill>
                  <a:schemeClr val="bg1"/>
                </a:solidFill>
              </a:defRPr>
            </a:pPr>
            <a:endParaRPr lang="en-US"/>
          </a:p>
        </c:txPr>
        <c:crossAx val="21500288"/>
        <c:crosses val="autoZero"/>
        <c:crossBetween val="midCat"/>
        <c:majorUnit val="100"/>
      </c:valAx>
      <c:spPr>
        <a:noFill/>
        <a:ln>
          <a:noFill/>
        </a:ln>
      </c:spPr>
    </c:plotArea>
    <c:plotVisOnly val="1"/>
    <c:dispBlanksAs val="gap"/>
    <c:showDLblsOverMax val="0"/>
  </c:chart>
  <c:spPr>
    <a:noFill/>
    <a:ln>
      <a:noFill/>
    </a:ln>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2013828495319241"/>
          <c:y val="0.16179602549681321"/>
          <c:w val="0.72973532622584314"/>
          <c:h val="0.6184275403074605"/>
        </c:manualLayout>
      </c:layout>
      <c:scatterChart>
        <c:scatterStyle val="lineMarker"/>
        <c:varyColors val="0"/>
        <c:ser>
          <c:idx val="2"/>
          <c:order val="1"/>
          <c:tx>
            <c:v>First section</c:v>
          </c:tx>
          <c:spPr>
            <a:ln w="28575">
              <a:noFill/>
            </a:ln>
          </c:spPr>
          <c:marker>
            <c:symbol val="triangle"/>
            <c:size val="2"/>
            <c:spPr>
              <a:noFill/>
              <a:ln>
                <a:solidFill>
                  <a:srgbClr val="002060"/>
                </a:solidFill>
              </a:ln>
            </c:spPr>
          </c:marker>
          <c:dLbls>
            <c:dLbl>
              <c:idx val="703"/>
              <c:layout>
                <c:manualLayout>
                  <c:x val="-5.4497779947167327E-2"/>
                  <c:y val="-4.4642820118348532E-2"/>
                </c:manualLayout>
              </c:layout>
              <c:tx>
                <c:rich>
                  <a:bodyPr/>
                  <a:lstStyle/>
                  <a:p>
                    <a:r>
                      <a:rPr lang="en-US" sz="1200" b="1" dirty="0" smtClean="0">
                        <a:solidFill>
                          <a:srgbClr val="002060"/>
                        </a:solidFill>
                      </a:rPr>
                      <a:t>Upstream</a:t>
                    </a:r>
                    <a:endParaRPr lang="en-US" sz="1200" b="1" dirty="0">
                      <a:solidFill>
                        <a:srgbClr val="002060"/>
                      </a:solidFill>
                    </a:endParaRPr>
                  </a:p>
                </c:rich>
              </c:tx>
              <c:showLegendKey val="0"/>
              <c:showVal val="1"/>
              <c:showCatName val="0"/>
              <c:showSerName val="0"/>
              <c:showPercent val="0"/>
              <c:showBubbleSize val="0"/>
            </c:dLbl>
            <c:showLegendKey val="0"/>
            <c:showVal val="0"/>
            <c:showCatName val="0"/>
            <c:showSerName val="0"/>
            <c:showPercent val="0"/>
            <c:showBubbleSize val="0"/>
          </c:dLbls>
          <c:xVal>
            <c:numRef>
              <c:f>AOSandOilTest2a!$K$4:$K$1645</c:f>
              <c:numCache>
                <c:formatCode>General</c:formatCode>
                <c:ptCount val="1642"/>
                <c:pt idx="0">
                  <c:v>-1.7</c:v>
                </c:pt>
                <c:pt idx="1">
                  <c:v>-1.697222222222222</c:v>
                </c:pt>
                <c:pt idx="2">
                  <c:v>-1.694444444444444</c:v>
                </c:pt>
                <c:pt idx="3">
                  <c:v>-1.6916666666666671</c:v>
                </c:pt>
                <c:pt idx="4">
                  <c:v>-1.688888888888936</c:v>
                </c:pt>
                <c:pt idx="5">
                  <c:v>-1.6861111111111606</c:v>
                </c:pt>
                <c:pt idx="6">
                  <c:v>-1.6833333333333331</c:v>
                </c:pt>
                <c:pt idx="7">
                  <c:v>-1.6805555555556064</c:v>
                </c:pt>
                <c:pt idx="8">
                  <c:v>-1.677777777777778</c:v>
                </c:pt>
                <c:pt idx="9">
                  <c:v>-1.675</c:v>
                </c:pt>
                <c:pt idx="10">
                  <c:v>-1.6722222222222221</c:v>
                </c:pt>
                <c:pt idx="11">
                  <c:v>-1.6694444444444438</c:v>
                </c:pt>
                <c:pt idx="12">
                  <c:v>-1.6666666666666661</c:v>
                </c:pt>
                <c:pt idx="13">
                  <c:v>-1.6638888888888901</c:v>
                </c:pt>
                <c:pt idx="14">
                  <c:v>-1.6611111111111121</c:v>
                </c:pt>
                <c:pt idx="15">
                  <c:v>-1.6583333333333341</c:v>
                </c:pt>
                <c:pt idx="16">
                  <c:v>-1.6555555555555561</c:v>
                </c:pt>
                <c:pt idx="17">
                  <c:v>-1.6527777777777781</c:v>
                </c:pt>
                <c:pt idx="18">
                  <c:v>-1.6500000000000001</c:v>
                </c:pt>
                <c:pt idx="19">
                  <c:v>-1.6472222222222219</c:v>
                </c:pt>
                <c:pt idx="20">
                  <c:v>-1.6444444444444439</c:v>
                </c:pt>
                <c:pt idx="21">
                  <c:v>-1.6416666666666671</c:v>
                </c:pt>
                <c:pt idx="22">
                  <c:v>-1.6388888888889181</c:v>
                </c:pt>
                <c:pt idx="23">
                  <c:v>-1.6361111111111521</c:v>
                </c:pt>
                <c:pt idx="24">
                  <c:v>-1.6333333333333331</c:v>
                </c:pt>
                <c:pt idx="25">
                  <c:v>-1.6305555555556006</c:v>
                </c:pt>
                <c:pt idx="26">
                  <c:v>-1.627777777777778</c:v>
                </c:pt>
                <c:pt idx="27">
                  <c:v>-1.625</c:v>
                </c:pt>
                <c:pt idx="28">
                  <c:v>-1.622222222222222</c:v>
                </c:pt>
                <c:pt idx="29">
                  <c:v>-1.6194444444444438</c:v>
                </c:pt>
                <c:pt idx="30">
                  <c:v>-1.6166666666666671</c:v>
                </c:pt>
                <c:pt idx="31">
                  <c:v>-1.61388888888889</c:v>
                </c:pt>
                <c:pt idx="32">
                  <c:v>-1.611111111111112</c:v>
                </c:pt>
                <c:pt idx="33">
                  <c:v>-1.6083333333333341</c:v>
                </c:pt>
                <c:pt idx="34">
                  <c:v>-1.6055555555555561</c:v>
                </c:pt>
                <c:pt idx="35">
                  <c:v>-1.6027777777777781</c:v>
                </c:pt>
                <c:pt idx="36">
                  <c:v>-1.5999999999999475</c:v>
                </c:pt>
                <c:pt idx="37">
                  <c:v>-1.5972222222222219</c:v>
                </c:pt>
                <c:pt idx="38">
                  <c:v>-1.5944444444444439</c:v>
                </c:pt>
                <c:pt idx="39">
                  <c:v>-1.591666666666667</c:v>
                </c:pt>
                <c:pt idx="40">
                  <c:v>-1.5888888888888901</c:v>
                </c:pt>
                <c:pt idx="41">
                  <c:v>-1.5861111111111121</c:v>
                </c:pt>
                <c:pt idx="42">
                  <c:v>-1.583333333333333</c:v>
                </c:pt>
                <c:pt idx="43">
                  <c:v>-1.5805555555555661</c:v>
                </c:pt>
                <c:pt idx="44">
                  <c:v>-1.5777777777777779</c:v>
                </c:pt>
                <c:pt idx="45">
                  <c:v>-1.575</c:v>
                </c:pt>
                <c:pt idx="46">
                  <c:v>-1.572222222222222</c:v>
                </c:pt>
                <c:pt idx="47">
                  <c:v>-1.5694444444444438</c:v>
                </c:pt>
                <c:pt idx="48">
                  <c:v>-1.5666666666666671</c:v>
                </c:pt>
                <c:pt idx="49">
                  <c:v>-1.56388888888889</c:v>
                </c:pt>
                <c:pt idx="50">
                  <c:v>-1.5611111111111111</c:v>
                </c:pt>
                <c:pt idx="51">
                  <c:v>-1.5583333333333331</c:v>
                </c:pt>
                <c:pt idx="52">
                  <c:v>-1.555555555555556</c:v>
                </c:pt>
                <c:pt idx="53">
                  <c:v>-1.552777777777778</c:v>
                </c:pt>
                <c:pt idx="54">
                  <c:v>-1.55</c:v>
                </c:pt>
                <c:pt idx="55">
                  <c:v>-1.5472222222222218</c:v>
                </c:pt>
                <c:pt idx="56">
                  <c:v>-1.5444444444444438</c:v>
                </c:pt>
                <c:pt idx="57">
                  <c:v>-1.5416666666666659</c:v>
                </c:pt>
                <c:pt idx="58">
                  <c:v>-1.5388888888888901</c:v>
                </c:pt>
                <c:pt idx="59">
                  <c:v>-1.5361111111111121</c:v>
                </c:pt>
                <c:pt idx="60">
                  <c:v>-1.533333333333333</c:v>
                </c:pt>
                <c:pt idx="61">
                  <c:v>-1.5305555555555561</c:v>
                </c:pt>
                <c:pt idx="62">
                  <c:v>-1.5277777777777779</c:v>
                </c:pt>
                <c:pt idx="63">
                  <c:v>-1.5249999999999535</c:v>
                </c:pt>
                <c:pt idx="64">
                  <c:v>-1.5222222222222219</c:v>
                </c:pt>
                <c:pt idx="65">
                  <c:v>-1.5194444444443995</c:v>
                </c:pt>
                <c:pt idx="66">
                  <c:v>-1.5166666666666671</c:v>
                </c:pt>
                <c:pt idx="67">
                  <c:v>-1.5138888888888899</c:v>
                </c:pt>
                <c:pt idx="68">
                  <c:v>-1.5111111111111111</c:v>
                </c:pt>
                <c:pt idx="69">
                  <c:v>-1.5083333333333331</c:v>
                </c:pt>
                <c:pt idx="70">
                  <c:v>-1.505555555555556</c:v>
                </c:pt>
                <c:pt idx="71">
                  <c:v>-1.502777777777778</c:v>
                </c:pt>
                <c:pt idx="72">
                  <c:v>-1.5</c:v>
                </c:pt>
                <c:pt idx="73">
                  <c:v>-1.4972222222222218</c:v>
                </c:pt>
                <c:pt idx="74">
                  <c:v>-1.4944444444444438</c:v>
                </c:pt>
                <c:pt idx="75">
                  <c:v>-1.4916666666666658</c:v>
                </c:pt>
                <c:pt idx="76">
                  <c:v>-1.48888888888889</c:v>
                </c:pt>
                <c:pt idx="77">
                  <c:v>-1.486111111111112</c:v>
                </c:pt>
                <c:pt idx="78">
                  <c:v>-1.4833333333333318</c:v>
                </c:pt>
                <c:pt idx="79">
                  <c:v>-1.4805555555555561</c:v>
                </c:pt>
                <c:pt idx="80">
                  <c:v>-1.4777777777777779</c:v>
                </c:pt>
                <c:pt idx="81">
                  <c:v>-1.4749999999999475</c:v>
                </c:pt>
                <c:pt idx="82">
                  <c:v>-1.4722222222222219</c:v>
                </c:pt>
                <c:pt idx="83">
                  <c:v>-1.4694444444443946</c:v>
                </c:pt>
                <c:pt idx="84">
                  <c:v>-1.466666666666667</c:v>
                </c:pt>
                <c:pt idx="85">
                  <c:v>-1.463888888888889</c:v>
                </c:pt>
                <c:pt idx="86">
                  <c:v>-1.461111111111111</c:v>
                </c:pt>
                <c:pt idx="87">
                  <c:v>-1.458333333333333</c:v>
                </c:pt>
                <c:pt idx="88">
                  <c:v>-1.455555555555555</c:v>
                </c:pt>
                <c:pt idx="89">
                  <c:v>-1.4527777777777779</c:v>
                </c:pt>
                <c:pt idx="90">
                  <c:v>-1.45</c:v>
                </c:pt>
                <c:pt idx="91">
                  <c:v>-1.4472222222222118</c:v>
                </c:pt>
                <c:pt idx="92">
                  <c:v>-1.4444444444444438</c:v>
                </c:pt>
                <c:pt idx="93">
                  <c:v>-1.4416666666666658</c:v>
                </c:pt>
                <c:pt idx="94">
                  <c:v>-1.43888888888889</c:v>
                </c:pt>
                <c:pt idx="95">
                  <c:v>-1.4361111111111111</c:v>
                </c:pt>
                <c:pt idx="96">
                  <c:v>-1.4333333333333318</c:v>
                </c:pt>
                <c:pt idx="97">
                  <c:v>-1.430555555555556</c:v>
                </c:pt>
                <c:pt idx="98">
                  <c:v>-1.4277777777777778</c:v>
                </c:pt>
                <c:pt idx="99">
                  <c:v>-1.4249999999999396</c:v>
                </c:pt>
                <c:pt idx="100">
                  <c:v>-1.4222222222222218</c:v>
                </c:pt>
                <c:pt idx="101">
                  <c:v>-1.4194444444443874</c:v>
                </c:pt>
                <c:pt idx="102">
                  <c:v>-1.4166666666666659</c:v>
                </c:pt>
                <c:pt idx="103">
                  <c:v>-1.413888888888889</c:v>
                </c:pt>
                <c:pt idx="104">
                  <c:v>-1.411111111111111</c:v>
                </c:pt>
                <c:pt idx="105">
                  <c:v>-1.408333333333333</c:v>
                </c:pt>
                <c:pt idx="106">
                  <c:v>-1.405555555555555</c:v>
                </c:pt>
                <c:pt idx="107">
                  <c:v>-1.4027777777777779</c:v>
                </c:pt>
                <c:pt idx="108">
                  <c:v>-1.4</c:v>
                </c:pt>
                <c:pt idx="109">
                  <c:v>-1.3972222222222219</c:v>
                </c:pt>
                <c:pt idx="110">
                  <c:v>-1.3944444444444439</c:v>
                </c:pt>
                <c:pt idx="111">
                  <c:v>-1.3916666666666671</c:v>
                </c:pt>
                <c:pt idx="112">
                  <c:v>-1.3888888888889181</c:v>
                </c:pt>
                <c:pt idx="113">
                  <c:v>-1.3861111111111521</c:v>
                </c:pt>
                <c:pt idx="114">
                  <c:v>-1.3833333333333331</c:v>
                </c:pt>
                <c:pt idx="115">
                  <c:v>-1.3805555555556006</c:v>
                </c:pt>
                <c:pt idx="116">
                  <c:v>-1.377777777777778</c:v>
                </c:pt>
                <c:pt idx="117">
                  <c:v>-1.375</c:v>
                </c:pt>
                <c:pt idx="118">
                  <c:v>-1.372222222222222</c:v>
                </c:pt>
                <c:pt idx="119">
                  <c:v>-1.3694444444444438</c:v>
                </c:pt>
                <c:pt idx="120">
                  <c:v>-1.3666666666666671</c:v>
                </c:pt>
                <c:pt idx="121">
                  <c:v>-1.36388888888889</c:v>
                </c:pt>
                <c:pt idx="122">
                  <c:v>-1.361111111111112</c:v>
                </c:pt>
                <c:pt idx="123">
                  <c:v>-1.3583333333333341</c:v>
                </c:pt>
                <c:pt idx="124">
                  <c:v>-1.3555555555555561</c:v>
                </c:pt>
                <c:pt idx="125">
                  <c:v>-1.3527777777777781</c:v>
                </c:pt>
                <c:pt idx="126">
                  <c:v>-1.35</c:v>
                </c:pt>
                <c:pt idx="127">
                  <c:v>-1.3472222222222219</c:v>
                </c:pt>
                <c:pt idx="128">
                  <c:v>-1.3444444444444439</c:v>
                </c:pt>
                <c:pt idx="129">
                  <c:v>-1.341666666666667</c:v>
                </c:pt>
                <c:pt idx="130">
                  <c:v>-1.3388888888888901</c:v>
                </c:pt>
                <c:pt idx="131">
                  <c:v>-1.3361111111111121</c:v>
                </c:pt>
                <c:pt idx="132">
                  <c:v>-1.333333333333333</c:v>
                </c:pt>
                <c:pt idx="133">
                  <c:v>-1.3305555555555661</c:v>
                </c:pt>
                <c:pt idx="134">
                  <c:v>-1.3277777777777779</c:v>
                </c:pt>
                <c:pt idx="135">
                  <c:v>-1.325</c:v>
                </c:pt>
                <c:pt idx="136">
                  <c:v>-1.322222222222222</c:v>
                </c:pt>
                <c:pt idx="137">
                  <c:v>-1.3194444444444438</c:v>
                </c:pt>
                <c:pt idx="138">
                  <c:v>-1.3166666666666671</c:v>
                </c:pt>
                <c:pt idx="139">
                  <c:v>-1.31388888888889</c:v>
                </c:pt>
                <c:pt idx="140">
                  <c:v>-1.3111111111111111</c:v>
                </c:pt>
                <c:pt idx="141">
                  <c:v>-1.3083333333333331</c:v>
                </c:pt>
                <c:pt idx="142">
                  <c:v>-1.305555555555556</c:v>
                </c:pt>
                <c:pt idx="143">
                  <c:v>-1.302777777777778</c:v>
                </c:pt>
                <c:pt idx="144">
                  <c:v>-1.2999999999999396</c:v>
                </c:pt>
                <c:pt idx="145">
                  <c:v>-1.2972222222222218</c:v>
                </c:pt>
                <c:pt idx="146">
                  <c:v>-1.2944444444444438</c:v>
                </c:pt>
                <c:pt idx="147">
                  <c:v>-1.2916666666666659</c:v>
                </c:pt>
                <c:pt idx="148">
                  <c:v>-1.2888888888888901</c:v>
                </c:pt>
                <c:pt idx="149">
                  <c:v>-1.2861111111111121</c:v>
                </c:pt>
                <c:pt idx="150">
                  <c:v>-1.283333333333333</c:v>
                </c:pt>
                <c:pt idx="151">
                  <c:v>-1.2805555555555561</c:v>
                </c:pt>
                <c:pt idx="152">
                  <c:v>-1.2777777777777779</c:v>
                </c:pt>
                <c:pt idx="153">
                  <c:v>-1.2749999999999535</c:v>
                </c:pt>
                <c:pt idx="154">
                  <c:v>-1.2722222222222219</c:v>
                </c:pt>
                <c:pt idx="155">
                  <c:v>-1.2694444444443995</c:v>
                </c:pt>
                <c:pt idx="156">
                  <c:v>-1.2666666666666671</c:v>
                </c:pt>
                <c:pt idx="157">
                  <c:v>-1.2638888888888899</c:v>
                </c:pt>
                <c:pt idx="158">
                  <c:v>-1.2611111111111111</c:v>
                </c:pt>
                <c:pt idx="159">
                  <c:v>-1.2583333333333331</c:v>
                </c:pt>
                <c:pt idx="160">
                  <c:v>-1.255555555555556</c:v>
                </c:pt>
                <c:pt idx="161">
                  <c:v>-1.252777777777778</c:v>
                </c:pt>
                <c:pt idx="162">
                  <c:v>-1.25</c:v>
                </c:pt>
                <c:pt idx="163">
                  <c:v>-1.2472222222222218</c:v>
                </c:pt>
                <c:pt idx="164">
                  <c:v>-1.2444444444444438</c:v>
                </c:pt>
                <c:pt idx="165">
                  <c:v>-1.2416666666666658</c:v>
                </c:pt>
                <c:pt idx="166">
                  <c:v>-1.23888888888889</c:v>
                </c:pt>
                <c:pt idx="167">
                  <c:v>-1.236111111111112</c:v>
                </c:pt>
                <c:pt idx="168">
                  <c:v>-1.2333333333333318</c:v>
                </c:pt>
                <c:pt idx="169">
                  <c:v>-1.2305555555555561</c:v>
                </c:pt>
                <c:pt idx="170">
                  <c:v>-1.2277777777777779</c:v>
                </c:pt>
                <c:pt idx="171">
                  <c:v>-1.2249999999999475</c:v>
                </c:pt>
                <c:pt idx="172">
                  <c:v>-1.2222222222222219</c:v>
                </c:pt>
                <c:pt idx="173">
                  <c:v>-1.2194444444443946</c:v>
                </c:pt>
                <c:pt idx="174">
                  <c:v>-1.216666666666667</c:v>
                </c:pt>
                <c:pt idx="175">
                  <c:v>-1.2138888888888899</c:v>
                </c:pt>
                <c:pt idx="176">
                  <c:v>-1.211111111111111</c:v>
                </c:pt>
                <c:pt idx="177">
                  <c:v>-1.208333333333333</c:v>
                </c:pt>
                <c:pt idx="178">
                  <c:v>-1.205555555555555</c:v>
                </c:pt>
                <c:pt idx="179">
                  <c:v>-1.2027777777777779</c:v>
                </c:pt>
                <c:pt idx="180">
                  <c:v>-1.2</c:v>
                </c:pt>
                <c:pt idx="181">
                  <c:v>-1.197222222222222</c:v>
                </c:pt>
                <c:pt idx="182">
                  <c:v>-1.194444444444444</c:v>
                </c:pt>
                <c:pt idx="183">
                  <c:v>-1.1916666666666671</c:v>
                </c:pt>
                <c:pt idx="184">
                  <c:v>-1.188888888888936</c:v>
                </c:pt>
                <c:pt idx="185">
                  <c:v>-1.1861111111111606</c:v>
                </c:pt>
                <c:pt idx="186">
                  <c:v>-1.1833333333333331</c:v>
                </c:pt>
                <c:pt idx="187">
                  <c:v>-1.1805555555556064</c:v>
                </c:pt>
                <c:pt idx="188">
                  <c:v>-1.177777777777778</c:v>
                </c:pt>
                <c:pt idx="189">
                  <c:v>-1.175</c:v>
                </c:pt>
                <c:pt idx="190">
                  <c:v>-1.1722222222222221</c:v>
                </c:pt>
                <c:pt idx="191">
                  <c:v>-1.1694444444444438</c:v>
                </c:pt>
                <c:pt idx="192">
                  <c:v>-1.1666666666666661</c:v>
                </c:pt>
                <c:pt idx="193">
                  <c:v>-1.1638888888888901</c:v>
                </c:pt>
                <c:pt idx="194">
                  <c:v>-1.1611111111111121</c:v>
                </c:pt>
                <c:pt idx="195">
                  <c:v>-1.1583333333333341</c:v>
                </c:pt>
                <c:pt idx="196">
                  <c:v>-1.1555555555555561</c:v>
                </c:pt>
                <c:pt idx="197">
                  <c:v>-1.1527777777777781</c:v>
                </c:pt>
                <c:pt idx="198">
                  <c:v>-1.1499999999999535</c:v>
                </c:pt>
                <c:pt idx="199">
                  <c:v>-1.1472222222222219</c:v>
                </c:pt>
                <c:pt idx="200">
                  <c:v>-1.1444444444444439</c:v>
                </c:pt>
                <c:pt idx="201">
                  <c:v>-1.1416666666666671</c:v>
                </c:pt>
                <c:pt idx="202">
                  <c:v>-1.1388888888889181</c:v>
                </c:pt>
                <c:pt idx="203">
                  <c:v>-1.1361111111111521</c:v>
                </c:pt>
                <c:pt idx="204">
                  <c:v>-1.1333333333333331</c:v>
                </c:pt>
                <c:pt idx="205">
                  <c:v>-1.1305555555556015</c:v>
                </c:pt>
                <c:pt idx="206">
                  <c:v>-1.127777777777778</c:v>
                </c:pt>
                <c:pt idx="207">
                  <c:v>-1.125</c:v>
                </c:pt>
                <c:pt idx="208">
                  <c:v>-1.122222222222222</c:v>
                </c:pt>
                <c:pt idx="209">
                  <c:v>-1.1194444444444438</c:v>
                </c:pt>
                <c:pt idx="210">
                  <c:v>-1.1166666666666671</c:v>
                </c:pt>
                <c:pt idx="211">
                  <c:v>-1.11388888888889</c:v>
                </c:pt>
                <c:pt idx="212">
                  <c:v>-1.111111111111112</c:v>
                </c:pt>
                <c:pt idx="213">
                  <c:v>-1.1083333333333341</c:v>
                </c:pt>
                <c:pt idx="214">
                  <c:v>-1.1055555555555561</c:v>
                </c:pt>
                <c:pt idx="215">
                  <c:v>-1.1027777777777781</c:v>
                </c:pt>
                <c:pt idx="216">
                  <c:v>-1.1000000000000001</c:v>
                </c:pt>
                <c:pt idx="217">
                  <c:v>-1.0972222222222219</c:v>
                </c:pt>
                <c:pt idx="218">
                  <c:v>-1.094444444444445</c:v>
                </c:pt>
                <c:pt idx="219">
                  <c:v>-1.091666666666667</c:v>
                </c:pt>
                <c:pt idx="220">
                  <c:v>-1.0888888888888901</c:v>
                </c:pt>
                <c:pt idx="221">
                  <c:v>-1.0861111111111121</c:v>
                </c:pt>
                <c:pt idx="222">
                  <c:v>-1.083333333333333</c:v>
                </c:pt>
                <c:pt idx="223">
                  <c:v>-1.0805555555555661</c:v>
                </c:pt>
                <c:pt idx="224">
                  <c:v>-1.0777777777777779</c:v>
                </c:pt>
                <c:pt idx="225">
                  <c:v>-1.075</c:v>
                </c:pt>
                <c:pt idx="226">
                  <c:v>-1.072222222222222</c:v>
                </c:pt>
                <c:pt idx="227">
                  <c:v>-1.0694444444444438</c:v>
                </c:pt>
                <c:pt idx="228">
                  <c:v>-1.0666666666666671</c:v>
                </c:pt>
                <c:pt idx="229">
                  <c:v>-1.06388888888889</c:v>
                </c:pt>
                <c:pt idx="230">
                  <c:v>-1.0611111111111111</c:v>
                </c:pt>
                <c:pt idx="231">
                  <c:v>-1.0583333333333331</c:v>
                </c:pt>
                <c:pt idx="232">
                  <c:v>-1.055555555555556</c:v>
                </c:pt>
                <c:pt idx="233">
                  <c:v>-1.052777777777778</c:v>
                </c:pt>
                <c:pt idx="234">
                  <c:v>-1.0499999999999396</c:v>
                </c:pt>
                <c:pt idx="235">
                  <c:v>-1.0472222222222218</c:v>
                </c:pt>
                <c:pt idx="236">
                  <c:v>-1.0444444444444438</c:v>
                </c:pt>
                <c:pt idx="237">
                  <c:v>-1.0416666666666659</c:v>
                </c:pt>
                <c:pt idx="238">
                  <c:v>-1.0388888888888901</c:v>
                </c:pt>
                <c:pt idx="239">
                  <c:v>-1.0361111111111121</c:v>
                </c:pt>
                <c:pt idx="240">
                  <c:v>-1.033333333333333</c:v>
                </c:pt>
                <c:pt idx="241">
                  <c:v>-1.0305555555555561</c:v>
                </c:pt>
                <c:pt idx="242">
                  <c:v>-1.0277777777777779</c:v>
                </c:pt>
                <c:pt idx="243">
                  <c:v>-1.0249999999999535</c:v>
                </c:pt>
                <c:pt idx="244">
                  <c:v>-1.0222222222222219</c:v>
                </c:pt>
                <c:pt idx="245">
                  <c:v>-1.0194444444443995</c:v>
                </c:pt>
                <c:pt idx="246">
                  <c:v>-1.0166666666666671</c:v>
                </c:pt>
                <c:pt idx="247">
                  <c:v>-1.0138888888888899</c:v>
                </c:pt>
                <c:pt idx="248">
                  <c:v>-1.0111111111111111</c:v>
                </c:pt>
                <c:pt idx="249">
                  <c:v>-1.0083333333333331</c:v>
                </c:pt>
                <c:pt idx="250">
                  <c:v>-1.005555555555556</c:v>
                </c:pt>
                <c:pt idx="251">
                  <c:v>-1.002777777777778</c:v>
                </c:pt>
                <c:pt idx="252">
                  <c:v>-1</c:v>
                </c:pt>
                <c:pt idx="253">
                  <c:v>-0.99722222222222157</c:v>
                </c:pt>
                <c:pt idx="254">
                  <c:v>-0.99444444444444402</c:v>
                </c:pt>
                <c:pt idx="255">
                  <c:v>-0.99166666666666659</c:v>
                </c:pt>
                <c:pt idx="256">
                  <c:v>-0.98888888888888904</c:v>
                </c:pt>
                <c:pt idx="257">
                  <c:v>-0.9861111111111095</c:v>
                </c:pt>
                <c:pt idx="258">
                  <c:v>-0.9833333333333325</c:v>
                </c:pt>
                <c:pt idx="259">
                  <c:v>-0.98055555555555496</c:v>
                </c:pt>
                <c:pt idx="260">
                  <c:v>-0.97777777777777863</c:v>
                </c:pt>
                <c:pt idx="261">
                  <c:v>-0.97500000000000164</c:v>
                </c:pt>
                <c:pt idx="262">
                  <c:v>-0.97222222222222199</c:v>
                </c:pt>
                <c:pt idx="263">
                  <c:v>-0.96944444444445665</c:v>
                </c:pt>
                <c:pt idx="264">
                  <c:v>-0.96666666666666701</c:v>
                </c:pt>
                <c:pt idx="265">
                  <c:v>-0.96388888888890001</c:v>
                </c:pt>
                <c:pt idx="266">
                  <c:v>-0.96111111111111103</c:v>
                </c:pt>
                <c:pt idx="267">
                  <c:v>-0.95833333333333404</c:v>
                </c:pt>
                <c:pt idx="268">
                  <c:v>-0.95555555555555605</c:v>
                </c:pt>
                <c:pt idx="269">
                  <c:v>-0.95277777777777861</c:v>
                </c:pt>
                <c:pt idx="270">
                  <c:v>-0.95000000000000162</c:v>
                </c:pt>
                <c:pt idx="271">
                  <c:v>-0.94722222222222197</c:v>
                </c:pt>
                <c:pt idx="272">
                  <c:v>-0.94444444444444564</c:v>
                </c:pt>
                <c:pt idx="273">
                  <c:v>-0.94166666666666698</c:v>
                </c:pt>
                <c:pt idx="274">
                  <c:v>-0.93888888888889865</c:v>
                </c:pt>
                <c:pt idx="275">
                  <c:v>-0.93611111111111101</c:v>
                </c:pt>
                <c:pt idx="276">
                  <c:v>-0.93333333333333302</c:v>
                </c:pt>
                <c:pt idx="277">
                  <c:v>-0.93055555555555602</c:v>
                </c:pt>
                <c:pt idx="278">
                  <c:v>-0.92777777777777803</c:v>
                </c:pt>
                <c:pt idx="279">
                  <c:v>-0.92500000000000004</c:v>
                </c:pt>
                <c:pt idx="280">
                  <c:v>-0.9222222222222215</c:v>
                </c:pt>
                <c:pt idx="281">
                  <c:v>-0.91944444444444562</c:v>
                </c:pt>
                <c:pt idx="282">
                  <c:v>-0.91666666666666596</c:v>
                </c:pt>
                <c:pt idx="283">
                  <c:v>-0.91388888888889064</c:v>
                </c:pt>
                <c:pt idx="284">
                  <c:v>-0.91111111111111098</c:v>
                </c:pt>
                <c:pt idx="285">
                  <c:v>-0.90833333333333299</c:v>
                </c:pt>
                <c:pt idx="286">
                  <c:v>-0.905555555555556</c:v>
                </c:pt>
                <c:pt idx="287">
                  <c:v>-0.90277777777777801</c:v>
                </c:pt>
                <c:pt idx="288">
                  <c:v>-0.9</c:v>
                </c:pt>
                <c:pt idx="289">
                  <c:v>-0.89722222222222159</c:v>
                </c:pt>
                <c:pt idx="290">
                  <c:v>-0.89444444444444504</c:v>
                </c:pt>
                <c:pt idx="291">
                  <c:v>-0.8916666666666665</c:v>
                </c:pt>
                <c:pt idx="292">
                  <c:v>-0.88888888888888962</c:v>
                </c:pt>
                <c:pt idx="293">
                  <c:v>-0.88611111111111096</c:v>
                </c:pt>
                <c:pt idx="294">
                  <c:v>-0.88333333333333297</c:v>
                </c:pt>
                <c:pt idx="295">
                  <c:v>-0.88055555555555598</c:v>
                </c:pt>
                <c:pt idx="296">
                  <c:v>-0.87777777777778165</c:v>
                </c:pt>
                <c:pt idx="297">
                  <c:v>-0.87500000000001465</c:v>
                </c:pt>
                <c:pt idx="298">
                  <c:v>-0.87222222222222201</c:v>
                </c:pt>
                <c:pt idx="299">
                  <c:v>-0.86944444444446922</c:v>
                </c:pt>
                <c:pt idx="300">
                  <c:v>-0.86666666666666703</c:v>
                </c:pt>
                <c:pt idx="301">
                  <c:v>-0.86388888888890003</c:v>
                </c:pt>
                <c:pt idx="302">
                  <c:v>-0.86111111111111105</c:v>
                </c:pt>
                <c:pt idx="303">
                  <c:v>-0.85833333333333461</c:v>
                </c:pt>
                <c:pt idx="304">
                  <c:v>-0.85555555555555662</c:v>
                </c:pt>
                <c:pt idx="305">
                  <c:v>-0.85277777777777863</c:v>
                </c:pt>
                <c:pt idx="306">
                  <c:v>-0.85000000000000164</c:v>
                </c:pt>
                <c:pt idx="307">
                  <c:v>-0.84722222222222199</c:v>
                </c:pt>
                <c:pt idx="308">
                  <c:v>-0.84444444444445665</c:v>
                </c:pt>
                <c:pt idx="309">
                  <c:v>-0.84166666666666701</c:v>
                </c:pt>
                <c:pt idx="310">
                  <c:v>-0.83888888888890001</c:v>
                </c:pt>
                <c:pt idx="311">
                  <c:v>-0.83611111111111103</c:v>
                </c:pt>
                <c:pt idx="312">
                  <c:v>-0.83333333333333404</c:v>
                </c:pt>
                <c:pt idx="313">
                  <c:v>-0.83055555555555605</c:v>
                </c:pt>
                <c:pt idx="314">
                  <c:v>-0.82777777777777861</c:v>
                </c:pt>
                <c:pt idx="315">
                  <c:v>-0.82500000000000162</c:v>
                </c:pt>
                <c:pt idx="316">
                  <c:v>-0.82222222222222197</c:v>
                </c:pt>
                <c:pt idx="317">
                  <c:v>-0.81944444444444564</c:v>
                </c:pt>
                <c:pt idx="318">
                  <c:v>-0.81666666666666599</c:v>
                </c:pt>
                <c:pt idx="319">
                  <c:v>-0.81388888888889865</c:v>
                </c:pt>
                <c:pt idx="320">
                  <c:v>-0.81111111111111101</c:v>
                </c:pt>
                <c:pt idx="321">
                  <c:v>-0.80833333333333302</c:v>
                </c:pt>
                <c:pt idx="322">
                  <c:v>-0.80555555555555602</c:v>
                </c:pt>
                <c:pt idx="323">
                  <c:v>-0.80277777777777803</c:v>
                </c:pt>
                <c:pt idx="324">
                  <c:v>-0.8</c:v>
                </c:pt>
                <c:pt idx="325">
                  <c:v>-0.7972222222222215</c:v>
                </c:pt>
                <c:pt idx="326">
                  <c:v>-0.79444444444444562</c:v>
                </c:pt>
                <c:pt idx="327">
                  <c:v>-0.79166666666666596</c:v>
                </c:pt>
                <c:pt idx="328">
                  <c:v>-0.78888888888889064</c:v>
                </c:pt>
                <c:pt idx="329">
                  <c:v>-0.78611111111111098</c:v>
                </c:pt>
                <c:pt idx="330">
                  <c:v>-0.78333333333333299</c:v>
                </c:pt>
                <c:pt idx="331">
                  <c:v>-0.780555555555556</c:v>
                </c:pt>
                <c:pt idx="332">
                  <c:v>-0.77777777777780133</c:v>
                </c:pt>
                <c:pt idx="333">
                  <c:v>-0.77500000000002522</c:v>
                </c:pt>
                <c:pt idx="334">
                  <c:v>-0.77222222222222203</c:v>
                </c:pt>
                <c:pt idx="335">
                  <c:v>-0.76944444444447546</c:v>
                </c:pt>
                <c:pt idx="336">
                  <c:v>-0.76666666666666705</c:v>
                </c:pt>
                <c:pt idx="337">
                  <c:v>-0.76388888888890005</c:v>
                </c:pt>
                <c:pt idx="338">
                  <c:v>-0.76111111111111263</c:v>
                </c:pt>
                <c:pt idx="339">
                  <c:v>-0.75833333333333464</c:v>
                </c:pt>
                <c:pt idx="340">
                  <c:v>-0.75555555555555665</c:v>
                </c:pt>
                <c:pt idx="341">
                  <c:v>-0.75277777777778165</c:v>
                </c:pt>
                <c:pt idx="342">
                  <c:v>-0.75000000000001465</c:v>
                </c:pt>
                <c:pt idx="343">
                  <c:v>-0.74722222222222201</c:v>
                </c:pt>
                <c:pt idx="344">
                  <c:v>-0.74444444444446922</c:v>
                </c:pt>
                <c:pt idx="345">
                  <c:v>-0.74166666666666703</c:v>
                </c:pt>
                <c:pt idx="346">
                  <c:v>-0.73888888888890003</c:v>
                </c:pt>
                <c:pt idx="347">
                  <c:v>-0.73611111111111105</c:v>
                </c:pt>
                <c:pt idx="348">
                  <c:v>-0.73333333333333461</c:v>
                </c:pt>
                <c:pt idx="349">
                  <c:v>-0.73055555555555662</c:v>
                </c:pt>
                <c:pt idx="350">
                  <c:v>-0.72777777777777863</c:v>
                </c:pt>
                <c:pt idx="351">
                  <c:v>-0.72500000000000164</c:v>
                </c:pt>
                <c:pt idx="352">
                  <c:v>-0.72222222222222199</c:v>
                </c:pt>
                <c:pt idx="353">
                  <c:v>-0.71944444444445665</c:v>
                </c:pt>
                <c:pt idx="354">
                  <c:v>-0.71666666666666701</c:v>
                </c:pt>
                <c:pt idx="355">
                  <c:v>-0.71388888888890001</c:v>
                </c:pt>
                <c:pt idx="356">
                  <c:v>-0.71111111111111103</c:v>
                </c:pt>
                <c:pt idx="357">
                  <c:v>-0.70833333333333404</c:v>
                </c:pt>
                <c:pt idx="358">
                  <c:v>-0.70555555555555605</c:v>
                </c:pt>
                <c:pt idx="359">
                  <c:v>-0.70277777777777861</c:v>
                </c:pt>
                <c:pt idx="360">
                  <c:v>-0.70000000000000162</c:v>
                </c:pt>
                <c:pt idx="361">
                  <c:v>-0.69722222222222197</c:v>
                </c:pt>
                <c:pt idx="362">
                  <c:v>-0.69444444444444564</c:v>
                </c:pt>
                <c:pt idx="363">
                  <c:v>-0.69166666666666698</c:v>
                </c:pt>
                <c:pt idx="364">
                  <c:v>-0.68888888888889865</c:v>
                </c:pt>
                <c:pt idx="365">
                  <c:v>-0.68611111111111101</c:v>
                </c:pt>
                <c:pt idx="366">
                  <c:v>-0.68333333333333302</c:v>
                </c:pt>
                <c:pt idx="367">
                  <c:v>-0.68055555555555602</c:v>
                </c:pt>
                <c:pt idx="368">
                  <c:v>-0.67777777777780468</c:v>
                </c:pt>
                <c:pt idx="369">
                  <c:v>-0.67500000000002813</c:v>
                </c:pt>
                <c:pt idx="370">
                  <c:v>-0.67222222222222305</c:v>
                </c:pt>
                <c:pt idx="371">
                  <c:v>-0.66944444444447915</c:v>
                </c:pt>
                <c:pt idx="372">
                  <c:v>-0.66666666666666763</c:v>
                </c:pt>
                <c:pt idx="373">
                  <c:v>-0.66388888888890163</c:v>
                </c:pt>
                <c:pt idx="374">
                  <c:v>-0.66111111111111265</c:v>
                </c:pt>
                <c:pt idx="375">
                  <c:v>-0.65833333333334065</c:v>
                </c:pt>
                <c:pt idx="376">
                  <c:v>-0.6555555555555842</c:v>
                </c:pt>
                <c:pt idx="377">
                  <c:v>-0.65277777777780133</c:v>
                </c:pt>
                <c:pt idx="378">
                  <c:v>-0.65000000000002522</c:v>
                </c:pt>
                <c:pt idx="379">
                  <c:v>-0.64722222222222203</c:v>
                </c:pt>
                <c:pt idx="380">
                  <c:v>-0.64444444444447546</c:v>
                </c:pt>
                <c:pt idx="381">
                  <c:v>-0.64166666666666705</c:v>
                </c:pt>
                <c:pt idx="382">
                  <c:v>-0.63888888888890005</c:v>
                </c:pt>
                <c:pt idx="383">
                  <c:v>-0.63611111111111263</c:v>
                </c:pt>
                <c:pt idx="384">
                  <c:v>-0.63333333333333464</c:v>
                </c:pt>
                <c:pt idx="385">
                  <c:v>-0.63055555555555665</c:v>
                </c:pt>
                <c:pt idx="386">
                  <c:v>-0.62777777777778165</c:v>
                </c:pt>
                <c:pt idx="387">
                  <c:v>-0.62500000000001465</c:v>
                </c:pt>
                <c:pt idx="388">
                  <c:v>-0.62222222222222201</c:v>
                </c:pt>
                <c:pt idx="389">
                  <c:v>-0.61944444444446922</c:v>
                </c:pt>
                <c:pt idx="390">
                  <c:v>-0.61666666666666703</c:v>
                </c:pt>
                <c:pt idx="391">
                  <c:v>-0.61388888888890003</c:v>
                </c:pt>
                <c:pt idx="392">
                  <c:v>-0.61111111111111205</c:v>
                </c:pt>
                <c:pt idx="393">
                  <c:v>-0.60833333333333461</c:v>
                </c:pt>
                <c:pt idx="394">
                  <c:v>-0.60555555555555662</c:v>
                </c:pt>
                <c:pt idx="395">
                  <c:v>-0.60277777777777863</c:v>
                </c:pt>
                <c:pt idx="396">
                  <c:v>-0.60000000000000064</c:v>
                </c:pt>
                <c:pt idx="397">
                  <c:v>-0.59722222222220656</c:v>
                </c:pt>
                <c:pt idx="398">
                  <c:v>-0.594444444444444</c:v>
                </c:pt>
                <c:pt idx="399">
                  <c:v>-0.59166666666666656</c:v>
                </c:pt>
                <c:pt idx="400">
                  <c:v>-0.58888888888888902</c:v>
                </c:pt>
                <c:pt idx="401">
                  <c:v>-0.58611111111111058</c:v>
                </c:pt>
                <c:pt idx="402">
                  <c:v>-0.58333333333333259</c:v>
                </c:pt>
                <c:pt idx="403">
                  <c:v>-0.58055555555555549</c:v>
                </c:pt>
                <c:pt idx="404">
                  <c:v>-0.57777777777777861</c:v>
                </c:pt>
                <c:pt idx="405">
                  <c:v>-0.57500000000000162</c:v>
                </c:pt>
                <c:pt idx="406">
                  <c:v>-0.57222222222222197</c:v>
                </c:pt>
                <c:pt idx="407">
                  <c:v>-0.56944444444444564</c:v>
                </c:pt>
                <c:pt idx="408">
                  <c:v>-0.56666666666666698</c:v>
                </c:pt>
                <c:pt idx="409">
                  <c:v>-0.56388888888889865</c:v>
                </c:pt>
                <c:pt idx="410">
                  <c:v>-0.56111111111111101</c:v>
                </c:pt>
                <c:pt idx="411">
                  <c:v>-0.55833333333333302</c:v>
                </c:pt>
                <c:pt idx="412">
                  <c:v>-0.55555555555555602</c:v>
                </c:pt>
                <c:pt idx="413">
                  <c:v>-0.55277777777777803</c:v>
                </c:pt>
                <c:pt idx="414">
                  <c:v>-0.55000000000000004</c:v>
                </c:pt>
                <c:pt idx="415">
                  <c:v>-0.5472222222222215</c:v>
                </c:pt>
                <c:pt idx="416">
                  <c:v>-0.54444444444444562</c:v>
                </c:pt>
                <c:pt idx="417">
                  <c:v>-0.54166666666666696</c:v>
                </c:pt>
                <c:pt idx="418">
                  <c:v>-0.53888888888888964</c:v>
                </c:pt>
                <c:pt idx="419">
                  <c:v>-0.53611111111111098</c:v>
                </c:pt>
                <c:pt idx="420">
                  <c:v>-0.53333333333333299</c:v>
                </c:pt>
                <c:pt idx="421">
                  <c:v>-0.530555555555555</c:v>
                </c:pt>
                <c:pt idx="422">
                  <c:v>-0.52777777777777801</c:v>
                </c:pt>
                <c:pt idx="423">
                  <c:v>-0.52500000000000002</c:v>
                </c:pt>
                <c:pt idx="424">
                  <c:v>-0.52222222222222159</c:v>
                </c:pt>
                <c:pt idx="425">
                  <c:v>-0.51944444444444504</c:v>
                </c:pt>
                <c:pt idx="426">
                  <c:v>-0.5166666666666655</c:v>
                </c:pt>
                <c:pt idx="427">
                  <c:v>-0.51388888888888962</c:v>
                </c:pt>
                <c:pt idx="428">
                  <c:v>-0.51111111111111096</c:v>
                </c:pt>
                <c:pt idx="429">
                  <c:v>-0.50833333333333297</c:v>
                </c:pt>
                <c:pt idx="430">
                  <c:v>-0.50555555555555598</c:v>
                </c:pt>
                <c:pt idx="431">
                  <c:v>-0.50277777777777799</c:v>
                </c:pt>
                <c:pt idx="432">
                  <c:v>-0.5</c:v>
                </c:pt>
                <c:pt idx="433">
                  <c:v>-0.49722222222223422</c:v>
                </c:pt>
                <c:pt idx="434">
                  <c:v>-0.49444444444445773</c:v>
                </c:pt>
                <c:pt idx="435">
                  <c:v>-0.49166666666668157</c:v>
                </c:pt>
                <c:pt idx="436">
                  <c:v>-0.4888888888889163</c:v>
                </c:pt>
                <c:pt idx="437">
                  <c:v>-0.48611111111111099</c:v>
                </c:pt>
                <c:pt idx="438">
                  <c:v>-0.483333333333333</c:v>
                </c:pt>
                <c:pt idx="439">
                  <c:v>-0.48055555555555501</c:v>
                </c:pt>
                <c:pt idx="440">
                  <c:v>-0.4777777777777914</c:v>
                </c:pt>
                <c:pt idx="441">
                  <c:v>-0.47500000000000031</c:v>
                </c:pt>
                <c:pt idx="442">
                  <c:v>-0.47222222222222232</c:v>
                </c:pt>
                <c:pt idx="443">
                  <c:v>-0.46944444444444638</c:v>
                </c:pt>
                <c:pt idx="444">
                  <c:v>-0.46666666666667794</c:v>
                </c:pt>
                <c:pt idx="445">
                  <c:v>-0.46388888888891344</c:v>
                </c:pt>
                <c:pt idx="446">
                  <c:v>-0.46111111111111075</c:v>
                </c:pt>
                <c:pt idx="447">
                  <c:v>-0.45833333333333293</c:v>
                </c:pt>
                <c:pt idx="448">
                  <c:v>-0.45555555555555499</c:v>
                </c:pt>
                <c:pt idx="449">
                  <c:v>-0.45277777777778438</c:v>
                </c:pt>
                <c:pt idx="450">
                  <c:v>-0.45</c:v>
                </c:pt>
                <c:pt idx="451">
                  <c:v>-0.44722222222222202</c:v>
                </c:pt>
                <c:pt idx="452">
                  <c:v>-0.44444444444444431</c:v>
                </c:pt>
                <c:pt idx="453">
                  <c:v>-0.44166666666666732</c:v>
                </c:pt>
                <c:pt idx="454">
                  <c:v>-0.43888888888891908</c:v>
                </c:pt>
                <c:pt idx="455">
                  <c:v>-0.43611111111111101</c:v>
                </c:pt>
                <c:pt idx="456">
                  <c:v>-0.43333333333333302</c:v>
                </c:pt>
                <c:pt idx="457">
                  <c:v>-0.43055555555555602</c:v>
                </c:pt>
                <c:pt idx="458">
                  <c:v>-0.42777777777779408</c:v>
                </c:pt>
                <c:pt idx="459">
                  <c:v>-0.42500000000000032</c:v>
                </c:pt>
                <c:pt idx="460">
                  <c:v>-0.42222222222222638</c:v>
                </c:pt>
                <c:pt idx="461">
                  <c:v>-0.41944444444445611</c:v>
                </c:pt>
                <c:pt idx="462">
                  <c:v>-0.41666666666667962</c:v>
                </c:pt>
                <c:pt idx="463">
                  <c:v>-0.41388888888891429</c:v>
                </c:pt>
                <c:pt idx="464">
                  <c:v>-0.41111111111111093</c:v>
                </c:pt>
                <c:pt idx="465">
                  <c:v>-0.40833333333333299</c:v>
                </c:pt>
                <c:pt idx="466">
                  <c:v>-0.405555555555555</c:v>
                </c:pt>
                <c:pt idx="467">
                  <c:v>-0.40277777777779056</c:v>
                </c:pt>
                <c:pt idx="468">
                  <c:v>-0.4</c:v>
                </c:pt>
                <c:pt idx="469">
                  <c:v>-0.39722222222223774</c:v>
                </c:pt>
                <c:pt idx="470">
                  <c:v>-0.39444444444446186</c:v>
                </c:pt>
                <c:pt idx="471">
                  <c:v>-0.39166666666668648</c:v>
                </c:pt>
                <c:pt idx="472">
                  <c:v>-0.38888888888892148</c:v>
                </c:pt>
                <c:pt idx="473">
                  <c:v>-0.38611111111111102</c:v>
                </c:pt>
                <c:pt idx="474">
                  <c:v>-0.38333333333333308</c:v>
                </c:pt>
                <c:pt idx="475">
                  <c:v>-0.38055555555555631</c:v>
                </c:pt>
                <c:pt idx="476">
                  <c:v>-0.37777777777779625</c:v>
                </c:pt>
                <c:pt idx="477">
                  <c:v>-0.37500000000000538</c:v>
                </c:pt>
                <c:pt idx="478">
                  <c:v>-0.37222222222223422</c:v>
                </c:pt>
                <c:pt idx="479">
                  <c:v>-0.36944444444445773</c:v>
                </c:pt>
                <c:pt idx="480">
                  <c:v>-0.36666666666668157</c:v>
                </c:pt>
                <c:pt idx="481">
                  <c:v>-0.3638888888889163</c:v>
                </c:pt>
                <c:pt idx="482">
                  <c:v>-0.36111111111111099</c:v>
                </c:pt>
                <c:pt idx="483">
                  <c:v>-0.358333333333333</c:v>
                </c:pt>
                <c:pt idx="484">
                  <c:v>-0.35555555555555501</c:v>
                </c:pt>
                <c:pt idx="485">
                  <c:v>-0.3527777777777914</c:v>
                </c:pt>
                <c:pt idx="486">
                  <c:v>-0.35000000000000031</c:v>
                </c:pt>
                <c:pt idx="487">
                  <c:v>-0.34722222222222232</c:v>
                </c:pt>
                <c:pt idx="488">
                  <c:v>-0.34444444444444638</c:v>
                </c:pt>
                <c:pt idx="489">
                  <c:v>-0.34166666666667794</c:v>
                </c:pt>
                <c:pt idx="490">
                  <c:v>-0.3388888888889216</c:v>
                </c:pt>
                <c:pt idx="491">
                  <c:v>-0.33611111111111108</c:v>
                </c:pt>
                <c:pt idx="492">
                  <c:v>-0.33333333333333331</c:v>
                </c:pt>
                <c:pt idx="493">
                  <c:v>-0.33055555555555632</c:v>
                </c:pt>
                <c:pt idx="494">
                  <c:v>-0.32777777777779865</c:v>
                </c:pt>
                <c:pt idx="495">
                  <c:v>-0.32500000000001239</c:v>
                </c:pt>
                <c:pt idx="496">
                  <c:v>-0.3222222222222359</c:v>
                </c:pt>
                <c:pt idx="497">
                  <c:v>-0.31944444444445957</c:v>
                </c:pt>
                <c:pt idx="498">
                  <c:v>-0.31666666666668386</c:v>
                </c:pt>
                <c:pt idx="499">
                  <c:v>-0.31388888888891908</c:v>
                </c:pt>
                <c:pt idx="500">
                  <c:v>-0.31111111111111101</c:v>
                </c:pt>
                <c:pt idx="501">
                  <c:v>-0.30833333333333302</c:v>
                </c:pt>
                <c:pt idx="502">
                  <c:v>-0.30555555555555602</c:v>
                </c:pt>
                <c:pt idx="503">
                  <c:v>-0.30277777777779324</c:v>
                </c:pt>
                <c:pt idx="504">
                  <c:v>-0.30000000000000032</c:v>
                </c:pt>
                <c:pt idx="505">
                  <c:v>-0.29722222222222638</c:v>
                </c:pt>
                <c:pt idx="506">
                  <c:v>-0.29444444444445611</c:v>
                </c:pt>
                <c:pt idx="507">
                  <c:v>-0.29166666666667962</c:v>
                </c:pt>
                <c:pt idx="508">
                  <c:v>-0.28888888888891429</c:v>
                </c:pt>
                <c:pt idx="509">
                  <c:v>-0.28611111111111093</c:v>
                </c:pt>
                <c:pt idx="510">
                  <c:v>-0.28333333333333299</c:v>
                </c:pt>
                <c:pt idx="511">
                  <c:v>-0.280555555555555</c:v>
                </c:pt>
                <c:pt idx="512">
                  <c:v>-0.27777777777779056</c:v>
                </c:pt>
                <c:pt idx="513">
                  <c:v>-0.27500000000000002</c:v>
                </c:pt>
                <c:pt idx="514">
                  <c:v>-0.27222222222222231</c:v>
                </c:pt>
                <c:pt idx="515">
                  <c:v>-0.26944444444444432</c:v>
                </c:pt>
                <c:pt idx="516">
                  <c:v>-0.26666666666666738</c:v>
                </c:pt>
                <c:pt idx="517">
                  <c:v>-0.26388888888891077</c:v>
                </c:pt>
                <c:pt idx="518">
                  <c:v>-0.26111111111111079</c:v>
                </c:pt>
                <c:pt idx="519">
                  <c:v>-0.25833333333333275</c:v>
                </c:pt>
                <c:pt idx="520">
                  <c:v>-0.25555555555555576</c:v>
                </c:pt>
                <c:pt idx="521">
                  <c:v>-0.25277777777777832</c:v>
                </c:pt>
                <c:pt idx="522">
                  <c:v>-0.25</c:v>
                </c:pt>
                <c:pt idx="523">
                  <c:v>-0.24722222222222853</c:v>
                </c:pt>
                <c:pt idx="524">
                  <c:v>-0.24444444444445781</c:v>
                </c:pt>
                <c:pt idx="525">
                  <c:v>-0.241666666666667</c:v>
                </c:pt>
                <c:pt idx="526">
                  <c:v>-0.23888888888888901</c:v>
                </c:pt>
                <c:pt idx="527">
                  <c:v>-0.23611111111111124</c:v>
                </c:pt>
                <c:pt idx="528">
                  <c:v>-0.23333333333333744</c:v>
                </c:pt>
                <c:pt idx="529">
                  <c:v>-0.23055555555555488</c:v>
                </c:pt>
                <c:pt idx="530">
                  <c:v>-0.227777777777778</c:v>
                </c:pt>
                <c:pt idx="531">
                  <c:v>-0.22500000000000001</c:v>
                </c:pt>
                <c:pt idx="532">
                  <c:v>-0.22222222222222204</c:v>
                </c:pt>
                <c:pt idx="533">
                  <c:v>-0.21944444444445949</c:v>
                </c:pt>
                <c:pt idx="534">
                  <c:v>-0.21666666666666701</c:v>
                </c:pt>
                <c:pt idx="535">
                  <c:v>-0.21388888888888904</c:v>
                </c:pt>
                <c:pt idx="536">
                  <c:v>-0.21111111111111144</c:v>
                </c:pt>
                <c:pt idx="537">
                  <c:v>-0.20833333333333953</c:v>
                </c:pt>
                <c:pt idx="538">
                  <c:v>-0.20555555555555488</c:v>
                </c:pt>
                <c:pt idx="539">
                  <c:v>-0.202777777777778</c:v>
                </c:pt>
                <c:pt idx="540">
                  <c:v>-0.2</c:v>
                </c:pt>
                <c:pt idx="541">
                  <c:v>-0.19722222222222224</c:v>
                </c:pt>
                <c:pt idx="542">
                  <c:v>-0.19444444444445533</c:v>
                </c:pt>
                <c:pt idx="543">
                  <c:v>-0.19166666666666687</c:v>
                </c:pt>
                <c:pt idx="544">
                  <c:v>-0.18888888888888924</c:v>
                </c:pt>
                <c:pt idx="545">
                  <c:v>-0.18611111111111694</c:v>
                </c:pt>
                <c:pt idx="546">
                  <c:v>-0.18333333333334095</c:v>
                </c:pt>
                <c:pt idx="547">
                  <c:v>-0.180555555555556</c:v>
                </c:pt>
                <c:pt idx="548">
                  <c:v>-0.17777777777777801</c:v>
                </c:pt>
                <c:pt idx="549">
                  <c:v>-0.17500000000000004</c:v>
                </c:pt>
                <c:pt idx="550">
                  <c:v>-0.17222222222222244</c:v>
                </c:pt>
                <c:pt idx="551">
                  <c:v>-0.16944444444445597</c:v>
                </c:pt>
                <c:pt idx="552">
                  <c:v>-0.16666666666666688</c:v>
                </c:pt>
                <c:pt idx="553">
                  <c:v>-0.163888888888889</c:v>
                </c:pt>
                <c:pt idx="554">
                  <c:v>-0.16111111111111101</c:v>
                </c:pt>
                <c:pt idx="555">
                  <c:v>-0.15833333333334154</c:v>
                </c:pt>
                <c:pt idx="556">
                  <c:v>-0.155555555555555</c:v>
                </c:pt>
                <c:pt idx="557">
                  <c:v>-0.15277777777777801</c:v>
                </c:pt>
                <c:pt idx="558">
                  <c:v>-0.15000000000000024</c:v>
                </c:pt>
                <c:pt idx="559">
                  <c:v>-0.14722222222222694</c:v>
                </c:pt>
                <c:pt idx="560">
                  <c:v>-0.14444444444445662</c:v>
                </c:pt>
                <c:pt idx="561">
                  <c:v>-0.141666666666667</c:v>
                </c:pt>
                <c:pt idx="562">
                  <c:v>-0.13888888888888901</c:v>
                </c:pt>
                <c:pt idx="563">
                  <c:v>-0.13611111111111104</c:v>
                </c:pt>
                <c:pt idx="564">
                  <c:v>-0.13333333333333341</c:v>
                </c:pt>
                <c:pt idx="565">
                  <c:v>-0.13055555555555487</c:v>
                </c:pt>
                <c:pt idx="566">
                  <c:v>-0.12777777777777788</c:v>
                </c:pt>
                <c:pt idx="567">
                  <c:v>-0.125</c:v>
                </c:pt>
                <c:pt idx="568">
                  <c:v>-0.12222222222222845</c:v>
                </c:pt>
                <c:pt idx="569">
                  <c:v>-0.11944444444444402</c:v>
                </c:pt>
                <c:pt idx="570">
                  <c:v>-0.11666666666666722</c:v>
                </c:pt>
                <c:pt idx="571">
                  <c:v>-0.113888888888889</c:v>
                </c:pt>
                <c:pt idx="572">
                  <c:v>-0.11111111111111102</c:v>
                </c:pt>
                <c:pt idx="573">
                  <c:v>-0.108333333333333</c:v>
                </c:pt>
                <c:pt idx="574">
                  <c:v>-0.10555555555555612</c:v>
                </c:pt>
                <c:pt idx="575">
                  <c:v>-0.10277777777777802</c:v>
                </c:pt>
                <c:pt idx="576">
                  <c:v>-0.1</c:v>
                </c:pt>
                <c:pt idx="577">
                  <c:v>-9.7222222222222238E-2</c:v>
                </c:pt>
                <c:pt idx="578">
                  <c:v>-9.4444444444444345E-2</c:v>
                </c:pt>
                <c:pt idx="579">
                  <c:v>-9.1666666666668228E-2</c:v>
                </c:pt>
                <c:pt idx="580">
                  <c:v>-8.8888888888888865E-2</c:v>
                </c:pt>
                <c:pt idx="581">
                  <c:v>-8.6111111111110819E-2</c:v>
                </c:pt>
                <c:pt idx="582">
                  <c:v>-8.3333333333333343E-2</c:v>
                </c:pt>
                <c:pt idx="583">
                  <c:v>-8.0555555555562777E-2</c:v>
                </c:pt>
                <c:pt idx="584">
                  <c:v>-7.777777777777771E-2</c:v>
                </c:pt>
                <c:pt idx="585">
                  <c:v>-7.5000000000000011E-2</c:v>
                </c:pt>
                <c:pt idx="586">
                  <c:v>-7.2222222222222437E-2</c:v>
                </c:pt>
                <c:pt idx="587">
                  <c:v>-6.9444444444444434E-2</c:v>
                </c:pt>
                <c:pt idx="588">
                  <c:v>-6.6666666666666707E-2</c:v>
                </c:pt>
                <c:pt idx="589">
                  <c:v>-6.3888888888888884E-2</c:v>
                </c:pt>
                <c:pt idx="590">
                  <c:v>-6.1111111111111123E-2</c:v>
                </c:pt>
                <c:pt idx="591">
                  <c:v>-5.8333333333334923E-2</c:v>
                </c:pt>
                <c:pt idx="592">
                  <c:v>-5.5555555555555365E-2</c:v>
                </c:pt>
                <c:pt idx="593">
                  <c:v>-5.2777777777777812E-2</c:v>
                </c:pt>
                <c:pt idx="594">
                  <c:v>-5.00000000000001E-2</c:v>
                </c:pt>
                <c:pt idx="595">
                  <c:v>-4.7222222222222332E-2</c:v>
                </c:pt>
                <c:pt idx="596">
                  <c:v>-4.4444444444444502E-2</c:v>
                </c:pt>
                <c:pt idx="597">
                  <c:v>-4.1666666666666505E-2</c:v>
                </c:pt>
                <c:pt idx="598">
                  <c:v>-3.8888888888888709E-2</c:v>
                </c:pt>
                <c:pt idx="599">
                  <c:v>-3.6111111111111052E-2</c:v>
                </c:pt>
                <c:pt idx="600">
                  <c:v>-3.3333333333333208E-2</c:v>
                </c:pt>
                <c:pt idx="601">
                  <c:v>-3.0555555555555409E-2</c:v>
                </c:pt>
                <c:pt idx="602">
                  <c:v>-2.7777777777780236E-2</c:v>
                </c:pt>
                <c:pt idx="603">
                  <c:v>-2.4999999999999904E-2</c:v>
                </c:pt>
                <c:pt idx="604">
                  <c:v>-2.2222222222222202E-2</c:v>
                </c:pt>
                <c:pt idx="605">
                  <c:v>-1.9444444444444403E-2</c:v>
                </c:pt>
                <c:pt idx="606">
                  <c:v>-1.6666666666666621E-2</c:v>
                </c:pt>
                <c:pt idx="607">
                  <c:v>-1.3888888888889546E-2</c:v>
                </c:pt>
                <c:pt idx="608">
                  <c:v>-1.1111111111111101E-2</c:v>
                </c:pt>
                <c:pt idx="609">
                  <c:v>-8.3333333333333228E-3</c:v>
                </c:pt>
                <c:pt idx="610">
                  <c:v>-5.5555555555555306E-3</c:v>
                </c:pt>
                <c:pt idx="611">
                  <c:v>-2.7777777777780485E-3</c:v>
                </c:pt>
                <c:pt idx="612">
                  <c:v>0</c:v>
                </c:pt>
                <c:pt idx="613">
                  <c:v>2.7777777777780485E-3</c:v>
                </c:pt>
                <c:pt idx="614">
                  <c:v>5.5555555555555306E-3</c:v>
                </c:pt>
                <c:pt idx="615">
                  <c:v>8.3333333333333228E-3</c:v>
                </c:pt>
                <c:pt idx="616">
                  <c:v>1.1111111111111101E-2</c:v>
                </c:pt>
                <c:pt idx="617">
                  <c:v>1.3888888888889546E-2</c:v>
                </c:pt>
                <c:pt idx="618">
                  <c:v>1.6666666666666621E-2</c:v>
                </c:pt>
                <c:pt idx="619">
                  <c:v>1.9444444444444611E-2</c:v>
                </c:pt>
                <c:pt idx="620">
                  <c:v>2.2222222222222442E-2</c:v>
                </c:pt>
                <c:pt idx="621">
                  <c:v>2.5000000000000206E-2</c:v>
                </c:pt>
                <c:pt idx="622">
                  <c:v>2.777777777778041E-2</c:v>
                </c:pt>
                <c:pt idx="623">
                  <c:v>3.0555555555555711E-2</c:v>
                </c:pt>
                <c:pt idx="624">
                  <c:v>3.3333333333333409E-2</c:v>
                </c:pt>
                <c:pt idx="625">
                  <c:v>3.6111111111111219E-2</c:v>
                </c:pt>
                <c:pt idx="626">
                  <c:v>3.8888888888889014E-2</c:v>
                </c:pt>
                <c:pt idx="627">
                  <c:v>4.166666666666681E-2</c:v>
                </c:pt>
                <c:pt idx="628">
                  <c:v>4.4444444444444502E-2</c:v>
                </c:pt>
                <c:pt idx="629">
                  <c:v>4.7222222222222332E-2</c:v>
                </c:pt>
                <c:pt idx="630">
                  <c:v>5.00000000000001E-2</c:v>
                </c:pt>
                <c:pt idx="631">
                  <c:v>5.2777777777777812E-2</c:v>
                </c:pt>
                <c:pt idx="632">
                  <c:v>5.5555555555555365E-2</c:v>
                </c:pt>
                <c:pt idx="633">
                  <c:v>5.8333333333334923E-2</c:v>
                </c:pt>
                <c:pt idx="634">
                  <c:v>6.1111111111111123E-2</c:v>
                </c:pt>
                <c:pt idx="635">
                  <c:v>6.3888888888888884E-2</c:v>
                </c:pt>
                <c:pt idx="636">
                  <c:v>6.6666666666666707E-2</c:v>
                </c:pt>
                <c:pt idx="637">
                  <c:v>6.9444444444444434E-2</c:v>
                </c:pt>
                <c:pt idx="638">
                  <c:v>7.2222222222222437E-2</c:v>
                </c:pt>
                <c:pt idx="639">
                  <c:v>7.5000000000000011E-2</c:v>
                </c:pt>
                <c:pt idx="640">
                  <c:v>7.777777777777771E-2</c:v>
                </c:pt>
                <c:pt idx="641">
                  <c:v>8.0555555555562777E-2</c:v>
                </c:pt>
                <c:pt idx="642">
                  <c:v>8.3333333333333523E-2</c:v>
                </c:pt>
                <c:pt idx="643">
                  <c:v>8.6111111111110819E-2</c:v>
                </c:pt>
                <c:pt idx="644">
                  <c:v>8.8888888888890266E-2</c:v>
                </c:pt>
                <c:pt idx="645">
                  <c:v>9.1666666666668228E-2</c:v>
                </c:pt>
                <c:pt idx="646">
                  <c:v>9.4444444444444525E-2</c:v>
                </c:pt>
                <c:pt idx="647">
                  <c:v>9.7222222222222543E-2</c:v>
                </c:pt>
                <c:pt idx="648">
                  <c:v>0.1</c:v>
                </c:pt>
                <c:pt idx="649">
                  <c:v>0.10277777777777802</c:v>
                </c:pt>
                <c:pt idx="650">
                  <c:v>0.10555555555555612</c:v>
                </c:pt>
                <c:pt idx="651">
                  <c:v>0.108333333333333</c:v>
                </c:pt>
                <c:pt idx="652">
                  <c:v>0.11111111111111102</c:v>
                </c:pt>
                <c:pt idx="653">
                  <c:v>0.113888888888889</c:v>
                </c:pt>
                <c:pt idx="654">
                  <c:v>0.11666666666666722</c:v>
                </c:pt>
                <c:pt idx="655">
                  <c:v>0.11944444444444402</c:v>
                </c:pt>
                <c:pt idx="656">
                  <c:v>0.12222222222222845</c:v>
                </c:pt>
                <c:pt idx="657">
                  <c:v>0.125</c:v>
                </c:pt>
                <c:pt idx="658">
                  <c:v>0.12777777777777788</c:v>
                </c:pt>
                <c:pt idx="659">
                  <c:v>0.13055555555555487</c:v>
                </c:pt>
                <c:pt idx="660">
                  <c:v>0.13333333333333341</c:v>
                </c:pt>
                <c:pt idx="661">
                  <c:v>0.13611111111111104</c:v>
                </c:pt>
                <c:pt idx="662">
                  <c:v>0.13888888888888901</c:v>
                </c:pt>
                <c:pt idx="663">
                  <c:v>0.141666666666667</c:v>
                </c:pt>
                <c:pt idx="664">
                  <c:v>0.14444444444445759</c:v>
                </c:pt>
                <c:pt idx="665">
                  <c:v>0.14722222222222694</c:v>
                </c:pt>
                <c:pt idx="666">
                  <c:v>0.15000000000000024</c:v>
                </c:pt>
                <c:pt idx="667">
                  <c:v>0.15277777777777801</c:v>
                </c:pt>
                <c:pt idx="668">
                  <c:v>0.155555555555556</c:v>
                </c:pt>
                <c:pt idx="669">
                  <c:v>0.15833333333334243</c:v>
                </c:pt>
                <c:pt idx="670">
                  <c:v>0.16111111111111101</c:v>
                </c:pt>
                <c:pt idx="671">
                  <c:v>0.163888888888889</c:v>
                </c:pt>
                <c:pt idx="672">
                  <c:v>0.16666666666666688</c:v>
                </c:pt>
                <c:pt idx="673">
                  <c:v>0.16944444444445597</c:v>
                </c:pt>
                <c:pt idx="674">
                  <c:v>0.17222222222222244</c:v>
                </c:pt>
                <c:pt idx="675">
                  <c:v>0.17500000000000004</c:v>
                </c:pt>
                <c:pt idx="676">
                  <c:v>0.17777777777777801</c:v>
                </c:pt>
                <c:pt idx="677">
                  <c:v>0.180555555555556</c:v>
                </c:pt>
                <c:pt idx="678">
                  <c:v>0.18333333333334095</c:v>
                </c:pt>
                <c:pt idx="679">
                  <c:v>0.18611111111111694</c:v>
                </c:pt>
                <c:pt idx="680">
                  <c:v>0.18888888888888924</c:v>
                </c:pt>
                <c:pt idx="681">
                  <c:v>0.19166666666666687</c:v>
                </c:pt>
                <c:pt idx="682">
                  <c:v>0.19444444444445533</c:v>
                </c:pt>
                <c:pt idx="683">
                  <c:v>0.19722222222222224</c:v>
                </c:pt>
                <c:pt idx="684">
                  <c:v>0.2</c:v>
                </c:pt>
                <c:pt idx="685">
                  <c:v>0.202777777777778</c:v>
                </c:pt>
                <c:pt idx="686">
                  <c:v>0.20555555555555488</c:v>
                </c:pt>
                <c:pt idx="687">
                  <c:v>0.20833333333334048</c:v>
                </c:pt>
                <c:pt idx="688">
                  <c:v>0.21111111111111144</c:v>
                </c:pt>
                <c:pt idx="689">
                  <c:v>0.21388888888888904</c:v>
                </c:pt>
                <c:pt idx="690">
                  <c:v>0.21666666666666701</c:v>
                </c:pt>
                <c:pt idx="691">
                  <c:v>0.21944444444445949</c:v>
                </c:pt>
                <c:pt idx="692">
                  <c:v>0.22222222222222204</c:v>
                </c:pt>
                <c:pt idx="693">
                  <c:v>0.22500000000000001</c:v>
                </c:pt>
                <c:pt idx="694">
                  <c:v>0.227777777777778</c:v>
                </c:pt>
                <c:pt idx="695">
                  <c:v>0.23055555555555587</c:v>
                </c:pt>
                <c:pt idx="696">
                  <c:v>0.23333333333333744</c:v>
                </c:pt>
                <c:pt idx="697">
                  <c:v>0.23611111111111124</c:v>
                </c:pt>
                <c:pt idx="698">
                  <c:v>0.23888888888888901</c:v>
                </c:pt>
                <c:pt idx="699">
                  <c:v>0.241666666666667</c:v>
                </c:pt>
                <c:pt idx="700">
                  <c:v>0.24444444444445781</c:v>
                </c:pt>
                <c:pt idx="701">
                  <c:v>0.24722222222222853</c:v>
                </c:pt>
                <c:pt idx="702">
                  <c:v>0.25</c:v>
                </c:pt>
                <c:pt idx="703">
                  <c:v>0.25277777777777832</c:v>
                </c:pt>
                <c:pt idx="704">
                  <c:v>0.25555555555555576</c:v>
                </c:pt>
                <c:pt idx="705">
                  <c:v>0.25833333333333275</c:v>
                </c:pt>
                <c:pt idx="706">
                  <c:v>0.26111111111111079</c:v>
                </c:pt>
                <c:pt idx="707">
                  <c:v>0.26388888888891077</c:v>
                </c:pt>
                <c:pt idx="708">
                  <c:v>0.26666666666666738</c:v>
                </c:pt>
                <c:pt idx="709">
                  <c:v>0.26944444444444532</c:v>
                </c:pt>
                <c:pt idx="710">
                  <c:v>0.27222222222222231</c:v>
                </c:pt>
                <c:pt idx="711">
                  <c:v>0.27500000000000002</c:v>
                </c:pt>
                <c:pt idx="712">
                  <c:v>0.27777777777779056</c:v>
                </c:pt>
                <c:pt idx="713">
                  <c:v>0.280555555555556</c:v>
                </c:pt>
                <c:pt idx="714">
                  <c:v>0.28333333333333299</c:v>
                </c:pt>
                <c:pt idx="715">
                  <c:v>0.28611111111111093</c:v>
                </c:pt>
                <c:pt idx="716">
                  <c:v>0.28888888888891429</c:v>
                </c:pt>
                <c:pt idx="717">
                  <c:v>0.29166666666667962</c:v>
                </c:pt>
                <c:pt idx="718">
                  <c:v>0.29444444444445611</c:v>
                </c:pt>
                <c:pt idx="719">
                  <c:v>0.29722222222222638</c:v>
                </c:pt>
                <c:pt idx="720">
                  <c:v>0.30000000000000032</c:v>
                </c:pt>
                <c:pt idx="721">
                  <c:v>0.30277777777779324</c:v>
                </c:pt>
                <c:pt idx="722">
                  <c:v>0.30555555555555602</c:v>
                </c:pt>
                <c:pt idx="723">
                  <c:v>0.30833333333333302</c:v>
                </c:pt>
                <c:pt idx="724">
                  <c:v>0.31111111111111101</c:v>
                </c:pt>
                <c:pt idx="725">
                  <c:v>0.31388888888891908</c:v>
                </c:pt>
                <c:pt idx="726">
                  <c:v>0.31666666666668386</c:v>
                </c:pt>
                <c:pt idx="727">
                  <c:v>0.31944444444445957</c:v>
                </c:pt>
                <c:pt idx="728">
                  <c:v>0.3222222222222359</c:v>
                </c:pt>
                <c:pt idx="729">
                  <c:v>0.32500000000001239</c:v>
                </c:pt>
                <c:pt idx="730">
                  <c:v>0.32777777777779865</c:v>
                </c:pt>
                <c:pt idx="731">
                  <c:v>0.33055555555555632</c:v>
                </c:pt>
                <c:pt idx="732">
                  <c:v>0.33333333333333331</c:v>
                </c:pt>
                <c:pt idx="733">
                  <c:v>0.33611111111111108</c:v>
                </c:pt>
                <c:pt idx="734">
                  <c:v>0.3388888888889216</c:v>
                </c:pt>
                <c:pt idx="735">
                  <c:v>0.34166666666667794</c:v>
                </c:pt>
                <c:pt idx="736">
                  <c:v>0.34444444444444638</c:v>
                </c:pt>
                <c:pt idx="737">
                  <c:v>0.34722222222222232</c:v>
                </c:pt>
                <c:pt idx="738">
                  <c:v>0.35000000000000031</c:v>
                </c:pt>
                <c:pt idx="739">
                  <c:v>0.3527777777777914</c:v>
                </c:pt>
                <c:pt idx="740">
                  <c:v>0.35555555555555501</c:v>
                </c:pt>
                <c:pt idx="741">
                  <c:v>0.358333333333333</c:v>
                </c:pt>
                <c:pt idx="742">
                  <c:v>0.36111111111111099</c:v>
                </c:pt>
                <c:pt idx="743">
                  <c:v>0.3638888888889163</c:v>
                </c:pt>
                <c:pt idx="744">
                  <c:v>0.36666666666668157</c:v>
                </c:pt>
                <c:pt idx="745">
                  <c:v>0.36944444444445773</c:v>
                </c:pt>
                <c:pt idx="746">
                  <c:v>0.37222222222223422</c:v>
                </c:pt>
                <c:pt idx="747">
                  <c:v>0.37500000000000538</c:v>
                </c:pt>
                <c:pt idx="748">
                  <c:v>0.37777777777779625</c:v>
                </c:pt>
                <c:pt idx="749">
                  <c:v>0.38055555555555631</c:v>
                </c:pt>
                <c:pt idx="750">
                  <c:v>0.38333333333333408</c:v>
                </c:pt>
                <c:pt idx="751">
                  <c:v>0.38611111111111102</c:v>
                </c:pt>
                <c:pt idx="752">
                  <c:v>0.38888888888892237</c:v>
                </c:pt>
                <c:pt idx="753">
                  <c:v>0.39166666666668648</c:v>
                </c:pt>
                <c:pt idx="754">
                  <c:v>0.39444444444446186</c:v>
                </c:pt>
                <c:pt idx="755">
                  <c:v>0.39722222222223774</c:v>
                </c:pt>
                <c:pt idx="756">
                  <c:v>0.4</c:v>
                </c:pt>
                <c:pt idx="757">
                  <c:v>0.40277777777779056</c:v>
                </c:pt>
                <c:pt idx="758">
                  <c:v>0.405555555555556</c:v>
                </c:pt>
                <c:pt idx="759">
                  <c:v>0.40833333333333299</c:v>
                </c:pt>
                <c:pt idx="760">
                  <c:v>0.41111111111111093</c:v>
                </c:pt>
                <c:pt idx="761">
                  <c:v>0.41388888888891429</c:v>
                </c:pt>
                <c:pt idx="762">
                  <c:v>0.41666666666667962</c:v>
                </c:pt>
                <c:pt idx="763">
                  <c:v>0.41944444444445611</c:v>
                </c:pt>
                <c:pt idx="764">
                  <c:v>0.42222222222222638</c:v>
                </c:pt>
                <c:pt idx="765">
                  <c:v>0.42500000000000032</c:v>
                </c:pt>
                <c:pt idx="766">
                  <c:v>0.42777777777779408</c:v>
                </c:pt>
                <c:pt idx="767">
                  <c:v>0.43055555555555602</c:v>
                </c:pt>
                <c:pt idx="768">
                  <c:v>0.43333333333333302</c:v>
                </c:pt>
                <c:pt idx="769">
                  <c:v>0.43611111111111101</c:v>
                </c:pt>
                <c:pt idx="770">
                  <c:v>0.43888888888891908</c:v>
                </c:pt>
                <c:pt idx="771">
                  <c:v>0.44166666666666732</c:v>
                </c:pt>
                <c:pt idx="772">
                  <c:v>0.44444444444444431</c:v>
                </c:pt>
                <c:pt idx="773">
                  <c:v>0.44722222222222202</c:v>
                </c:pt>
                <c:pt idx="774">
                  <c:v>0.45</c:v>
                </c:pt>
                <c:pt idx="775">
                  <c:v>0.45277777777778438</c:v>
                </c:pt>
                <c:pt idx="776">
                  <c:v>0.45555555555555499</c:v>
                </c:pt>
                <c:pt idx="777">
                  <c:v>0.45833333333333293</c:v>
                </c:pt>
                <c:pt idx="778">
                  <c:v>0.46111111111111075</c:v>
                </c:pt>
                <c:pt idx="779">
                  <c:v>0.46388888888891344</c:v>
                </c:pt>
                <c:pt idx="780">
                  <c:v>0.46666666666667794</c:v>
                </c:pt>
                <c:pt idx="781">
                  <c:v>0.46944444444444638</c:v>
                </c:pt>
                <c:pt idx="782">
                  <c:v>0.47222222222222232</c:v>
                </c:pt>
                <c:pt idx="783">
                  <c:v>0.47500000000000031</c:v>
                </c:pt>
                <c:pt idx="784">
                  <c:v>0.4777777777777914</c:v>
                </c:pt>
                <c:pt idx="785">
                  <c:v>0.48055555555555501</c:v>
                </c:pt>
                <c:pt idx="786">
                  <c:v>0.483333333333333</c:v>
                </c:pt>
                <c:pt idx="787">
                  <c:v>0.48611111111111099</c:v>
                </c:pt>
                <c:pt idx="788">
                  <c:v>0.4888888888889163</c:v>
                </c:pt>
                <c:pt idx="789">
                  <c:v>0.49166666666668157</c:v>
                </c:pt>
                <c:pt idx="790">
                  <c:v>0.49444444444445773</c:v>
                </c:pt>
                <c:pt idx="791">
                  <c:v>0.49722222222223422</c:v>
                </c:pt>
                <c:pt idx="792">
                  <c:v>0.5</c:v>
                </c:pt>
                <c:pt idx="793">
                  <c:v>0.50277777777777799</c:v>
                </c:pt>
                <c:pt idx="794">
                  <c:v>0.50555555555555598</c:v>
                </c:pt>
                <c:pt idx="795">
                  <c:v>0.50833333333333397</c:v>
                </c:pt>
                <c:pt idx="796">
                  <c:v>0.51111111111111096</c:v>
                </c:pt>
                <c:pt idx="797">
                  <c:v>0.51388888888889062</c:v>
                </c:pt>
                <c:pt idx="798">
                  <c:v>0.5166666666666655</c:v>
                </c:pt>
                <c:pt idx="799">
                  <c:v>0.51944444444444504</c:v>
                </c:pt>
                <c:pt idx="800">
                  <c:v>0.52222222222222159</c:v>
                </c:pt>
                <c:pt idx="801">
                  <c:v>0.52500000000000002</c:v>
                </c:pt>
                <c:pt idx="802">
                  <c:v>0.52777777777777801</c:v>
                </c:pt>
                <c:pt idx="803">
                  <c:v>0.530555555555556</c:v>
                </c:pt>
                <c:pt idx="804">
                  <c:v>0.53333333333333299</c:v>
                </c:pt>
                <c:pt idx="805">
                  <c:v>0.53611111111111098</c:v>
                </c:pt>
                <c:pt idx="806">
                  <c:v>0.53888888888889064</c:v>
                </c:pt>
                <c:pt idx="807">
                  <c:v>0.54166666666666696</c:v>
                </c:pt>
                <c:pt idx="808">
                  <c:v>0.54444444444444562</c:v>
                </c:pt>
                <c:pt idx="809">
                  <c:v>0.5472222222222215</c:v>
                </c:pt>
                <c:pt idx="810">
                  <c:v>0.55000000000000004</c:v>
                </c:pt>
                <c:pt idx="811">
                  <c:v>0.55277777777777803</c:v>
                </c:pt>
                <c:pt idx="812">
                  <c:v>0.55555555555555602</c:v>
                </c:pt>
                <c:pt idx="813">
                  <c:v>0.55833333333333302</c:v>
                </c:pt>
                <c:pt idx="814">
                  <c:v>0.56111111111111101</c:v>
                </c:pt>
                <c:pt idx="815">
                  <c:v>0.56388888888889865</c:v>
                </c:pt>
                <c:pt idx="816">
                  <c:v>0.56666666666666698</c:v>
                </c:pt>
                <c:pt idx="817">
                  <c:v>0.56944444444444564</c:v>
                </c:pt>
                <c:pt idx="818">
                  <c:v>0.57222222222222197</c:v>
                </c:pt>
                <c:pt idx="819">
                  <c:v>0.57500000000000162</c:v>
                </c:pt>
                <c:pt idx="820">
                  <c:v>0.57777777777777861</c:v>
                </c:pt>
                <c:pt idx="821">
                  <c:v>0.58055555555555549</c:v>
                </c:pt>
                <c:pt idx="822">
                  <c:v>0.58333333333333259</c:v>
                </c:pt>
                <c:pt idx="823">
                  <c:v>0.58611111111111058</c:v>
                </c:pt>
                <c:pt idx="824">
                  <c:v>0.58888888888888902</c:v>
                </c:pt>
                <c:pt idx="825">
                  <c:v>0.59166666666666656</c:v>
                </c:pt>
                <c:pt idx="826">
                  <c:v>0.594444444444444</c:v>
                </c:pt>
                <c:pt idx="827">
                  <c:v>0.59722222222220656</c:v>
                </c:pt>
                <c:pt idx="828">
                  <c:v>0.60000000000000064</c:v>
                </c:pt>
                <c:pt idx="829">
                  <c:v>0.60277777777777863</c:v>
                </c:pt>
                <c:pt idx="830">
                  <c:v>0.60555555555555662</c:v>
                </c:pt>
                <c:pt idx="831">
                  <c:v>0.60833333333333461</c:v>
                </c:pt>
                <c:pt idx="832">
                  <c:v>0.61111111111111105</c:v>
                </c:pt>
                <c:pt idx="833">
                  <c:v>0.61388888888890003</c:v>
                </c:pt>
                <c:pt idx="834">
                  <c:v>0.61666666666666703</c:v>
                </c:pt>
                <c:pt idx="835">
                  <c:v>0.61944444444446922</c:v>
                </c:pt>
                <c:pt idx="836">
                  <c:v>0.62222222222222201</c:v>
                </c:pt>
                <c:pt idx="837">
                  <c:v>0.62500000000001465</c:v>
                </c:pt>
                <c:pt idx="838">
                  <c:v>0.62777777777778165</c:v>
                </c:pt>
                <c:pt idx="839">
                  <c:v>0.63055555555555765</c:v>
                </c:pt>
                <c:pt idx="840">
                  <c:v>0.63333333333333464</c:v>
                </c:pt>
                <c:pt idx="841">
                  <c:v>0.63611111111111263</c:v>
                </c:pt>
                <c:pt idx="842">
                  <c:v>0.63888888888890005</c:v>
                </c:pt>
                <c:pt idx="843">
                  <c:v>0.64166666666666705</c:v>
                </c:pt>
                <c:pt idx="844">
                  <c:v>0.64444444444447546</c:v>
                </c:pt>
                <c:pt idx="845">
                  <c:v>0.64722222222222303</c:v>
                </c:pt>
                <c:pt idx="846">
                  <c:v>0.65000000000002522</c:v>
                </c:pt>
                <c:pt idx="847">
                  <c:v>0.65277777777780133</c:v>
                </c:pt>
                <c:pt idx="848">
                  <c:v>0.6555555555555842</c:v>
                </c:pt>
                <c:pt idx="849">
                  <c:v>0.65833333333334065</c:v>
                </c:pt>
                <c:pt idx="850">
                  <c:v>0.66111111111111265</c:v>
                </c:pt>
                <c:pt idx="851">
                  <c:v>0.66388888888890163</c:v>
                </c:pt>
                <c:pt idx="852">
                  <c:v>0.66666666666666763</c:v>
                </c:pt>
                <c:pt idx="853">
                  <c:v>0.66944444444447915</c:v>
                </c:pt>
                <c:pt idx="854">
                  <c:v>0.67222222222222305</c:v>
                </c:pt>
                <c:pt idx="855">
                  <c:v>0.67500000000002813</c:v>
                </c:pt>
                <c:pt idx="856">
                  <c:v>0.67777777777780468</c:v>
                </c:pt>
                <c:pt idx="857">
                  <c:v>0.68055555555555602</c:v>
                </c:pt>
                <c:pt idx="858">
                  <c:v>0.68333333333333302</c:v>
                </c:pt>
                <c:pt idx="859">
                  <c:v>0.68611111111111101</c:v>
                </c:pt>
                <c:pt idx="860">
                  <c:v>0.68888888888889865</c:v>
                </c:pt>
                <c:pt idx="861">
                  <c:v>0.69166666666666698</c:v>
                </c:pt>
                <c:pt idx="862">
                  <c:v>0.69444444444444564</c:v>
                </c:pt>
                <c:pt idx="863">
                  <c:v>0.69722222222222197</c:v>
                </c:pt>
                <c:pt idx="864">
                  <c:v>0.70000000000000162</c:v>
                </c:pt>
                <c:pt idx="865">
                  <c:v>0.70277777777777861</c:v>
                </c:pt>
                <c:pt idx="866">
                  <c:v>0.70555555555555605</c:v>
                </c:pt>
                <c:pt idx="867">
                  <c:v>0.70833333333333404</c:v>
                </c:pt>
                <c:pt idx="868">
                  <c:v>0.71111111111111103</c:v>
                </c:pt>
                <c:pt idx="869">
                  <c:v>0.71388888888890001</c:v>
                </c:pt>
                <c:pt idx="870">
                  <c:v>0.71666666666666701</c:v>
                </c:pt>
                <c:pt idx="871">
                  <c:v>0.71944444444445665</c:v>
                </c:pt>
                <c:pt idx="872">
                  <c:v>0.72222222222222199</c:v>
                </c:pt>
                <c:pt idx="873">
                  <c:v>0.72500000000000164</c:v>
                </c:pt>
                <c:pt idx="874">
                  <c:v>0.72777777777777863</c:v>
                </c:pt>
                <c:pt idx="875">
                  <c:v>0.73055555555555662</c:v>
                </c:pt>
                <c:pt idx="876">
                  <c:v>0.73333333333333461</c:v>
                </c:pt>
                <c:pt idx="877">
                  <c:v>0.73611111111111105</c:v>
                </c:pt>
                <c:pt idx="878">
                  <c:v>0.73888888888890003</c:v>
                </c:pt>
                <c:pt idx="879">
                  <c:v>0.74166666666666703</c:v>
                </c:pt>
                <c:pt idx="880">
                  <c:v>0.74444444444446922</c:v>
                </c:pt>
                <c:pt idx="881">
                  <c:v>0.74722222222222201</c:v>
                </c:pt>
                <c:pt idx="882">
                  <c:v>0.75000000000001465</c:v>
                </c:pt>
                <c:pt idx="883">
                  <c:v>0.75277777777778165</c:v>
                </c:pt>
                <c:pt idx="884">
                  <c:v>0.75555555555555765</c:v>
                </c:pt>
                <c:pt idx="885">
                  <c:v>0.75833333333333464</c:v>
                </c:pt>
                <c:pt idx="886">
                  <c:v>0.76111111111111263</c:v>
                </c:pt>
                <c:pt idx="887">
                  <c:v>0.76388888888890005</c:v>
                </c:pt>
                <c:pt idx="888">
                  <c:v>0.76666666666666705</c:v>
                </c:pt>
                <c:pt idx="889">
                  <c:v>0.76944444444447546</c:v>
                </c:pt>
                <c:pt idx="890">
                  <c:v>0.77222222222222303</c:v>
                </c:pt>
                <c:pt idx="891">
                  <c:v>0.77500000000002522</c:v>
                </c:pt>
                <c:pt idx="892">
                  <c:v>0.77777777777780133</c:v>
                </c:pt>
                <c:pt idx="893">
                  <c:v>0.780555555555556</c:v>
                </c:pt>
                <c:pt idx="894">
                  <c:v>0.78333333333333299</c:v>
                </c:pt>
                <c:pt idx="895">
                  <c:v>0.78611111111111098</c:v>
                </c:pt>
                <c:pt idx="896">
                  <c:v>0.78888888888889064</c:v>
                </c:pt>
                <c:pt idx="897">
                  <c:v>0.79166666666666596</c:v>
                </c:pt>
                <c:pt idx="898">
                  <c:v>0.79444444444444562</c:v>
                </c:pt>
                <c:pt idx="899">
                  <c:v>0.7972222222222215</c:v>
                </c:pt>
                <c:pt idx="900">
                  <c:v>0.8</c:v>
                </c:pt>
                <c:pt idx="901">
                  <c:v>0.80277777777777803</c:v>
                </c:pt>
                <c:pt idx="902">
                  <c:v>0.80555555555555602</c:v>
                </c:pt>
                <c:pt idx="903">
                  <c:v>0.80833333333333302</c:v>
                </c:pt>
                <c:pt idx="904">
                  <c:v>0.81111111111111101</c:v>
                </c:pt>
                <c:pt idx="905">
                  <c:v>0.81388888888889865</c:v>
                </c:pt>
                <c:pt idx="906">
                  <c:v>0.81666666666666599</c:v>
                </c:pt>
                <c:pt idx="907">
                  <c:v>0.81944444444444564</c:v>
                </c:pt>
                <c:pt idx="908">
                  <c:v>0.82222222222222197</c:v>
                </c:pt>
                <c:pt idx="909">
                  <c:v>0.82500000000000162</c:v>
                </c:pt>
                <c:pt idx="910">
                  <c:v>0.82777777777777861</c:v>
                </c:pt>
                <c:pt idx="911">
                  <c:v>0.83055555555555605</c:v>
                </c:pt>
                <c:pt idx="912">
                  <c:v>0.83333333333333404</c:v>
                </c:pt>
                <c:pt idx="913">
                  <c:v>0.83611111111111103</c:v>
                </c:pt>
                <c:pt idx="914">
                  <c:v>0.83888888888890001</c:v>
                </c:pt>
                <c:pt idx="915">
                  <c:v>0.84166666666666701</c:v>
                </c:pt>
                <c:pt idx="916">
                  <c:v>0.84444444444445665</c:v>
                </c:pt>
                <c:pt idx="917">
                  <c:v>0.84722222222222199</c:v>
                </c:pt>
                <c:pt idx="918">
                  <c:v>0.85000000000000164</c:v>
                </c:pt>
                <c:pt idx="919">
                  <c:v>0.85277777777777863</c:v>
                </c:pt>
                <c:pt idx="920">
                  <c:v>0.85555555555555662</c:v>
                </c:pt>
                <c:pt idx="921">
                  <c:v>0.85833333333333461</c:v>
                </c:pt>
                <c:pt idx="922">
                  <c:v>0.86111111111111105</c:v>
                </c:pt>
                <c:pt idx="923">
                  <c:v>0.86388888888890003</c:v>
                </c:pt>
                <c:pt idx="924">
                  <c:v>0.86666666666666703</c:v>
                </c:pt>
                <c:pt idx="925">
                  <c:v>0.86944444444446922</c:v>
                </c:pt>
                <c:pt idx="926">
                  <c:v>0.87222222222222201</c:v>
                </c:pt>
                <c:pt idx="927">
                  <c:v>0.87500000000001465</c:v>
                </c:pt>
                <c:pt idx="928">
                  <c:v>0.87777777777778165</c:v>
                </c:pt>
                <c:pt idx="929">
                  <c:v>0.88055555555555598</c:v>
                </c:pt>
                <c:pt idx="930">
                  <c:v>0.88333333333333397</c:v>
                </c:pt>
                <c:pt idx="931">
                  <c:v>0.88611111111111096</c:v>
                </c:pt>
                <c:pt idx="932">
                  <c:v>0.88888888888889062</c:v>
                </c:pt>
                <c:pt idx="933">
                  <c:v>0.8916666666666665</c:v>
                </c:pt>
                <c:pt idx="934">
                  <c:v>0.89444444444444504</c:v>
                </c:pt>
                <c:pt idx="935">
                  <c:v>0.89722222222222159</c:v>
                </c:pt>
                <c:pt idx="936">
                  <c:v>0.9</c:v>
                </c:pt>
                <c:pt idx="937">
                  <c:v>0.90277777777777801</c:v>
                </c:pt>
                <c:pt idx="938">
                  <c:v>0.905555555555556</c:v>
                </c:pt>
                <c:pt idx="939">
                  <c:v>0.90833333333333299</c:v>
                </c:pt>
                <c:pt idx="940">
                  <c:v>0.91111111111111098</c:v>
                </c:pt>
                <c:pt idx="941">
                  <c:v>0.91388888888889064</c:v>
                </c:pt>
                <c:pt idx="942">
                  <c:v>0.91666666666666596</c:v>
                </c:pt>
                <c:pt idx="943">
                  <c:v>0.91944444444444562</c:v>
                </c:pt>
                <c:pt idx="944">
                  <c:v>0.9222222222222215</c:v>
                </c:pt>
                <c:pt idx="945">
                  <c:v>0.92500000000000004</c:v>
                </c:pt>
                <c:pt idx="946">
                  <c:v>0.92777777777777803</c:v>
                </c:pt>
                <c:pt idx="947">
                  <c:v>0.93055555555555602</c:v>
                </c:pt>
                <c:pt idx="948">
                  <c:v>0.93333333333333302</c:v>
                </c:pt>
                <c:pt idx="949">
                  <c:v>0.93611111111111101</c:v>
                </c:pt>
                <c:pt idx="950">
                  <c:v>0.93888888888889865</c:v>
                </c:pt>
                <c:pt idx="951">
                  <c:v>0.94166666666666698</c:v>
                </c:pt>
                <c:pt idx="952">
                  <c:v>0.94444444444444564</c:v>
                </c:pt>
                <c:pt idx="953">
                  <c:v>0.94722222222222197</c:v>
                </c:pt>
                <c:pt idx="954">
                  <c:v>0.95000000000000162</c:v>
                </c:pt>
                <c:pt idx="955">
                  <c:v>0.95277777777777861</c:v>
                </c:pt>
                <c:pt idx="956">
                  <c:v>0.95555555555555605</c:v>
                </c:pt>
                <c:pt idx="957">
                  <c:v>0.95833333333333404</c:v>
                </c:pt>
                <c:pt idx="958">
                  <c:v>0.96111111111111103</c:v>
                </c:pt>
                <c:pt idx="959">
                  <c:v>0.96388888888890001</c:v>
                </c:pt>
                <c:pt idx="960">
                  <c:v>0.96666666666666701</c:v>
                </c:pt>
                <c:pt idx="961">
                  <c:v>0.96944444444445665</c:v>
                </c:pt>
                <c:pt idx="962">
                  <c:v>0.97222222222222199</c:v>
                </c:pt>
                <c:pt idx="963">
                  <c:v>0.97500000000000164</c:v>
                </c:pt>
                <c:pt idx="964">
                  <c:v>0.97777777777777763</c:v>
                </c:pt>
                <c:pt idx="965">
                  <c:v>0.98055555555555496</c:v>
                </c:pt>
                <c:pt idx="966">
                  <c:v>0.9833333333333325</c:v>
                </c:pt>
                <c:pt idx="967">
                  <c:v>0.9861111111111095</c:v>
                </c:pt>
                <c:pt idx="968">
                  <c:v>0.98888888888888904</c:v>
                </c:pt>
                <c:pt idx="969">
                  <c:v>0.99166666666666659</c:v>
                </c:pt>
                <c:pt idx="970">
                  <c:v>0.99444444444444502</c:v>
                </c:pt>
                <c:pt idx="971">
                  <c:v>0.99722222222222157</c:v>
                </c:pt>
                <c:pt idx="972">
                  <c:v>1</c:v>
                </c:pt>
                <c:pt idx="973">
                  <c:v>1.002777777777778</c:v>
                </c:pt>
                <c:pt idx="974">
                  <c:v>1.005555555555556</c:v>
                </c:pt>
                <c:pt idx="975">
                  <c:v>1.008333333333334</c:v>
                </c:pt>
                <c:pt idx="976">
                  <c:v>1.0111111111111111</c:v>
                </c:pt>
                <c:pt idx="977">
                  <c:v>1.0138888888888899</c:v>
                </c:pt>
                <c:pt idx="978">
                  <c:v>1.0166666666666671</c:v>
                </c:pt>
                <c:pt idx="979">
                  <c:v>1.0194444444444004</c:v>
                </c:pt>
                <c:pt idx="980">
                  <c:v>1.0222222222222219</c:v>
                </c:pt>
                <c:pt idx="981">
                  <c:v>1.0249999999999535</c:v>
                </c:pt>
                <c:pt idx="982">
                  <c:v>1.0277777777777779</c:v>
                </c:pt>
                <c:pt idx="983">
                  <c:v>1.0305555555555561</c:v>
                </c:pt>
                <c:pt idx="984">
                  <c:v>1.033333333333333</c:v>
                </c:pt>
                <c:pt idx="985">
                  <c:v>1.0361111111111121</c:v>
                </c:pt>
                <c:pt idx="986">
                  <c:v>1.0388888888888901</c:v>
                </c:pt>
                <c:pt idx="987">
                  <c:v>1.0416666666666659</c:v>
                </c:pt>
                <c:pt idx="988">
                  <c:v>1.0444444444444438</c:v>
                </c:pt>
                <c:pt idx="989">
                  <c:v>1.0472222222222218</c:v>
                </c:pt>
                <c:pt idx="990">
                  <c:v>1.05</c:v>
                </c:pt>
                <c:pt idx="991">
                  <c:v>1.052777777777778</c:v>
                </c:pt>
                <c:pt idx="992">
                  <c:v>1.055555555555556</c:v>
                </c:pt>
                <c:pt idx="993">
                  <c:v>1.0583333333333331</c:v>
                </c:pt>
                <c:pt idx="994">
                  <c:v>1.0611111111111111</c:v>
                </c:pt>
                <c:pt idx="995">
                  <c:v>1.06388888888889</c:v>
                </c:pt>
                <c:pt idx="996">
                  <c:v>1.0666666666666671</c:v>
                </c:pt>
                <c:pt idx="997">
                  <c:v>1.0694444444444438</c:v>
                </c:pt>
                <c:pt idx="998">
                  <c:v>1.072222222222222</c:v>
                </c:pt>
                <c:pt idx="999">
                  <c:v>1.075</c:v>
                </c:pt>
                <c:pt idx="1000">
                  <c:v>1.0777777777777779</c:v>
                </c:pt>
                <c:pt idx="1001">
                  <c:v>1.0805555555555661</c:v>
                </c:pt>
                <c:pt idx="1002">
                  <c:v>1.083333333333333</c:v>
                </c:pt>
                <c:pt idx="1003">
                  <c:v>1.0861111111111121</c:v>
                </c:pt>
                <c:pt idx="1004">
                  <c:v>1.0888888888888901</c:v>
                </c:pt>
                <c:pt idx="1005">
                  <c:v>1.091666666666667</c:v>
                </c:pt>
                <c:pt idx="1006">
                  <c:v>1.0944444444444439</c:v>
                </c:pt>
                <c:pt idx="1007">
                  <c:v>1.0972222222222219</c:v>
                </c:pt>
                <c:pt idx="1008">
                  <c:v>1.0999999999999475</c:v>
                </c:pt>
                <c:pt idx="1009">
                  <c:v>1.1027777777777781</c:v>
                </c:pt>
                <c:pt idx="1010">
                  <c:v>1.1055555555555561</c:v>
                </c:pt>
                <c:pt idx="1011">
                  <c:v>1.1083333333333341</c:v>
                </c:pt>
                <c:pt idx="1012">
                  <c:v>1.111111111111112</c:v>
                </c:pt>
                <c:pt idx="1013">
                  <c:v>1.11388888888889</c:v>
                </c:pt>
                <c:pt idx="1014">
                  <c:v>1.1166666666666671</c:v>
                </c:pt>
                <c:pt idx="1015">
                  <c:v>1.1194444444444438</c:v>
                </c:pt>
                <c:pt idx="1016">
                  <c:v>1.122222222222222</c:v>
                </c:pt>
                <c:pt idx="1017">
                  <c:v>1.125</c:v>
                </c:pt>
                <c:pt idx="1018">
                  <c:v>1.127777777777778</c:v>
                </c:pt>
                <c:pt idx="1019">
                  <c:v>1.1305555555556015</c:v>
                </c:pt>
                <c:pt idx="1020">
                  <c:v>1.133333333333334</c:v>
                </c:pt>
                <c:pt idx="1021">
                  <c:v>1.1361111111111521</c:v>
                </c:pt>
                <c:pt idx="1022">
                  <c:v>1.1388888888889181</c:v>
                </c:pt>
                <c:pt idx="1023">
                  <c:v>1.1416666666666671</c:v>
                </c:pt>
                <c:pt idx="1024">
                  <c:v>1.144444444444445</c:v>
                </c:pt>
                <c:pt idx="1025">
                  <c:v>1.1472222222222219</c:v>
                </c:pt>
                <c:pt idx="1026">
                  <c:v>1.1500000000000001</c:v>
                </c:pt>
                <c:pt idx="1027">
                  <c:v>1.1527777777777781</c:v>
                </c:pt>
                <c:pt idx="1028">
                  <c:v>1.1555555555555561</c:v>
                </c:pt>
                <c:pt idx="1029">
                  <c:v>1.1583333333333341</c:v>
                </c:pt>
                <c:pt idx="1030">
                  <c:v>1.1611111111111121</c:v>
                </c:pt>
                <c:pt idx="1031">
                  <c:v>1.1638888888888901</c:v>
                </c:pt>
                <c:pt idx="1032">
                  <c:v>1.1666666666666681</c:v>
                </c:pt>
                <c:pt idx="1033">
                  <c:v>1.1694444444444438</c:v>
                </c:pt>
                <c:pt idx="1034">
                  <c:v>1.1722222222222221</c:v>
                </c:pt>
                <c:pt idx="1035">
                  <c:v>1.175</c:v>
                </c:pt>
                <c:pt idx="1036">
                  <c:v>1.177777777777778</c:v>
                </c:pt>
                <c:pt idx="1037">
                  <c:v>1.1805555555556064</c:v>
                </c:pt>
                <c:pt idx="1038">
                  <c:v>1.1833333333333331</c:v>
                </c:pt>
                <c:pt idx="1039">
                  <c:v>1.1861111111111606</c:v>
                </c:pt>
                <c:pt idx="1040">
                  <c:v>1.188888888888936</c:v>
                </c:pt>
                <c:pt idx="1041">
                  <c:v>1.1916666666666671</c:v>
                </c:pt>
                <c:pt idx="1042">
                  <c:v>1.194444444444444</c:v>
                </c:pt>
                <c:pt idx="1043">
                  <c:v>1.197222222222222</c:v>
                </c:pt>
                <c:pt idx="1044">
                  <c:v>1.2</c:v>
                </c:pt>
                <c:pt idx="1045">
                  <c:v>1.2027777777777779</c:v>
                </c:pt>
                <c:pt idx="1046">
                  <c:v>1.205555555555555</c:v>
                </c:pt>
                <c:pt idx="1047">
                  <c:v>1.208333333333333</c:v>
                </c:pt>
                <c:pt idx="1048">
                  <c:v>1.211111111111111</c:v>
                </c:pt>
                <c:pt idx="1049">
                  <c:v>1.2138888888888899</c:v>
                </c:pt>
                <c:pt idx="1050">
                  <c:v>1.216666666666667</c:v>
                </c:pt>
                <c:pt idx="1051">
                  <c:v>1.2194444444443946</c:v>
                </c:pt>
                <c:pt idx="1052">
                  <c:v>1.2222222222222219</c:v>
                </c:pt>
                <c:pt idx="1053">
                  <c:v>1.2249999999999475</c:v>
                </c:pt>
                <c:pt idx="1054">
                  <c:v>1.2277777777777779</c:v>
                </c:pt>
                <c:pt idx="1055">
                  <c:v>1.2305555555555561</c:v>
                </c:pt>
                <c:pt idx="1056">
                  <c:v>1.2333333333333318</c:v>
                </c:pt>
                <c:pt idx="1057">
                  <c:v>1.236111111111112</c:v>
                </c:pt>
                <c:pt idx="1058">
                  <c:v>1.23888888888889</c:v>
                </c:pt>
                <c:pt idx="1059">
                  <c:v>1.2416666666666658</c:v>
                </c:pt>
                <c:pt idx="1060">
                  <c:v>1.2444444444444438</c:v>
                </c:pt>
                <c:pt idx="1061">
                  <c:v>1.2472222222222218</c:v>
                </c:pt>
                <c:pt idx="1062">
                  <c:v>1.25</c:v>
                </c:pt>
                <c:pt idx="1063">
                  <c:v>1.252777777777778</c:v>
                </c:pt>
                <c:pt idx="1064">
                  <c:v>1.255555555555556</c:v>
                </c:pt>
                <c:pt idx="1065">
                  <c:v>1.258333333333334</c:v>
                </c:pt>
                <c:pt idx="1066">
                  <c:v>1.2611111111111111</c:v>
                </c:pt>
                <c:pt idx="1067">
                  <c:v>1.2638888888888899</c:v>
                </c:pt>
                <c:pt idx="1068">
                  <c:v>1.2666666666666671</c:v>
                </c:pt>
                <c:pt idx="1069">
                  <c:v>1.2694444444444004</c:v>
                </c:pt>
                <c:pt idx="1070">
                  <c:v>1.2722222222222219</c:v>
                </c:pt>
                <c:pt idx="1071">
                  <c:v>1.2749999999999535</c:v>
                </c:pt>
                <c:pt idx="1072">
                  <c:v>1.2777777777777779</c:v>
                </c:pt>
                <c:pt idx="1073">
                  <c:v>1.2805555555555561</c:v>
                </c:pt>
                <c:pt idx="1074">
                  <c:v>1.283333333333333</c:v>
                </c:pt>
                <c:pt idx="1075">
                  <c:v>1.2861111111111121</c:v>
                </c:pt>
                <c:pt idx="1076">
                  <c:v>1.2888888888888901</c:v>
                </c:pt>
                <c:pt idx="1077">
                  <c:v>1.2916666666666659</c:v>
                </c:pt>
                <c:pt idx="1078">
                  <c:v>1.2944444444444438</c:v>
                </c:pt>
                <c:pt idx="1079">
                  <c:v>1.2972222222222218</c:v>
                </c:pt>
                <c:pt idx="1080">
                  <c:v>1.3</c:v>
                </c:pt>
                <c:pt idx="1081">
                  <c:v>1.302777777777778</c:v>
                </c:pt>
                <c:pt idx="1082">
                  <c:v>1.305555555555556</c:v>
                </c:pt>
                <c:pt idx="1083">
                  <c:v>1.3083333333333331</c:v>
                </c:pt>
                <c:pt idx="1084">
                  <c:v>1.3111111111111111</c:v>
                </c:pt>
                <c:pt idx="1085">
                  <c:v>1.31388888888889</c:v>
                </c:pt>
                <c:pt idx="1086">
                  <c:v>1.3166666666666671</c:v>
                </c:pt>
                <c:pt idx="1087">
                  <c:v>1.3194444444444438</c:v>
                </c:pt>
                <c:pt idx="1088">
                  <c:v>1.322222222222222</c:v>
                </c:pt>
                <c:pt idx="1089">
                  <c:v>1.325</c:v>
                </c:pt>
                <c:pt idx="1090">
                  <c:v>1.3277777777777779</c:v>
                </c:pt>
                <c:pt idx="1091">
                  <c:v>1.3305555555555661</c:v>
                </c:pt>
                <c:pt idx="1092">
                  <c:v>1.333333333333333</c:v>
                </c:pt>
                <c:pt idx="1093">
                  <c:v>1.3361111111111121</c:v>
                </c:pt>
                <c:pt idx="1094">
                  <c:v>1.3388888888888901</c:v>
                </c:pt>
                <c:pt idx="1095">
                  <c:v>1.341666666666667</c:v>
                </c:pt>
                <c:pt idx="1096">
                  <c:v>1.3444444444444439</c:v>
                </c:pt>
                <c:pt idx="1097">
                  <c:v>1.3472222222222219</c:v>
                </c:pt>
                <c:pt idx="1098">
                  <c:v>1.3499999999999475</c:v>
                </c:pt>
                <c:pt idx="1099">
                  <c:v>1.3527777777777781</c:v>
                </c:pt>
                <c:pt idx="1100">
                  <c:v>1.3555555555555561</c:v>
                </c:pt>
                <c:pt idx="1101">
                  <c:v>1.3583333333333341</c:v>
                </c:pt>
                <c:pt idx="1102">
                  <c:v>1.361111111111112</c:v>
                </c:pt>
                <c:pt idx="1103">
                  <c:v>1.36388888888889</c:v>
                </c:pt>
                <c:pt idx="1104">
                  <c:v>1.3666666666666671</c:v>
                </c:pt>
                <c:pt idx="1105">
                  <c:v>1.3694444444444438</c:v>
                </c:pt>
                <c:pt idx="1106">
                  <c:v>1.372222222222222</c:v>
                </c:pt>
                <c:pt idx="1107">
                  <c:v>1.375</c:v>
                </c:pt>
                <c:pt idx="1108">
                  <c:v>1.377777777777778</c:v>
                </c:pt>
                <c:pt idx="1109">
                  <c:v>1.3805555555556015</c:v>
                </c:pt>
                <c:pt idx="1110">
                  <c:v>1.3833333333333331</c:v>
                </c:pt>
                <c:pt idx="1111">
                  <c:v>1.3861111111111521</c:v>
                </c:pt>
                <c:pt idx="1112">
                  <c:v>1.3888888888889181</c:v>
                </c:pt>
                <c:pt idx="1113">
                  <c:v>1.3916666666666671</c:v>
                </c:pt>
                <c:pt idx="1114">
                  <c:v>1.394444444444445</c:v>
                </c:pt>
                <c:pt idx="1115">
                  <c:v>1.3972222222222219</c:v>
                </c:pt>
                <c:pt idx="1116">
                  <c:v>1.4</c:v>
                </c:pt>
                <c:pt idx="1117">
                  <c:v>1.4027777777777779</c:v>
                </c:pt>
                <c:pt idx="1118">
                  <c:v>1.4055555555555559</c:v>
                </c:pt>
                <c:pt idx="1119">
                  <c:v>1.408333333333333</c:v>
                </c:pt>
                <c:pt idx="1120">
                  <c:v>1.411111111111111</c:v>
                </c:pt>
                <c:pt idx="1121">
                  <c:v>1.413888888888889</c:v>
                </c:pt>
                <c:pt idx="1122">
                  <c:v>1.4166666666666659</c:v>
                </c:pt>
                <c:pt idx="1123">
                  <c:v>1.4194444444443874</c:v>
                </c:pt>
                <c:pt idx="1124">
                  <c:v>1.4222222222222218</c:v>
                </c:pt>
                <c:pt idx="1125">
                  <c:v>1.4249999999999408</c:v>
                </c:pt>
                <c:pt idx="1126">
                  <c:v>1.4277777777777778</c:v>
                </c:pt>
                <c:pt idx="1127">
                  <c:v>1.430555555555556</c:v>
                </c:pt>
                <c:pt idx="1128">
                  <c:v>1.4333333333333318</c:v>
                </c:pt>
                <c:pt idx="1129">
                  <c:v>1.4361111111111111</c:v>
                </c:pt>
                <c:pt idx="1130">
                  <c:v>1.43888888888889</c:v>
                </c:pt>
                <c:pt idx="1131">
                  <c:v>1.4416666666666658</c:v>
                </c:pt>
                <c:pt idx="1132">
                  <c:v>1.4444444444444438</c:v>
                </c:pt>
                <c:pt idx="1133">
                  <c:v>1.4472222222222118</c:v>
                </c:pt>
                <c:pt idx="1134">
                  <c:v>1.45</c:v>
                </c:pt>
                <c:pt idx="1135">
                  <c:v>1.4527777777777779</c:v>
                </c:pt>
                <c:pt idx="1136">
                  <c:v>1.455555555555555</c:v>
                </c:pt>
                <c:pt idx="1137">
                  <c:v>1.458333333333333</c:v>
                </c:pt>
                <c:pt idx="1138">
                  <c:v>1.461111111111111</c:v>
                </c:pt>
                <c:pt idx="1139">
                  <c:v>1.463888888888889</c:v>
                </c:pt>
                <c:pt idx="1140">
                  <c:v>1.466666666666667</c:v>
                </c:pt>
                <c:pt idx="1141">
                  <c:v>1.4694444444443946</c:v>
                </c:pt>
                <c:pt idx="1142">
                  <c:v>1.4722222222222219</c:v>
                </c:pt>
                <c:pt idx="1143">
                  <c:v>1.4749999999999475</c:v>
                </c:pt>
                <c:pt idx="1144">
                  <c:v>1.4777777777777779</c:v>
                </c:pt>
                <c:pt idx="1145">
                  <c:v>1.4805555555555561</c:v>
                </c:pt>
                <c:pt idx="1146">
                  <c:v>1.4833333333333318</c:v>
                </c:pt>
                <c:pt idx="1147">
                  <c:v>1.486111111111112</c:v>
                </c:pt>
                <c:pt idx="1148">
                  <c:v>1.48888888888889</c:v>
                </c:pt>
                <c:pt idx="1149">
                  <c:v>1.4916666666666658</c:v>
                </c:pt>
                <c:pt idx="1150">
                  <c:v>1.4944444444444438</c:v>
                </c:pt>
                <c:pt idx="1151">
                  <c:v>1.4972222222222218</c:v>
                </c:pt>
                <c:pt idx="1152">
                  <c:v>1.5</c:v>
                </c:pt>
                <c:pt idx="1153">
                  <c:v>1.502777777777778</c:v>
                </c:pt>
                <c:pt idx="1154">
                  <c:v>1.505555555555556</c:v>
                </c:pt>
                <c:pt idx="1155">
                  <c:v>1.508333333333334</c:v>
                </c:pt>
                <c:pt idx="1156">
                  <c:v>1.5111111111111111</c:v>
                </c:pt>
                <c:pt idx="1157">
                  <c:v>1.5138888888888899</c:v>
                </c:pt>
                <c:pt idx="1158">
                  <c:v>1.5166666666666671</c:v>
                </c:pt>
                <c:pt idx="1159">
                  <c:v>1.5194444444444004</c:v>
                </c:pt>
                <c:pt idx="1160">
                  <c:v>1.5222222222222219</c:v>
                </c:pt>
                <c:pt idx="1161">
                  <c:v>1.5249999999999535</c:v>
                </c:pt>
                <c:pt idx="1162">
                  <c:v>1.5277777777777779</c:v>
                </c:pt>
                <c:pt idx="1163">
                  <c:v>1.5305555555555561</c:v>
                </c:pt>
                <c:pt idx="1164">
                  <c:v>1.533333333333333</c:v>
                </c:pt>
                <c:pt idx="1165">
                  <c:v>1.5361111111111121</c:v>
                </c:pt>
                <c:pt idx="1166">
                  <c:v>1.5388888888888901</c:v>
                </c:pt>
                <c:pt idx="1167">
                  <c:v>1.5416666666666659</c:v>
                </c:pt>
                <c:pt idx="1168">
                  <c:v>1.5444444444444438</c:v>
                </c:pt>
                <c:pt idx="1169">
                  <c:v>1.5472222222222218</c:v>
                </c:pt>
                <c:pt idx="1170">
                  <c:v>1.55</c:v>
                </c:pt>
                <c:pt idx="1171">
                  <c:v>1.552777777777778</c:v>
                </c:pt>
                <c:pt idx="1172">
                  <c:v>1.555555555555556</c:v>
                </c:pt>
                <c:pt idx="1173">
                  <c:v>1.5583333333333331</c:v>
                </c:pt>
                <c:pt idx="1174">
                  <c:v>1.5611111111111111</c:v>
                </c:pt>
                <c:pt idx="1175">
                  <c:v>1.56388888888889</c:v>
                </c:pt>
                <c:pt idx="1176">
                  <c:v>1.5666666666666671</c:v>
                </c:pt>
                <c:pt idx="1177">
                  <c:v>1.5694444444444438</c:v>
                </c:pt>
                <c:pt idx="1178">
                  <c:v>1.572222222222222</c:v>
                </c:pt>
                <c:pt idx="1179">
                  <c:v>1.575</c:v>
                </c:pt>
                <c:pt idx="1180">
                  <c:v>1.5777777777777779</c:v>
                </c:pt>
                <c:pt idx="1181">
                  <c:v>1.5805555555555661</c:v>
                </c:pt>
                <c:pt idx="1182">
                  <c:v>1.583333333333333</c:v>
                </c:pt>
                <c:pt idx="1183">
                  <c:v>1.5861111111111121</c:v>
                </c:pt>
                <c:pt idx="1184">
                  <c:v>1.5888888888888901</c:v>
                </c:pt>
                <c:pt idx="1185">
                  <c:v>1.591666666666667</c:v>
                </c:pt>
                <c:pt idx="1186">
                  <c:v>1.5944444444444439</c:v>
                </c:pt>
                <c:pt idx="1187">
                  <c:v>1.5972222222222219</c:v>
                </c:pt>
                <c:pt idx="1188">
                  <c:v>1.5999999999999475</c:v>
                </c:pt>
                <c:pt idx="1189">
                  <c:v>1.6027777777777781</c:v>
                </c:pt>
                <c:pt idx="1190">
                  <c:v>1.6055555555555561</c:v>
                </c:pt>
                <c:pt idx="1191">
                  <c:v>1.6083333333333341</c:v>
                </c:pt>
                <c:pt idx="1192">
                  <c:v>1.611111111111112</c:v>
                </c:pt>
                <c:pt idx="1193">
                  <c:v>1.61388888888889</c:v>
                </c:pt>
                <c:pt idx="1194">
                  <c:v>1.6166666666666671</c:v>
                </c:pt>
                <c:pt idx="1195">
                  <c:v>1.6194444444444438</c:v>
                </c:pt>
                <c:pt idx="1196">
                  <c:v>1.622222222222222</c:v>
                </c:pt>
                <c:pt idx="1197">
                  <c:v>1.625</c:v>
                </c:pt>
                <c:pt idx="1198">
                  <c:v>1.627777777777778</c:v>
                </c:pt>
                <c:pt idx="1199">
                  <c:v>1.6305555555556015</c:v>
                </c:pt>
                <c:pt idx="1200">
                  <c:v>1.6333333333333331</c:v>
                </c:pt>
                <c:pt idx="1201">
                  <c:v>1.6361111111111521</c:v>
                </c:pt>
                <c:pt idx="1202">
                  <c:v>1.6388888888889181</c:v>
                </c:pt>
                <c:pt idx="1203">
                  <c:v>1.6416666666666671</c:v>
                </c:pt>
                <c:pt idx="1204">
                  <c:v>1.6444444444444439</c:v>
                </c:pt>
                <c:pt idx="1205">
                  <c:v>1.6472222222222219</c:v>
                </c:pt>
                <c:pt idx="1206">
                  <c:v>1.6500000000000001</c:v>
                </c:pt>
                <c:pt idx="1207">
                  <c:v>1.6527777777777781</c:v>
                </c:pt>
                <c:pt idx="1208">
                  <c:v>1.6555555555555561</c:v>
                </c:pt>
                <c:pt idx="1209">
                  <c:v>1.6583333333333341</c:v>
                </c:pt>
                <c:pt idx="1210">
                  <c:v>1.6611111111111121</c:v>
                </c:pt>
                <c:pt idx="1211">
                  <c:v>1.6638888888888901</c:v>
                </c:pt>
                <c:pt idx="1212">
                  <c:v>1.6666666666666681</c:v>
                </c:pt>
                <c:pt idx="1213">
                  <c:v>1.6694444444444438</c:v>
                </c:pt>
                <c:pt idx="1214">
                  <c:v>1.6722222222222221</c:v>
                </c:pt>
                <c:pt idx="1215">
                  <c:v>1.675</c:v>
                </c:pt>
                <c:pt idx="1216">
                  <c:v>1.677777777777778</c:v>
                </c:pt>
                <c:pt idx="1217">
                  <c:v>1.6805555555556064</c:v>
                </c:pt>
                <c:pt idx="1218">
                  <c:v>1.6833333333333331</c:v>
                </c:pt>
                <c:pt idx="1219">
                  <c:v>1.6861111111111606</c:v>
                </c:pt>
                <c:pt idx="1220">
                  <c:v>1.688888888888936</c:v>
                </c:pt>
                <c:pt idx="1221">
                  <c:v>1.6916666666666671</c:v>
                </c:pt>
                <c:pt idx="1222">
                  <c:v>1.694444444444444</c:v>
                </c:pt>
                <c:pt idx="1223">
                  <c:v>1.697222222222222</c:v>
                </c:pt>
                <c:pt idx="1224">
                  <c:v>1.7</c:v>
                </c:pt>
                <c:pt idx="1225">
                  <c:v>1.7027777777777779</c:v>
                </c:pt>
                <c:pt idx="1226">
                  <c:v>1.7055555555555559</c:v>
                </c:pt>
                <c:pt idx="1227">
                  <c:v>1.708333333333333</c:v>
                </c:pt>
                <c:pt idx="1228">
                  <c:v>1.711111111111111</c:v>
                </c:pt>
                <c:pt idx="1229">
                  <c:v>1.7138888888888899</c:v>
                </c:pt>
                <c:pt idx="1230">
                  <c:v>1.716666666666667</c:v>
                </c:pt>
                <c:pt idx="1231">
                  <c:v>1.7194444444443946</c:v>
                </c:pt>
                <c:pt idx="1232">
                  <c:v>1.7222222222222219</c:v>
                </c:pt>
                <c:pt idx="1233">
                  <c:v>1.7249999999999475</c:v>
                </c:pt>
                <c:pt idx="1234">
                  <c:v>1.7277777777777779</c:v>
                </c:pt>
                <c:pt idx="1235">
                  <c:v>1.7305555555555561</c:v>
                </c:pt>
                <c:pt idx="1236">
                  <c:v>1.7333333333333318</c:v>
                </c:pt>
                <c:pt idx="1237">
                  <c:v>1.736111111111112</c:v>
                </c:pt>
                <c:pt idx="1238">
                  <c:v>1.73888888888889</c:v>
                </c:pt>
                <c:pt idx="1239">
                  <c:v>1.7416666666666658</c:v>
                </c:pt>
                <c:pt idx="1240">
                  <c:v>1.7444444444444438</c:v>
                </c:pt>
                <c:pt idx="1241">
                  <c:v>1.7472222222222218</c:v>
                </c:pt>
                <c:pt idx="1242">
                  <c:v>1.75</c:v>
                </c:pt>
                <c:pt idx="1243">
                  <c:v>1.752777777777778</c:v>
                </c:pt>
                <c:pt idx="1244">
                  <c:v>1.755555555555556</c:v>
                </c:pt>
                <c:pt idx="1245">
                  <c:v>1.758333333333334</c:v>
                </c:pt>
                <c:pt idx="1246">
                  <c:v>1.7611111111111111</c:v>
                </c:pt>
                <c:pt idx="1247">
                  <c:v>1.7638888888888899</c:v>
                </c:pt>
                <c:pt idx="1248">
                  <c:v>1.7666666666666671</c:v>
                </c:pt>
                <c:pt idx="1249">
                  <c:v>1.7694444444444004</c:v>
                </c:pt>
                <c:pt idx="1250">
                  <c:v>1.772222222222223</c:v>
                </c:pt>
                <c:pt idx="1251">
                  <c:v>1.7749999999999535</c:v>
                </c:pt>
                <c:pt idx="1252">
                  <c:v>1.7777777777777779</c:v>
                </c:pt>
                <c:pt idx="1253">
                  <c:v>1.7805555555555561</c:v>
                </c:pt>
                <c:pt idx="1254">
                  <c:v>1.7833333333333339</c:v>
                </c:pt>
                <c:pt idx="1255">
                  <c:v>1.7861111111111121</c:v>
                </c:pt>
                <c:pt idx="1256">
                  <c:v>1.7888888888888901</c:v>
                </c:pt>
                <c:pt idx="1257">
                  <c:v>1.7916666666666659</c:v>
                </c:pt>
                <c:pt idx="1258">
                  <c:v>1.7944444444444438</c:v>
                </c:pt>
                <c:pt idx="1259">
                  <c:v>1.7972222222222218</c:v>
                </c:pt>
                <c:pt idx="1260">
                  <c:v>1.8</c:v>
                </c:pt>
                <c:pt idx="1261">
                  <c:v>1.802777777777778</c:v>
                </c:pt>
                <c:pt idx="1262">
                  <c:v>1.805555555555556</c:v>
                </c:pt>
                <c:pt idx="1263">
                  <c:v>1.8083333333333331</c:v>
                </c:pt>
                <c:pt idx="1264">
                  <c:v>1.8111111111111111</c:v>
                </c:pt>
                <c:pt idx="1265">
                  <c:v>1.81388888888889</c:v>
                </c:pt>
                <c:pt idx="1266">
                  <c:v>1.8166666666666671</c:v>
                </c:pt>
                <c:pt idx="1267">
                  <c:v>1.8194444444444438</c:v>
                </c:pt>
                <c:pt idx="1268">
                  <c:v>1.822222222222222</c:v>
                </c:pt>
                <c:pt idx="1269">
                  <c:v>1.825</c:v>
                </c:pt>
                <c:pt idx="1270">
                  <c:v>1.8277777777777779</c:v>
                </c:pt>
                <c:pt idx="1271">
                  <c:v>1.8305555555555661</c:v>
                </c:pt>
                <c:pt idx="1272">
                  <c:v>1.833333333333333</c:v>
                </c:pt>
                <c:pt idx="1273">
                  <c:v>1.8361111111111121</c:v>
                </c:pt>
                <c:pt idx="1274">
                  <c:v>1.8388888888888901</c:v>
                </c:pt>
                <c:pt idx="1275">
                  <c:v>1.841666666666667</c:v>
                </c:pt>
                <c:pt idx="1276">
                  <c:v>1.8444444444444439</c:v>
                </c:pt>
                <c:pt idx="1277">
                  <c:v>1.8472222222222219</c:v>
                </c:pt>
                <c:pt idx="1278">
                  <c:v>1.8499999999999475</c:v>
                </c:pt>
                <c:pt idx="1279">
                  <c:v>1.8527777777777781</c:v>
                </c:pt>
                <c:pt idx="1280">
                  <c:v>1.8555555555555561</c:v>
                </c:pt>
                <c:pt idx="1281">
                  <c:v>1.8583333333333341</c:v>
                </c:pt>
                <c:pt idx="1282">
                  <c:v>1.861111111111112</c:v>
                </c:pt>
                <c:pt idx="1283">
                  <c:v>1.86388888888889</c:v>
                </c:pt>
                <c:pt idx="1284">
                  <c:v>1.8666666666666671</c:v>
                </c:pt>
                <c:pt idx="1285">
                  <c:v>1.8694444444444438</c:v>
                </c:pt>
                <c:pt idx="1286">
                  <c:v>1.872222222222222</c:v>
                </c:pt>
                <c:pt idx="1287">
                  <c:v>1.875</c:v>
                </c:pt>
                <c:pt idx="1288">
                  <c:v>1.877777777777778</c:v>
                </c:pt>
                <c:pt idx="1289">
                  <c:v>1.8805555555556015</c:v>
                </c:pt>
                <c:pt idx="1290">
                  <c:v>1.8833333333333331</c:v>
                </c:pt>
                <c:pt idx="1291">
                  <c:v>1.8861111111111521</c:v>
                </c:pt>
                <c:pt idx="1292">
                  <c:v>1.8888888888889181</c:v>
                </c:pt>
                <c:pt idx="1293">
                  <c:v>1.8916666666666671</c:v>
                </c:pt>
                <c:pt idx="1294">
                  <c:v>1.894444444444445</c:v>
                </c:pt>
                <c:pt idx="1295">
                  <c:v>1.8972222222222219</c:v>
                </c:pt>
                <c:pt idx="1296">
                  <c:v>1.9000000000000001</c:v>
                </c:pt>
                <c:pt idx="1297">
                  <c:v>1.9027777777777781</c:v>
                </c:pt>
                <c:pt idx="1298">
                  <c:v>1.9055555555555561</c:v>
                </c:pt>
                <c:pt idx="1299">
                  <c:v>1.9083333333333341</c:v>
                </c:pt>
                <c:pt idx="1300">
                  <c:v>1.9111111111111121</c:v>
                </c:pt>
                <c:pt idx="1301">
                  <c:v>1.9138888888888901</c:v>
                </c:pt>
                <c:pt idx="1302">
                  <c:v>1.9166666666666661</c:v>
                </c:pt>
                <c:pt idx="1303">
                  <c:v>1.9194444444444438</c:v>
                </c:pt>
                <c:pt idx="1304">
                  <c:v>1.9222222222222221</c:v>
                </c:pt>
                <c:pt idx="1305">
                  <c:v>1.925</c:v>
                </c:pt>
                <c:pt idx="1306">
                  <c:v>1.927777777777778</c:v>
                </c:pt>
                <c:pt idx="1307">
                  <c:v>1.9305555555556064</c:v>
                </c:pt>
                <c:pt idx="1308">
                  <c:v>1.9333333333333331</c:v>
                </c:pt>
                <c:pt idx="1309">
                  <c:v>1.9361111111111595</c:v>
                </c:pt>
                <c:pt idx="1310">
                  <c:v>1.938888888888936</c:v>
                </c:pt>
                <c:pt idx="1311">
                  <c:v>1.941666666666666</c:v>
                </c:pt>
                <c:pt idx="1312">
                  <c:v>1.944444444444444</c:v>
                </c:pt>
                <c:pt idx="1313">
                  <c:v>1.947222222222222</c:v>
                </c:pt>
                <c:pt idx="1314">
                  <c:v>1.9500000000000361</c:v>
                </c:pt>
                <c:pt idx="1315">
                  <c:v>1.9527777777778021</c:v>
                </c:pt>
                <c:pt idx="1316">
                  <c:v>1.9555555555555661</c:v>
                </c:pt>
                <c:pt idx="1317">
                  <c:v>1.9583333333333341</c:v>
                </c:pt>
                <c:pt idx="1318">
                  <c:v>1.9611111111111121</c:v>
                </c:pt>
                <c:pt idx="1319">
                  <c:v>1.9638888888888901</c:v>
                </c:pt>
                <c:pt idx="1320">
                  <c:v>1.9666666666666681</c:v>
                </c:pt>
                <c:pt idx="1321">
                  <c:v>1.9694444444444439</c:v>
                </c:pt>
                <c:pt idx="1322">
                  <c:v>1.9722222222222221</c:v>
                </c:pt>
                <c:pt idx="1323">
                  <c:v>1.9750000000000001</c:v>
                </c:pt>
                <c:pt idx="1324">
                  <c:v>1.9777777777777781</c:v>
                </c:pt>
                <c:pt idx="1325">
                  <c:v>1.9805555555556142</c:v>
                </c:pt>
                <c:pt idx="1326">
                  <c:v>1.9833333333333341</c:v>
                </c:pt>
                <c:pt idx="1327">
                  <c:v>1.9861111111111662</c:v>
                </c:pt>
                <c:pt idx="1328">
                  <c:v>1.9888888888889427</c:v>
                </c:pt>
                <c:pt idx="1329">
                  <c:v>1.9916666666666671</c:v>
                </c:pt>
                <c:pt idx="1330">
                  <c:v>1.994444444444444</c:v>
                </c:pt>
                <c:pt idx="1331">
                  <c:v>1.997222222222222</c:v>
                </c:pt>
                <c:pt idx="1332">
                  <c:v>2</c:v>
                </c:pt>
                <c:pt idx="1333">
                  <c:v>2.0027777777778786</c:v>
                </c:pt>
                <c:pt idx="1334">
                  <c:v>2.0055555555555582</c:v>
                </c:pt>
                <c:pt idx="1335">
                  <c:v>2.0083333333333342</c:v>
                </c:pt>
                <c:pt idx="1336">
                  <c:v>2.0111111111111111</c:v>
                </c:pt>
                <c:pt idx="1337">
                  <c:v>2.0138888888888777</c:v>
                </c:pt>
                <c:pt idx="1338">
                  <c:v>2.0166666666666577</c:v>
                </c:pt>
                <c:pt idx="1339">
                  <c:v>2.0194444444444377</c:v>
                </c:pt>
                <c:pt idx="1340">
                  <c:v>2.0222222222222221</c:v>
                </c:pt>
                <c:pt idx="1341">
                  <c:v>2.0249999999999999</c:v>
                </c:pt>
                <c:pt idx="1342">
                  <c:v>2.0277777777779793</c:v>
                </c:pt>
                <c:pt idx="1343">
                  <c:v>2.0305555555555572</c:v>
                </c:pt>
                <c:pt idx="1344">
                  <c:v>2.0333333333333332</c:v>
                </c:pt>
                <c:pt idx="1345">
                  <c:v>2.036111111111111</c:v>
                </c:pt>
                <c:pt idx="1346">
                  <c:v>2.0388888888888768</c:v>
                </c:pt>
                <c:pt idx="1347">
                  <c:v>2.041666666666667</c:v>
                </c:pt>
                <c:pt idx="1348">
                  <c:v>2.0444444444444438</c:v>
                </c:pt>
                <c:pt idx="1349">
                  <c:v>2.0472222222222252</c:v>
                </c:pt>
                <c:pt idx="1350">
                  <c:v>2.0499999999999998</c:v>
                </c:pt>
                <c:pt idx="1351">
                  <c:v>2.0527777777777811</c:v>
                </c:pt>
                <c:pt idx="1352">
                  <c:v>2.0555555555555549</c:v>
                </c:pt>
                <c:pt idx="1353">
                  <c:v>2.058333333333334</c:v>
                </c:pt>
                <c:pt idx="1354">
                  <c:v>2.0611111111111202</c:v>
                </c:pt>
                <c:pt idx="1355">
                  <c:v>2.0638888888888887</c:v>
                </c:pt>
                <c:pt idx="1356">
                  <c:v>2.066666666666666</c:v>
                </c:pt>
                <c:pt idx="1357">
                  <c:v>2.0694444444444438</c:v>
                </c:pt>
                <c:pt idx="1358">
                  <c:v>2.072222222222222</c:v>
                </c:pt>
                <c:pt idx="1359">
                  <c:v>2.0749999999999997</c:v>
                </c:pt>
                <c:pt idx="1360">
                  <c:v>2.077777777777909</c:v>
                </c:pt>
                <c:pt idx="1361">
                  <c:v>2.0805555555555602</c:v>
                </c:pt>
                <c:pt idx="1362">
                  <c:v>2.0833333333333401</c:v>
                </c:pt>
                <c:pt idx="1363">
                  <c:v>2.0861111111111112</c:v>
                </c:pt>
                <c:pt idx="1364">
                  <c:v>2.0888888888888877</c:v>
                </c:pt>
                <c:pt idx="1365">
                  <c:v>2.0916666666666668</c:v>
                </c:pt>
                <c:pt idx="1366">
                  <c:v>2.0944444444444437</c:v>
                </c:pt>
                <c:pt idx="1367">
                  <c:v>2.0972222222222232</c:v>
                </c:pt>
                <c:pt idx="1368">
                  <c:v>2.0999999999999988</c:v>
                </c:pt>
                <c:pt idx="1369">
                  <c:v>2.1027777777778938</c:v>
                </c:pt>
                <c:pt idx="1370">
                  <c:v>2.1055555555555552</c:v>
                </c:pt>
                <c:pt idx="1371">
                  <c:v>2.1083333333333352</c:v>
                </c:pt>
                <c:pt idx="1372">
                  <c:v>2.1111111111111112</c:v>
                </c:pt>
                <c:pt idx="1373">
                  <c:v>2.1138888888888867</c:v>
                </c:pt>
                <c:pt idx="1374">
                  <c:v>2.1166666666666667</c:v>
                </c:pt>
                <c:pt idx="1375">
                  <c:v>2.1194444444444427</c:v>
                </c:pt>
                <c:pt idx="1376">
                  <c:v>2.1222222222222231</c:v>
                </c:pt>
                <c:pt idx="1377">
                  <c:v>2.125</c:v>
                </c:pt>
                <c:pt idx="1378">
                  <c:v>2.1277777777779945</c:v>
                </c:pt>
                <c:pt idx="1379">
                  <c:v>2.1305555555555582</c:v>
                </c:pt>
                <c:pt idx="1380">
                  <c:v>2.1333333333333342</c:v>
                </c:pt>
                <c:pt idx="1381">
                  <c:v>2.1361111111111111</c:v>
                </c:pt>
                <c:pt idx="1382">
                  <c:v>2.1388888888888777</c:v>
                </c:pt>
                <c:pt idx="1383">
                  <c:v>2.1416666666666671</c:v>
                </c:pt>
                <c:pt idx="1384">
                  <c:v>2.1444444444444448</c:v>
                </c:pt>
                <c:pt idx="1385">
                  <c:v>2.1472222222222412</c:v>
                </c:pt>
                <c:pt idx="1386">
                  <c:v>2.15</c:v>
                </c:pt>
                <c:pt idx="1387">
                  <c:v>2.1527777777777812</c:v>
                </c:pt>
                <c:pt idx="1388">
                  <c:v>2.1555555555555572</c:v>
                </c:pt>
                <c:pt idx="1389">
                  <c:v>2.1583333333333332</c:v>
                </c:pt>
                <c:pt idx="1390">
                  <c:v>2.1611111111111212</c:v>
                </c:pt>
                <c:pt idx="1391">
                  <c:v>2.1638888888888888</c:v>
                </c:pt>
                <c:pt idx="1392">
                  <c:v>2.166666666666667</c:v>
                </c:pt>
                <c:pt idx="1393">
                  <c:v>2.1694444444444438</c:v>
                </c:pt>
                <c:pt idx="1394">
                  <c:v>2.1722222222222221</c:v>
                </c:pt>
                <c:pt idx="1395">
                  <c:v>2.1749999999999998</c:v>
                </c:pt>
                <c:pt idx="1396">
                  <c:v>2.1777777777779508</c:v>
                </c:pt>
                <c:pt idx="1397">
                  <c:v>2.1805555555555602</c:v>
                </c:pt>
                <c:pt idx="1398">
                  <c:v>2.1833333333333402</c:v>
                </c:pt>
                <c:pt idx="1399">
                  <c:v>2.1861111111111202</c:v>
                </c:pt>
                <c:pt idx="1400">
                  <c:v>2.1888888888888887</c:v>
                </c:pt>
                <c:pt idx="1401">
                  <c:v>2.191666666666666</c:v>
                </c:pt>
                <c:pt idx="1402">
                  <c:v>2.1944444444444438</c:v>
                </c:pt>
                <c:pt idx="1403">
                  <c:v>2.1972222222222242</c:v>
                </c:pt>
                <c:pt idx="1404">
                  <c:v>2.2000000000000002</c:v>
                </c:pt>
                <c:pt idx="1405">
                  <c:v>2.202777777777909</c:v>
                </c:pt>
                <c:pt idx="1406">
                  <c:v>2.2055555555555602</c:v>
                </c:pt>
                <c:pt idx="1407">
                  <c:v>2.2083333333333401</c:v>
                </c:pt>
                <c:pt idx="1408">
                  <c:v>2.2111111111111112</c:v>
                </c:pt>
                <c:pt idx="1409">
                  <c:v>2.2138888888888877</c:v>
                </c:pt>
                <c:pt idx="1410">
                  <c:v>2.2166666666666668</c:v>
                </c:pt>
                <c:pt idx="1411">
                  <c:v>2.2194444444444437</c:v>
                </c:pt>
                <c:pt idx="1412">
                  <c:v>2.2222222222222232</c:v>
                </c:pt>
                <c:pt idx="1413">
                  <c:v>2.2250000000000001</c:v>
                </c:pt>
                <c:pt idx="1414">
                  <c:v>2.227777777778015</c:v>
                </c:pt>
                <c:pt idx="1415">
                  <c:v>2.2305555555555552</c:v>
                </c:pt>
                <c:pt idx="1416">
                  <c:v>2.2333333333333352</c:v>
                </c:pt>
                <c:pt idx="1417">
                  <c:v>2.2361111111111112</c:v>
                </c:pt>
                <c:pt idx="1418">
                  <c:v>2.2388888888888867</c:v>
                </c:pt>
                <c:pt idx="1419">
                  <c:v>2.2416666666666671</c:v>
                </c:pt>
                <c:pt idx="1420">
                  <c:v>2.244444444444444</c:v>
                </c:pt>
                <c:pt idx="1421">
                  <c:v>2.2472222222223537</c:v>
                </c:pt>
                <c:pt idx="1422">
                  <c:v>2.25</c:v>
                </c:pt>
                <c:pt idx="1423">
                  <c:v>2.2527777777778786</c:v>
                </c:pt>
                <c:pt idx="1424">
                  <c:v>2.2555555555555582</c:v>
                </c:pt>
                <c:pt idx="1425">
                  <c:v>2.2583333333333342</c:v>
                </c:pt>
                <c:pt idx="1426">
                  <c:v>2.2611111111111692</c:v>
                </c:pt>
                <c:pt idx="1427">
                  <c:v>2.2638888888888888</c:v>
                </c:pt>
                <c:pt idx="1428">
                  <c:v>2.2666666666666671</c:v>
                </c:pt>
                <c:pt idx="1429">
                  <c:v>2.2694444444444448</c:v>
                </c:pt>
                <c:pt idx="1430">
                  <c:v>2.2722222222222221</c:v>
                </c:pt>
                <c:pt idx="1431">
                  <c:v>2.2749999999999999</c:v>
                </c:pt>
                <c:pt idx="1432">
                  <c:v>2.2777777777779793</c:v>
                </c:pt>
                <c:pt idx="1433">
                  <c:v>2.2805555555555612</c:v>
                </c:pt>
                <c:pt idx="1434">
                  <c:v>2.2833333333333412</c:v>
                </c:pt>
                <c:pt idx="1435">
                  <c:v>2.2861111111111212</c:v>
                </c:pt>
                <c:pt idx="1436">
                  <c:v>2.2888888888888888</c:v>
                </c:pt>
                <c:pt idx="1437">
                  <c:v>2.291666666666667</c:v>
                </c:pt>
                <c:pt idx="1438">
                  <c:v>2.2944444444444438</c:v>
                </c:pt>
                <c:pt idx="1439">
                  <c:v>2.2972222222222252</c:v>
                </c:pt>
                <c:pt idx="1440">
                  <c:v>2.2999999999999998</c:v>
                </c:pt>
                <c:pt idx="1441">
                  <c:v>2.3027777777777811</c:v>
                </c:pt>
                <c:pt idx="1442">
                  <c:v>2.3055555555555549</c:v>
                </c:pt>
                <c:pt idx="1443">
                  <c:v>2.308333333333334</c:v>
                </c:pt>
                <c:pt idx="1444">
                  <c:v>2.3111111111111109</c:v>
                </c:pt>
                <c:pt idx="1445">
                  <c:v>2.3138888888888767</c:v>
                </c:pt>
                <c:pt idx="1446">
                  <c:v>2.3166666666666567</c:v>
                </c:pt>
                <c:pt idx="1447">
                  <c:v>2.3194444444444327</c:v>
                </c:pt>
                <c:pt idx="1448">
                  <c:v>2.322222222222222</c:v>
                </c:pt>
                <c:pt idx="1449">
                  <c:v>2.3249999999999997</c:v>
                </c:pt>
                <c:pt idx="1450">
                  <c:v>2.327777777777909</c:v>
                </c:pt>
                <c:pt idx="1451">
                  <c:v>2.3305555555555562</c:v>
                </c:pt>
                <c:pt idx="1452">
                  <c:v>2.333333333333333</c:v>
                </c:pt>
                <c:pt idx="1453">
                  <c:v>2.3361111111111108</c:v>
                </c:pt>
                <c:pt idx="1454">
                  <c:v>2.338888888888778</c:v>
                </c:pt>
                <c:pt idx="1455">
                  <c:v>2.3416666666666668</c:v>
                </c:pt>
                <c:pt idx="1456">
                  <c:v>2.3444444444444437</c:v>
                </c:pt>
                <c:pt idx="1457">
                  <c:v>2.3472222222222232</c:v>
                </c:pt>
                <c:pt idx="1458">
                  <c:v>2.3499999999999988</c:v>
                </c:pt>
                <c:pt idx="1459">
                  <c:v>2.3527777777777801</c:v>
                </c:pt>
                <c:pt idx="1460">
                  <c:v>2.3555555555555547</c:v>
                </c:pt>
                <c:pt idx="1461">
                  <c:v>2.3583333333333329</c:v>
                </c:pt>
                <c:pt idx="1462">
                  <c:v>2.3611111111111112</c:v>
                </c:pt>
                <c:pt idx="1463">
                  <c:v>2.3638888888888867</c:v>
                </c:pt>
                <c:pt idx="1464">
                  <c:v>2.3666666666666627</c:v>
                </c:pt>
                <c:pt idx="1465">
                  <c:v>2.3694444444444427</c:v>
                </c:pt>
                <c:pt idx="1466">
                  <c:v>2.3722222222222187</c:v>
                </c:pt>
                <c:pt idx="1467">
                  <c:v>2.3749999999999987</c:v>
                </c:pt>
                <c:pt idx="1468">
                  <c:v>2.3777777777778786</c:v>
                </c:pt>
                <c:pt idx="1469">
                  <c:v>2.3805555555555551</c:v>
                </c:pt>
                <c:pt idx="1470">
                  <c:v>2.3833333333333342</c:v>
                </c:pt>
                <c:pt idx="1471">
                  <c:v>2.3861111111111111</c:v>
                </c:pt>
                <c:pt idx="1472">
                  <c:v>2.3888888888888777</c:v>
                </c:pt>
                <c:pt idx="1473">
                  <c:v>2.3916666666666577</c:v>
                </c:pt>
                <c:pt idx="1474">
                  <c:v>2.3944444444444377</c:v>
                </c:pt>
                <c:pt idx="1475">
                  <c:v>2.3972222222222221</c:v>
                </c:pt>
                <c:pt idx="1476">
                  <c:v>2.3999999999999977</c:v>
                </c:pt>
                <c:pt idx="1477">
                  <c:v>2.4027777777777812</c:v>
                </c:pt>
                <c:pt idx="1478">
                  <c:v>2.405555555555555</c:v>
                </c:pt>
                <c:pt idx="1479">
                  <c:v>2.4083333333333332</c:v>
                </c:pt>
                <c:pt idx="1480">
                  <c:v>2.411111111111111</c:v>
                </c:pt>
                <c:pt idx="1481">
                  <c:v>2.4138888888888768</c:v>
                </c:pt>
                <c:pt idx="1482">
                  <c:v>2.4166666666666567</c:v>
                </c:pt>
                <c:pt idx="1483">
                  <c:v>2.4194444444444367</c:v>
                </c:pt>
                <c:pt idx="1484">
                  <c:v>2.4222222222222207</c:v>
                </c:pt>
                <c:pt idx="1485">
                  <c:v>2.4249999999999998</c:v>
                </c:pt>
                <c:pt idx="1486">
                  <c:v>2.4277777777779508</c:v>
                </c:pt>
                <c:pt idx="1487">
                  <c:v>2.4305555555555549</c:v>
                </c:pt>
                <c:pt idx="1488">
                  <c:v>2.433333333333334</c:v>
                </c:pt>
                <c:pt idx="1489">
                  <c:v>2.4361111111111109</c:v>
                </c:pt>
                <c:pt idx="1490">
                  <c:v>2.4388888888888767</c:v>
                </c:pt>
                <c:pt idx="1491">
                  <c:v>2.441666666666666</c:v>
                </c:pt>
                <c:pt idx="1492">
                  <c:v>2.4444444444444438</c:v>
                </c:pt>
                <c:pt idx="1493">
                  <c:v>2.4472222222222242</c:v>
                </c:pt>
                <c:pt idx="1494">
                  <c:v>2.4499999999999997</c:v>
                </c:pt>
                <c:pt idx="1495">
                  <c:v>2.4527777777777802</c:v>
                </c:pt>
                <c:pt idx="1496">
                  <c:v>2.4555555555555562</c:v>
                </c:pt>
                <c:pt idx="1497">
                  <c:v>2.458333333333333</c:v>
                </c:pt>
                <c:pt idx="1498">
                  <c:v>2.4611111111111112</c:v>
                </c:pt>
                <c:pt idx="1499">
                  <c:v>2.4638888888888877</c:v>
                </c:pt>
                <c:pt idx="1500">
                  <c:v>2.4666666666666668</c:v>
                </c:pt>
                <c:pt idx="1501">
                  <c:v>2.4694444444444437</c:v>
                </c:pt>
                <c:pt idx="1502">
                  <c:v>2.4722222222222197</c:v>
                </c:pt>
                <c:pt idx="1503">
                  <c:v>2.4749999999999988</c:v>
                </c:pt>
                <c:pt idx="1504">
                  <c:v>2.4777777777778938</c:v>
                </c:pt>
                <c:pt idx="1505">
                  <c:v>2.4805555555555552</c:v>
                </c:pt>
                <c:pt idx="1506">
                  <c:v>2.4833333333333352</c:v>
                </c:pt>
                <c:pt idx="1507">
                  <c:v>2.4861111111111112</c:v>
                </c:pt>
                <c:pt idx="1508">
                  <c:v>2.4888888888888867</c:v>
                </c:pt>
                <c:pt idx="1509">
                  <c:v>2.4916666666666627</c:v>
                </c:pt>
                <c:pt idx="1510">
                  <c:v>2.4944444444444427</c:v>
                </c:pt>
                <c:pt idx="1511">
                  <c:v>2.4972222222222222</c:v>
                </c:pt>
                <c:pt idx="1512">
                  <c:v>2.5</c:v>
                </c:pt>
                <c:pt idx="1513">
                  <c:v>2.5027777777778786</c:v>
                </c:pt>
                <c:pt idx="1514">
                  <c:v>2.5055555555555582</c:v>
                </c:pt>
                <c:pt idx="1515">
                  <c:v>2.5083333333333342</c:v>
                </c:pt>
                <c:pt idx="1516">
                  <c:v>2.5111111111111111</c:v>
                </c:pt>
                <c:pt idx="1517">
                  <c:v>2.5138888888888777</c:v>
                </c:pt>
                <c:pt idx="1518">
                  <c:v>2.5166666666666577</c:v>
                </c:pt>
                <c:pt idx="1519">
                  <c:v>2.5194444444444377</c:v>
                </c:pt>
                <c:pt idx="1520">
                  <c:v>2.5222222222222221</c:v>
                </c:pt>
                <c:pt idx="1521">
                  <c:v>2.5249999999999999</c:v>
                </c:pt>
                <c:pt idx="1522">
                  <c:v>2.5277777777779793</c:v>
                </c:pt>
                <c:pt idx="1523">
                  <c:v>2.530555555555555</c:v>
                </c:pt>
                <c:pt idx="1524">
                  <c:v>2.5333333333333332</c:v>
                </c:pt>
                <c:pt idx="1525">
                  <c:v>2.536111111111111</c:v>
                </c:pt>
                <c:pt idx="1526">
                  <c:v>2.5388888888888768</c:v>
                </c:pt>
                <c:pt idx="1527">
                  <c:v>2.5416666666666661</c:v>
                </c:pt>
                <c:pt idx="1528">
                  <c:v>2.5444444444444438</c:v>
                </c:pt>
                <c:pt idx="1529">
                  <c:v>2.5472222222222252</c:v>
                </c:pt>
                <c:pt idx="1530">
                  <c:v>2.5499999999999998</c:v>
                </c:pt>
                <c:pt idx="1531">
                  <c:v>2.5527777777777811</c:v>
                </c:pt>
                <c:pt idx="1532">
                  <c:v>2.5555555555555549</c:v>
                </c:pt>
                <c:pt idx="1533">
                  <c:v>2.558333333333334</c:v>
                </c:pt>
                <c:pt idx="1534">
                  <c:v>2.5611111111111202</c:v>
                </c:pt>
                <c:pt idx="1535">
                  <c:v>2.5638888888888887</c:v>
                </c:pt>
                <c:pt idx="1536">
                  <c:v>2.566666666666666</c:v>
                </c:pt>
                <c:pt idx="1537">
                  <c:v>2.5694444444444438</c:v>
                </c:pt>
                <c:pt idx="1538">
                  <c:v>2.572222222222222</c:v>
                </c:pt>
                <c:pt idx="1539">
                  <c:v>2.5749999999999997</c:v>
                </c:pt>
                <c:pt idx="1540">
                  <c:v>2.577777777777909</c:v>
                </c:pt>
                <c:pt idx="1541">
                  <c:v>2.5805555555555602</c:v>
                </c:pt>
                <c:pt idx="1542">
                  <c:v>2.5833333333333401</c:v>
                </c:pt>
                <c:pt idx="1543">
                  <c:v>2.5861111111111112</c:v>
                </c:pt>
                <c:pt idx="1544">
                  <c:v>2.5888888888888877</c:v>
                </c:pt>
                <c:pt idx="1545">
                  <c:v>2.5916666666666668</c:v>
                </c:pt>
                <c:pt idx="1546">
                  <c:v>2.5944444444444437</c:v>
                </c:pt>
                <c:pt idx="1547">
                  <c:v>2.5972222222222232</c:v>
                </c:pt>
                <c:pt idx="1548">
                  <c:v>2.5999999999999988</c:v>
                </c:pt>
                <c:pt idx="1549">
                  <c:v>2.6027777777778938</c:v>
                </c:pt>
                <c:pt idx="1550">
                  <c:v>2.6055555555555552</c:v>
                </c:pt>
                <c:pt idx="1551">
                  <c:v>2.6083333333333352</c:v>
                </c:pt>
                <c:pt idx="1552">
                  <c:v>2.6111111111111112</c:v>
                </c:pt>
                <c:pt idx="1553">
                  <c:v>2.6138888888888867</c:v>
                </c:pt>
                <c:pt idx="1554">
                  <c:v>2.6166666666666627</c:v>
                </c:pt>
                <c:pt idx="1555">
                  <c:v>2.6194444444444427</c:v>
                </c:pt>
                <c:pt idx="1556">
                  <c:v>2.6222222222222222</c:v>
                </c:pt>
                <c:pt idx="1557">
                  <c:v>2.625</c:v>
                </c:pt>
                <c:pt idx="1558">
                  <c:v>2.6277777777779945</c:v>
                </c:pt>
                <c:pt idx="1559">
                  <c:v>2.6305555555555551</c:v>
                </c:pt>
                <c:pt idx="1560">
                  <c:v>2.6333333333333342</c:v>
                </c:pt>
                <c:pt idx="1561">
                  <c:v>2.6361111111111111</c:v>
                </c:pt>
                <c:pt idx="1562">
                  <c:v>2.6388888888888777</c:v>
                </c:pt>
                <c:pt idx="1563">
                  <c:v>2.6416666666666671</c:v>
                </c:pt>
                <c:pt idx="1564">
                  <c:v>2.6444444444444439</c:v>
                </c:pt>
                <c:pt idx="1565">
                  <c:v>2.6472222222222412</c:v>
                </c:pt>
                <c:pt idx="1566">
                  <c:v>2.649999999999999</c:v>
                </c:pt>
                <c:pt idx="1567">
                  <c:v>2.6527777777777812</c:v>
                </c:pt>
                <c:pt idx="1568">
                  <c:v>2.655555555555555</c:v>
                </c:pt>
                <c:pt idx="1569">
                  <c:v>2.6583333333333332</c:v>
                </c:pt>
                <c:pt idx="1570">
                  <c:v>2.6611111111111212</c:v>
                </c:pt>
                <c:pt idx="1571">
                  <c:v>2.6638888888888888</c:v>
                </c:pt>
                <c:pt idx="1572">
                  <c:v>2.6666666666666661</c:v>
                </c:pt>
                <c:pt idx="1573">
                  <c:v>2.6694444444444438</c:v>
                </c:pt>
                <c:pt idx="1574">
                  <c:v>2.6722222222222207</c:v>
                </c:pt>
                <c:pt idx="1575">
                  <c:v>2.6749999999999998</c:v>
                </c:pt>
                <c:pt idx="1576">
                  <c:v>2.6777777777779499</c:v>
                </c:pt>
                <c:pt idx="1577">
                  <c:v>2.6805555555555602</c:v>
                </c:pt>
                <c:pt idx="1578">
                  <c:v>2.6833333333333402</c:v>
                </c:pt>
                <c:pt idx="1579">
                  <c:v>2.6861111111111202</c:v>
                </c:pt>
                <c:pt idx="1580">
                  <c:v>2.6888888888888887</c:v>
                </c:pt>
                <c:pt idx="1581">
                  <c:v>2.691666666666666</c:v>
                </c:pt>
                <c:pt idx="1582">
                  <c:v>2.6944444444444438</c:v>
                </c:pt>
                <c:pt idx="1583">
                  <c:v>2.6972222222222242</c:v>
                </c:pt>
                <c:pt idx="1584">
                  <c:v>2.7</c:v>
                </c:pt>
                <c:pt idx="1585">
                  <c:v>2.702777777777909</c:v>
                </c:pt>
                <c:pt idx="1586">
                  <c:v>2.7055555555555602</c:v>
                </c:pt>
                <c:pt idx="1587">
                  <c:v>2.7083333333333401</c:v>
                </c:pt>
                <c:pt idx="1588">
                  <c:v>2.7111111111111112</c:v>
                </c:pt>
                <c:pt idx="1589">
                  <c:v>2.7138888888888877</c:v>
                </c:pt>
                <c:pt idx="1590">
                  <c:v>2.7166666666666668</c:v>
                </c:pt>
                <c:pt idx="1591">
                  <c:v>2.7194444444444437</c:v>
                </c:pt>
                <c:pt idx="1592">
                  <c:v>2.7222222222222232</c:v>
                </c:pt>
                <c:pt idx="1593">
                  <c:v>2.7250000000000001</c:v>
                </c:pt>
                <c:pt idx="1594">
                  <c:v>2.727777777778015</c:v>
                </c:pt>
                <c:pt idx="1595">
                  <c:v>2.7305555555555552</c:v>
                </c:pt>
                <c:pt idx="1596">
                  <c:v>2.7333333333333352</c:v>
                </c:pt>
                <c:pt idx="1597">
                  <c:v>2.7361111111111112</c:v>
                </c:pt>
                <c:pt idx="1598">
                  <c:v>2.7388888888888867</c:v>
                </c:pt>
                <c:pt idx="1599">
                  <c:v>2.7416666666666671</c:v>
                </c:pt>
                <c:pt idx="1600">
                  <c:v>2.744444444444444</c:v>
                </c:pt>
                <c:pt idx="1601">
                  <c:v>2.7472222222223506</c:v>
                </c:pt>
                <c:pt idx="1602">
                  <c:v>2.75</c:v>
                </c:pt>
                <c:pt idx="1603">
                  <c:v>2.7527777777778786</c:v>
                </c:pt>
                <c:pt idx="1604">
                  <c:v>2.7555555555555551</c:v>
                </c:pt>
                <c:pt idx="1605">
                  <c:v>2.7583333333333342</c:v>
                </c:pt>
                <c:pt idx="1606">
                  <c:v>2.7611111111111692</c:v>
                </c:pt>
                <c:pt idx="1607">
                  <c:v>2.763888888888888</c:v>
                </c:pt>
                <c:pt idx="1608">
                  <c:v>2.7666666666666671</c:v>
                </c:pt>
                <c:pt idx="1609">
                  <c:v>2.7694444444444439</c:v>
                </c:pt>
                <c:pt idx="1610">
                  <c:v>2.7722222222222221</c:v>
                </c:pt>
                <c:pt idx="1611">
                  <c:v>2.774999999999999</c:v>
                </c:pt>
                <c:pt idx="1612">
                  <c:v>2.7777777777779793</c:v>
                </c:pt>
                <c:pt idx="1613">
                  <c:v>2.7805555555555612</c:v>
                </c:pt>
                <c:pt idx="1614">
                  <c:v>2.7833333333333412</c:v>
                </c:pt>
                <c:pt idx="1615">
                  <c:v>2.7861111111111212</c:v>
                </c:pt>
                <c:pt idx="1616">
                  <c:v>2.7888888888888888</c:v>
                </c:pt>
                <c:pt idx="1617">
                  <c:v>2.7916666666666661</c:v>
                </c:pt>
                <c:pt idx="1618">
                  <c:v>2.7944444444444438</c:v>
                </c:pt>
                <c:pt idx="1619">
                  <c:v>2.7972222222222252</c:v>
                </c:pt>
                <c:pt idx="1620">
                  <c:v>2.8</c:v>
                </c:pt>
                <c:pt idx="1621">
                  <c:v>2.8027777777777811</c:v>
                </c:pt>
                <c:pt idx="1622">
                  <c:v>2.8055555555555549</c:v>
                </c:pt>
                <c:pt idx="1623">
                  <c:v>2.808333333333334</c:v>
                </c:pt>
                <c:pt idx="1624">
                  <c:v>2.8111111111111109</c:v>
                </c:pt>
                <c:pt idx="1625">
                  <c:v>2.8138888888888767</c:v>
                </c:pt>
                <c:pt idx="1626">
                  <c:v>2.8166666666666567</c:v>
                </c:pt>
                <c:pt idx="1627">
                  <c:v>2.8194444444444327</c:v>
                </c:pt>
                <c:pt idx="1628">
                  <c:v>2.822222222222222</c:v>
                </c:pt>
                <c:pt idx="1629">
                  <c:v>2.8249999999999997</c:v>
                </c:pt>
                <c:pt idx="1630">
                  <c:v>2.827777777777909</c:v>
                </c:pt>
                <c:pt idx="1631">
                  <c:v>2.8305555555555562</c:v>
                </c:pt>
                <c:pt idx="1632">
                  <c:v>2.833333333333333</c:v>
                </c:pt>
                <c:pt idx="1633">
                  <c:v>2.8361111111111108</c:v>
                </c:pt>
                <c:pt idx="1634">
                  <c:v>2.838888888888778</c:v>
                </c:pt>
                <c:pt idx="1635">
                  <c:v>2.8416666666666668</c:v>
                </c:pt>
                <c:pt idx="1636">
                  <c:v>2.8444444444444437</c:v>
                </c:pt>
                <c:pt idx="1637">
                  <c:v>2.8472222222222232</c:v>
                </c:pt>
                <c:pt idx="1638">
                  <c:v>2.8499999999999988</c:v>
                </c:pt>
                <c:pt idx="1639">
                  <c:v>2.8527777777777801</c:v>
                </c:pt>
                <c:pt idx="1640">
                  <c:v>2.8555555555555547</c:v>
                </c:pt>
                <c:pt idx="1641">
                  <c:v>2.8583333333333329</c:v>
                </c:pt>
              </c:numCache>
            </c:numRef>
          </c:xVal>
          <c:yVal>
            <c:numRef>
              <c:f>AOSandOilTest2a!$F$4:$F$1645</c:f>
              <c:numCache>
                <c:formatCode>General</c:formatCode>
                <c:ptCount val="1642"/>
                <c:pt idx="0">
                  <c:v>7.8199999999999976</c:v>
                </c:pt>
                <c:pt idx="1">
                  <c:v>7.7069999999999999</c:v>
                </c:pt>
                <c:pt idx="2">
                  <c:v>7.4820000000000002</c:v>
                </c:pt>
                <c:pt idx="3">
                  <c:v>6.8479999999999865</c:v>
                </c:pt>
                <c:pt idx="4">
                  <c:v>7.4219999999999997</c:v>
                </c:pt>
                <c:pt idx="5">
                  <c:v>6.9239999999999986</c:v>
                </c:pt>
                <c:pt idx="6">
                  <c:v>7.2730000000000024</c:v>
                </c:pt>
                <c:pt idx="7">
                  <c:v>7.3969999999999976</c:v>
                </c:pt>
                <c:pt idx="8">
                  <c:v>6.7160000000000002</c:v>
                </c:pt>
                <c:pt idx="9">
                  <c:v>7.2790000000000123</c:v>
                </c:pt>
                <c:pt idx="10">
                  <c:v>7.6239999999999775</c:v>
                </c:pt>
                <c:pt idx="11">
                  <c:v>8.1630000000000003</c:v>
                </c:pt>
                <c:pt idx="12">
                  <c:v>7.73</c:v>
                </c:pt>
                <c:pt idx="13">
                  <c:v>8.2030000000000012</c:v>
                </c:pt>
                <c:pt idx="14">
                  <c:v>7.0519999999999996</c:v>
                </c:pt>
                <c:pt idx="15">
                  <c:v>6.7380000000000004</c:v>
                </c:pt>
                <c:pt idx="16">
                  <c:v>6.5469999999999997</c:v>
                </c:pt>
                <c:pt idx="17">
                  <c:v>6.78</c:v>
                </c:pt>
                <c:pt idx="18">
                  <c:v>7.2450000000000001</c:v>
                </c:pt>
                <c:pt idx="19">
                  <c:v>7.4569999999999999</c:v>
                </c:pt>
                <c:pt idx="20">
                  <c:v>6.585</c:v>
                </c:pt>
                <c:pt idx="21">
                  <c:v>6.4580000000000002</c:v>
                </c:pt>
                <c:pt idx="22">
                  <c:v>6.6499999999999977</c:v>
                </c:pt>
                <c:pt idx="23">
                  <c:v>6.4990000000000014</c:v>
                </c:pt>
                <c:pt idx="24">
                  <c:v>6.4290000000000003</c:v>
                </c:pt>
                <c:pt idx="25">
                  <c:v>6.35</c:v>
                </c:pt>
                <c:pt idx="26">
                  <c:v>6.4649999999999865</c:v>
                </c:pt>
                <c:pt idx="27">
                  <c:v>6.835</c:v>
                </c:pt>
                <c:pt idx="28">
                  <c:v>6.0460000000000003</c:v>
                </c:pt>
                <c:pt idx="29">
                  <c:v>6.3010000000000002</c:v>
                </c:pt>
                <c:pt idx="30">
                  <c:v>6.2750000000000004</c:v>
                </c:pt>
                <c:pt idx="31">
                  <c:v>6.2169999999999996</c:v>
                </c:pt>
                <c:pt idx="32">
                  <c:v>6.44</c:v>
                </c:pt>
                <c:pt idx="33">
                  <c:v>6.3</c:v>
                </c:pt>
                <c:pt idx="34">
                  <c:v>6.5860000000000003</c:v>
                </c:pt>
                <c:pt idx="35">
                  <c:v>6.7549999999999875</c:v>
                </c:pt>
                <c:pt idx="36">
                  <c:v>6.3539999999999957</c:v>
                </c:pt>
                <c:pt idx="37">
                  <c:v>6.452</c:v>
                </c:pt>
                <c:pt idx="38">
                  <c:v>6.2549999999999946</c:v>
                </c:pt>
                <c:pt idx="39">
                  <c:v>6.4720000000000004</c:v>
                </c:pt>
                <c:pt idx="40">
                  <c:v>6.2139999999999995</c:v>
                </c:pt>
                <c:pt idx="41">
                  <c:v>6.4370000000000003</c:v>
                </c:pt>
                <c:pt idx="42">
                  <c:v>6.5129999999999946</c:v>
                </c:pt>
                <c:pt idx="43">
                  <c:v>6.7700000000000014</c:v>
                </c:pt>
                <c:pt idx="44">
                  <c:v>6.4119999999999999</c:v>
                </c:pt>
                <c:pt idx="45">
                  <c:v>5.9279999999999946</c:v>
                </c:pt>
                <c:pt idx="46">
                  <c:v>6.0279999999999765</c:v>
                </c:pt>
                <c:pt idx="47">
                  <c:v>6.4300000000000024</c:v>
                </c:pt>
                <c:pt idx="48">
                  <c:v>6.3159999999999865</c:v>
                </c:pt>
                <c:pt idx="49">
                  <c:v>6.375</c:v>
                </c:pt>
                <c:pt idx="50">
                  <c:v>6.3689999999999856</c:v>
                </c:pt>
                <c:pt idx="51">
                  <c:v>6.3959999999999946</c:v>
                </c:pt>
                <c:pt idx="52">
                  <c:v>6.3780000000000001</c:v>
                </c:pt>
                <c:pt idx="53">
                  <c:v>7.2350000000000003</c:v>
                </c:pt>
                <c:pt idx="54">
                  <c:v>6.7869999999999999</c:v>
                </c:pt>
                <c:pt idx="55">
                  <c:v>6.2969999999999997</c:v>
                </c:pt>
                <c:pt idx="56">
                  <c:v>6.3879999999999946</c:v>
                </c:pt>
                <c:pt idx="57">
                  <c:v>6.4870000000000001</c:v>
                </c:pt>
                <c:pt idx="58">
                  <c:v>6.1419999999999986</c:v>
                </c:pt>
                <c:pt idx="59">
                  <c:v>6.4450000000000003</c:v>
                </c:pt>
                <c:pt idx="60">
                  <c:v>6.1710000000000003</c:v>
                </c:pt>
                <c:pt idx="61">
                  <c:v>6.28</c:v>
                </c:pt>
                <c:pt idx="62">
                  <c:v>6.2469999999999999</c:v>
                </c:pt>
                <c:pt idx="63">
                  <c:v>6.07</c:v>
                </c:pt>
                <c:pt idx="64">
                  <c:v>6.3879999999999946</c:v>
                </c:pt>
                <c:pt idx="65">
                  <c:v>6.4320000000000004</c:v>
                </c:pt>
                <c:pt idx="66">
                  <c:v>6.4410000000000034</c:v>
                </c:pt>
                <c:pt idx="67">
                  <c:v>7.2310000000000034</c:v>
                </c:pt>
                <c:pt idx="68">
                  <c:v>7.4370000000000003</c:v>
                </c:pt>
                <c:pt idx="69">
                  <c:v>7.49</c:v>
                </c:pt>
                <c:pt idx="70">
                  <c:v>7.7190000000000003</c:v>
                </c:pt>
                <c:pt idx="71">
                  <c:v>7.9560000000000004</c:v>
                </c:pt>
                <c:pt idx="72">
                  <c:v>7.5019999999999998</c:v>
                </c:pt>
                <c:pt idx="73">
                  <c:v>7.1919999999999966</c:v>
                </c:pt>
                <c:pt idx="74">
                  <c:v>6.4720000000000004</c:v>
                </c:pt>
                <c:pt idx="75">
                  <c:v>3.88</c:v>
                </c:pt>
                <c:pt idx="76">
                  <c:v>2.5749999999999997</c:v>
                </c:pt>
                <c:pt idx="77">
                  <c:v>0.16900000000000001</c:v>
                </c:pt>
                <c:pt idx="78">
                  <c:v>-8.3000000000000046E-2</c:v>
                </c:pt>
                <c:pt idx="79">
                  <c:v>0.41100000000000031</c:v>
                </c:pt>
                <c:pt idx="80">
                  <c:v>-4.5000000000000012E-2</c:v>
                </c:pt>
                <c:pt idx="81">
                  <c:v>-4.8000000000000022E-2</c:v>
                </c:pt>
                <c:pt idx="82">
                  <c:v>0.192</c:v>
                </c:pt>
                <c:pt idx="83">
                  <c:v>-2.0000000000000052E-3</c:v>
                </c:pt>
                <c:pt idx="84">
                  <c:v>-0.18100000000000024</c:v>
                </c:pt>
                <c:pt idx="85">
                  <c:v>-0.17500000000000004</c:v>
                </c:pt>
                <c:pt idx="86">
                  <c:v>-9.7000000000000017E-2</c:v>
                </c:pt>
                <c:pt idx="87">
                  <c:v>0.2</c:v>
                </c:pt>
                <c:pt idx="88">
                  <c:v>9.2000000000000026E-2</c:v>
                </c:pt>
                <c:pt idx="89">
                  <c:v>7.9000000000000514E-2</c:v>
                </c:pt>
                <c:pt idx="90">
                  <c:v>-6.5000000000000002E-2</c:v>
                </c:pt>
                <c:pt idx="91">
                  <c:v>-0.10600000000000002</c:v>
                </c:pt>
                <c:pt idx="92">
                  <c:v>-3.9000000000000014E-2</c:v>
                </c:pt>
                <c:pt idx="93">
                  <c:v>7.2000000000000022E-2</c:v>
                </c:pt>
                <c:pt idx="94">
                  <c:v>0.12200000000000009</c:v>
                </c:pt>
                <c:pt idx="95">
                  <c:v>-8.0000000000000227E-3</c:v>
                </c:pt>
                <c:pt idx="96">
                  <c:v>-0.18400000000000041</c:v>
                </c:pt>
                <c:pt idx="97">
                  <c:v>-0.56300000000000061</c:v>
                </c:pt>
                <c:pt idx="98">
                  <c:v>2.4000000000000011E-2</c:v>
                </c:pt>
                <c:pt idx="99">
                  <c:v>0.33900000000001423</c:v>
                </c:pt>
                <c:pt idx="100">
                  <c:v>0.18600000000000044</c:v>
                </c:pt>
                <c:pt idx="101">
                  <c:v>6.4000000000000112E-2</c:v>
                </c:pt>
                <c:pt idx="102">
                  <c:v>9.3000000000000208E-2</c:v>
                </c:pt>
                <c:pt idx="103">
                  <c:v>-0.27600000000000002</c:v>
                </c:pt>
                <c:pt idx="104">
                  <c:v>0.191</c:v>
                </c:pt>
                <c:pt idx="105">
                  <c:v>-0.27300000000000002</c:v>
                </c:pt>
                <c:pt idx="106">
                  <c:v>-0.21600000000000041</c:v>
                </c:pt>
                <c:pt idx="107">
                  <c:v>-0.28100000000000008</c:v>
                </c:pt>
                <c:pt idx="108">
                  <c:v>-0.38600000000001222</c:v>
                </c:pt>
                <c:pt idx="109">
                  <c:v>-6.3E-2</c:v>
                </c:pt>
                <c:pt idx="110">
                  <c:v>0.43400000000000138</c:v>
                </c:pt>
                <c:pt idx="111">
                  <c:v>-4.6000000000000013E-2</c:v>
                </c:pt>
                <c:pt idx="112">
                  <c:v>0.48600000000000032</c:v>
                </c:pt>
                <c:pt idx="113">
                  <c:v>-0.21400000000000041</c:v>
                </c:pt>
                <c:pt idx="114">
                  <c:v>-0.14100000000000001</c:v>
                </c:pt>
                <c:pt idx="115">
                  <c:v>0.52500000000000002</c:v>
                </c:pt>
                <c:pt idx="116">
                  <c:v>-0.126</c:v>
                </c:pt>
                <c:pt idx="117">
                  <c:v>-9.1000000000000025E-2</c:v>
                </c:pt>
                <c:pt idx="118">
                  <c:v>-8.7000000000000022E-2</c:v>
                </c:pt>
                <c:pt idx="119">
                  <c:v>0.33000000000001262</c:v>
                </c:pt>
                <c:pt idx="120">
                  <c:v>0.35000000000000031</c:v>
                </c:pt>
                <c:pt idx="121">
                  <c:v>-7.2000000000000022E-2</c:v>
                </c:pt>
                <c:pt idx="122">
                  <c:v>-0.11800000000000002</c:v>
                </c:pt>
                <c:pt idx="123">
                  <c:v>-0.26300000000000001</c:v>
                </c:pt>
                <c:pt idx="124">
                  <c:v>8.4000000000000047E-2</c:v>
                </c:pt>
                <c:pt idx="125">
                  <c:v>-6.3E-2</c:v>
                </c:pt>
                <c:pt idx="126">
                  <c:v>-0.20300000000000001</c:v>
                </c:pt>
                <c:pt idx="127">
                  <c:v>-2.8000000000000004E-2</c:v>
                </c:pt>
                <c:pt idx="128">
                  <c:v>-0.13500000000000001</c:v>
                </c:pt>
                <c:pt idx="129">
                  <c:v>-8.0000000000000043E-2</c:v>
                </c:pt>
                <c:pt idx="130">
                  <c:v>-0.37500000000000538</c:v>
                </c:pt>
                <c:pt idx="131">
                  <c:v>-0.33900000000001423</c:v>
                </c:pt>
                <c:pt idx="132">
                  <c:v>-0.25900000000000001</c:v>
                </c:pt>
                <c:pt idx="133">
                  <c:v>0.17100000000000001</c:v>
                </c:pt>
                <c:pt idx="134">
                  <c:v>-0.14300000000000004</c:v>
                </c:pt>
                <c:pt idx="135">
                  <c:v>0.28600000000000031</c:v>
                </c:pt>
                <c:pt idx="136">
                  <c:v>-0.58799999999999997</c:v>
                </c:pt>
                <c:pt idx="137">
                  <c:v>-0.49000000000000032</c:v>
                </c:pt>
                <c:pt idx="138">
                  <c:v>-0.254</c:v>
                </c:pt>
                <c:pt idx="139">
                  <c:v>0.3260000000000125</c:v>
                </c:pt>
                <c:pt idx="140">
                  <c:v>0.23</c:v>
                </c:pt>
                <c:pt idx="141">
                  <c:v>-0.29800000000000032</c:v>
                </c:pt>
                <c:pt idx="142">
                  <c:v>0.14300000000000004</c:v>
                </c:pt>
                <c:pt idx="143">
                  <c:v>-1.1000000000000103E-2</c:v>
                </c:pt>
                <c:pt idx="144">
                  <c:v>0.16800000000000001</c:v>
                </c:pt>
                <c:pt idx="145">
                  <c:v>-0.19500000000000001</c:v>
                </c:pt>
                <c:pt idx="146">
                  <c:v>0.16800000000000001</c:v>
                </c:pt>
                <c:pt idx="147">
                  <c:v>-0.253</c:v>
                </c:pt>
                <c:pt idx="148">
                  <c:v>0.5</c:v>
                </c:pt>
                <c:pt idx="149">
                  <c:v>-8.4000000000000047E-2</c:v>
                </c:pt>
                <c:pt idx="150">
                  <c:v>-3.9000000000000014E-2</c:v>
                </c:pt>
                <c:pt idx="151">
                  <c:v>-0.1</c:v>
                </c:pt>
                <c:pt idx="152">
                  <c:v>-0.32300000000001211</c:v>
                </c:pt>
                <c:pt idx="153">
                  <c:v>-0.23300000000000001</c:v>
                </c:pt>
                <c:pt idx="154">
                  <c:v>-0.48500000000000032</c:v>
                </c:pt>
                <c:pt idx="155">
                  <c:v>-0.34900000000000031</c:v>
                </c:pt>
                <c:pt idx="156">
                  <c:v>-1.9000000000000641E-2</c:v>
                </c:pt>
                <c:pt idx="157">
                  <c:v>-0.28300000000000008</c:v>
                </c:pt>
                <c:pt idx="158">
                  <c:v>0.61200000000000165</c:v>
                </c:pt>
                <c:pt idx="159">
                  <c:v>-9.2000000000000026E-2</c:v>
                </c:pt>
                <c:pt idx="160">
                  <c:v>-6.7000000000000004E-2</c:v>
                </c:pt>
                <c:pt idx="161">
                  <c:v>0.11600000000000002</c:v>
                </c:pt>
                <c:pt idx="162">
                  <c:v>2.300000000000001E-2</c:v>
                </c:pt>
                <c:pt idx="163">
                  <c:v>0.19700000000000001</c:v>
                </c:pt>
                <c:pt idx="164">
                  <c:v>0.15700000000000044</c:v>
                </c:pt>
                <c:pt idx="165">
                  <c:v>8.4000000000000047E-2</c:v>
                </c:pt>
                <c:pt idx="166">
                  <c:v>4.9000000000000113E-2</c:v>
                </c:pt>
                <c:pt idx="167">
                  <c:v>2.4000000000000011E-2</c:v>
                </c:pt>
                <c:pt idx="168">
                  <c:v>-0.253</c:v>
                </c:pt>
                <c:pt idx="169">
                  <c:v>-0.14100000000000001</c:v>
                </c:pt>
                <c:pt idx="170">
                  <c:v>-0.28300000000000008</c:v>
                </c:pt>
                <c:pt idx="171">
                  <c:v>-0.23900000000000021</c:v>
                </c:pt>
                <c:pt idx="172">
                  <c:v>-3.3000000000000002E-2</c:v>
                </c:pt>
                <c:pt idx="173">
                  <c:v>0.1</c:v>
                </c:pt>
                <c:pt idx="174">
                  <c:v>-0.37200000000000238</c:v>
                </c:pt>
                <c:pt idx="175">
                  <c:v>0.19700000000000001</c:v>
                </c:pt>
                <c:pt idx="176">
                  <c:v>8.2000000000000017E-2</c:v>
                </c:pt>
                <c:pt idx="177">
                  <c:v>-6.2000000000000034E-2</c:v>
                </c:pt>
                <c:pt idx="178">
                  <c:v>-0.26500000000000001</c:v>
                </c:pt>
                <c:pt idx="179">
                  <c:v>0.128</c:v>
                </c:pt>
                <c:pt idx="180">
                  <c:v>8.7000000000000022E-2</c:v>
                </c:pt>
                <c:pt idx="181">
                  <c:v>-0.28500000000000031</c:v>
                </c:pt>
                <c:pt idx="182">
                  <c:v>-9.4000000000000028E-2</c:v>
                </c:pt>
                <c:pt idx="183">
                  <c:v>-0.192</c:v>
                </c:pt>
                <c:pt idx="184">
                  <c:v>0.20300000000000001</c:v>
                </c:pt>
                <c:pt idx="185">
                  <c:v>-0.21000000000000021</c:v>
                </c:pt>
                <c:pt idx="186">
                  <c:v>-8.3000000000000046E-2</c:v>
                </c:pt>
                <c:pt idx="187">
                  <c:v>-0.12100000000000002</c:v>
                </c:pt>
                <c:pt idx="188">
                  <c:v>-0.36300000000000032</c:v>
                </c:pt>
                <c:pt idx="189">
                  <c:v>0.33000000000001262</c:v>
                </c:pt>
                <c:pt idx="190">
                  <c:v>-0.20800000000000021</c:v>
                </c:pt>
                <c:pt idx="191">
                  <c:v>-0.20900000000000021</c:v>
                </c:pt>
                <c:pt idx="192">
                  <c:v>0.35900000000000032</c:v>
                </c:pt>
                <c:pt idx="193">
                  <c:v>-0.63200000000002265</c:v>
                </c:pt>
                <c:pt idx="194">
                  <c:v>0.16300000000000001</c:v>
                </c:pt>
                <c:pt idx="195">
                  <c:v>-0.12100000000000002</c:v>
                </c:pt>
                <c:pt idx="196">
                  <c:v>-0.253</c:v>
                </c:pt>
                <c:pt idx="197">
                  <c:v>-0.33400000000001362</c:v>
                </c:pt>
                <c:pt idx="198">
                  <c:v>-0.13800000000000001</c:v>
                </c:pt>
                <c:pt idx="199">
                  <c:v>-0.15300000000000041</c:v>
                </c:pt>
                <c:pt idx="200">
                  <c:v>-9.2000000000000026E-2</c:v>
                </c:pt>
                <c:pt idx="201">
                  <c:v>8.7000000000000022E-2</c:v>
                </c:pt>
                <c:pt idx="202">
                  <c:v>-0.15800000000000144</c:v>
                </c:pt>
                <c:pt idx="203">
                  <c:v>-5.9000000000000434E-2</c:v>
                </c:pt>
                <c:pt idx="204">
                  <c:v>-0.10200000000000002</c:v>
                </c:pt>
                <c:pt idx="205">
                  <c:v>0.26600000000000001</c:v>
                </c:pt>
                <c:pt idx="206">
                  <c:v>-0.255</c:v>
                </c:pt>
                <c:pt idx="207">
                  <c:v>-0.20800000000000021</c:v>
                </c:pt>
                <c:pt idx="208">
                  <c:v>0.11900000000000002</c:v>
                </c:pt>
                <c:pt idx="209">
                  <c:v>0.36800000000000038</c:v>
                </c:pt>
                <c:pt idx="210">
                  <c:v>-0.48800000000000032</c:v>
                </c:pt>
                <c:pt idx="211">
                  <c:v>-5.9000000000000434E-2</c:v>
                </c:pt>
                <c:pt idx="212">
                  <c:v>-0.23300000000000001</c:v>
                </c:pt>
                <c:pt idx="213">
                  <c:v>-7.4000000000000024E-2</c:v>
                </c:pt>
                <c:pt idx="214">
                  <c:v>0.15600000000000044</c:v>
                </c:pt>
                <c:pt idx="215">
                  <c:v>-1.9000000000000641E-2</c:v>
                </c:pt>
                <c:pt idx="216">
                  <c:v>-0.13500000000000001</c:v>
                </c:pt>
                <c:pt idx="217">
                  <c:v>0.20400000000000001</c:v>
                </c:pt>
                <c:pt idx="218">
                  <c:v>-0.12000000000000002</c:v>
                </c:pt>
                <c:pt idx="219">
                  <c:v>-0.1</c:v>
                </c:pt>
                <c:pt idx="220">
                  <c:v>-0.11600000000000002</c:v>
                </c:pt>
                <c:pt idx="221">
                  <c:v>2.4000000000000011E-2</c:v>
                </c:pt>
                <c:pt idx="222">
                  <c:v>0.26400000000000001</c:v>
                </c:pt>
                <c:pt idx="223">
                  <c:v>2.1000000000000012E-2</c:v>
                </c:pt>
                <c:pt idx="224">
                  <c:v>-0.10300000000000002</c:v>
                </c:pt>
                <c:pt idx="225">
                  <c:v>6.7000000000000004E-2</c:v>
                </c:pt>
                <c:pt idx="226">
                  <c:v>-0.45800000000000002</c:v>
                </c:pt>
                <c:pt idx="227">
                  <c:v>-0.25700000000000001</c:v>
                </c:pt>
                <c:pt idx="228">
                  <c:v>-0.115</c:v>
                </c:pt>
                <c:pt idx="229">
                  <c:v>0.42500000000000032</c:v>
                </c:pt>
                <c:pt idx="230">
                  <c:v>-6.8000000000000019E-2</c:v>
                </c:pt>
                <c:pt idx="231">
                  <c:v>-7.1000000000000008E-2</c:v>
                </c:pt>
                <c:pt idx="232">
                  <c:v>0.2</c:v>
                </c:pt>
                <c:pt idx="233">
                  <c:v>4.1000000000000009E-2</c:v>
                </c:pt>
                <c:pt idx="234">
                  <c:v>-0.10400000000000002</c:v>
                </c:pt>
                <c:pt idx="235">
                  <c:v>0.61000000000000165</c:v>
                </c:pt>
                <c:pt idx="236">
                  <c:v>-0.38300000000001189</c:v>
                </c:pt>
                <c:pt idx="237">
                  <c:v>-0.15500000000000044</c:v>
                </c:pt>
                <c:pt idx="238">
                  <c:v>0.20300000000000001</c:v>
                </c:pt>
                <c:pt idx="239">
                  <c:v>0.38200000000001189</c:v>
                </c:pt>
                <c:pt idx="240">
                  <c:v>-1.2000000000000005E-2</c:v>
                </c:pt>
                <c:pt idx="241">
                  <c:v>-2.8000000000000004E-2</c:v>
                </c:pt>
                <c:pt idx="242">
                  <c:v>0.22500000000000001</c:v>
                </c:pt>
                <c:pt idx="243">
                  <c:v>-0.34</c:v>
                </c:pt>
                <c:pt idx="244">
                  <c:v>0.27100000000000002</c:v>
                </c:pt>
                <c:pt idx="245">
                  <c:v>0.23500000000000001</c:v>
                </c:pt>
                <c:pt idx="246">
                  <c:v>-0.15300000000000041</c:v>
                </c:pt>
                <c:pt idx="247">
                  <c:v>-0.67800000000002814</c:v>
                </c:pt>
                <c:pt idx="248">
                  <c:v>-0.13200000000000001</c:v>
                </c:pt>
                <c:pt idx="249">
                  <c:v>-0.20200000000000001</c:v>
                </c:pt>
                <c:pt idx="250">
                  <c:v>-0.224</c:v>
                </c:pt>
                <c:pt idx="251">
                  <c:v>0.128</c:v>
                </c:pt>
                <c:pt idx="252">
                  <c:v>-0.39800000000001384</c:v>
                </c:pt>
                <c:pt idx="253">
                  <c:v>-0.37300000000000338</c:v>
                </c:pt>
                <c:pt idx="254">
                  <c:v>3.0000000000000002E-2</c:v>
                </c:pt>
                <c:pt idx="255">
                  <c:v>-0.17</c:v>
                </c:pt>
                <c:pt idx="256">
                  <c:v>-7.2000000000000022E-2</c:v>
                </c:pt>
                <c:pt idx="257">
                  <c:v>-0.27700000000000002</c:v>
                </c:pt>
                <c:pt idx="258">
                  <c:v>6.5000000000000002E-2</c:v>
                </c:pt>
                <c:pt idx="259">
                  <c:v>0.12100000000000002</c:v>
                </c:pt>
                <c:pt idx="260">
                  <c:v>2.8000000000000004E-2</c:v>
                </c:pt>
                <c:pt idx="261">
                  <c:v>3.6000000000000011E-2</c:v>
                </c:pt>
                <c:pt idx="262">
                  <c:v>-1.4000000000000002E-2</c:v>
                </c:pt>
                <c:pt idx="263">
                  <c:v>0.17500000000000004</c:v>
                </c:pt>
                <c:pt idx="264">
                  <c:v>-0.40300000000000002</c:v>
                </c:pt>
                <c:pt idx="265">
                  <c:v>-0.29100000000000031</c:v>
                </c:pt>
                <c:pt idx="266">
                  <c:v>0.35900000000000032</c:v>
                </c:pt>
                <c:pt idx="267">
                  <c:v>0.24100000000000021</c:v>
                </c:pt>
                <c:pt idx="268">
                  <c:v>0.11900000000000002</c:v>
                </c:pt>
                <c:pt idx="269">
                  <c:v>-0.22700000000000001</c:v>
                </c:pt>
                <c:pt idx="270">
                  <c:v>0.252</c:v>
                </c:pt>
                <c:pt idx="271">
                  <c:v>-0.14600000000000021</c:v>
                </c:pt>
                <c:pt idx="272">
                  <c:v>-5.1000000000000004E-2</c:v>
                </c:pt>
                <c:pt idx="273">
                  <c:v>-3.9000000000000014E-2</c:v>
                </c:pt>
                <c:pt idx="274">
                  <c:v>7.8000000000000014E-2</c:v>
                </c:pt>
                <c:pt idx="275">
                  <c:v>0.30400000000000038</c:v>
                </c:pt>
                <c:pt idx="276">
                  <c:v>-0.38600000000001222</c:v>
                </c:pt>
                <c:pt idx="277">
                  <c:v>-8.3000000000000046E-2</c:v>
                </c:pt>
                <c:pt idx="278">
                  <c:v>-0.34300000000000008</c:v>
                </c:pt>
                <c:pt idx="279">
                  <c:v>-0.19600000000000001</c:v>
                </c:pt>
                <c:pt idx="280">
                  <c:v>-8.1000000000000016E-2</c:v>
                </c:pt>
                <c:pt idx="281">
                  <c:v>-0.17800000000000021</c:v>
                </c:pt>
                <c:pt idx="282">
                  <c:v>-6.1000000000000013E-2</c:v>
                </c:pt>
                <c:pt idx="283">
                  <c:v>-0.21200000000000024</c:v>
                </c:pt>
                <c:pt idx="284">
                  <c:v>-9.7000000000000017E-2</c:v>
                </c:pt>
                <c:pt idx="285">
                  <c:v>0.22</c:v>
                </c:pt>
                <c:pt idx="286">
                  <c:v>0.27200000000000002</c:v>
                </c:pt>
                <c:pt idx="287">
                  <c:v>-0.19800000000000001</c:v>
                </c:pt>
                <c:pt idx="288">
                  <c:v>-5.2000000000000032E-2</c:v>
                </c:pt>
                <c:pt idx="289">
                  <c:v>0.33900000000001423</c:v>
                </c:pt>
                <c:pt idx="290">
                  <c:v>6.7000000000000004E-2</c:v>
                </c:pt>
                <c:pt idx="291">
                  <c:v>0.16900000000000001</c:v>
                </c:pt>
                <c:pt idx="292">
                  <c:v>6.4000000000000112E-2</c:v>
                </c:pt>
                <c:pt idx="293">
                  <c:v>-8.3000000000000046E-2</c:v>
                </c:pt>
                <c:pt idx="294">
                  <c:v>0.34100000000000008</c:v>
                </c:pt>
                <c:pt idx="295">
                  <c:v>-0.10100000000000002</c:v>
                </c:pt>
                <c:pt idx="296">
                  <c:v>-0.28000000000000008</c:v>
                </c:pt>
                <c:pt idx="297">
                  <c:v>-0.40300000000000002</c:v>
                </c:pt>
                <c:pt idx="298">
                  <c:v>-0.16</c:v>
                </c:pt>
                <c:pt idx="299">
                  <c:v>-0.14000000000000001</c:v>
                </c:pt>
                <c:pt idx="300">
                  <c:v>-9.1000000000000025E-2</c:v>
                </c:pt>
                <c:pt idx="301">
                  <c:v>-8.3000000000000046E-2</c:v>
                </c:pt>
                <c:pt idx="302">
                  <c:v>0.18200000000000024</c:v>
                </c:pt>
                <c:pt idx="303">
                  <c:v>-0.22700000000000001</c:v>
                </c:pt>
                <c:pt idx="304">
                  <c:v>-3.1000000000000052E-2</c:v>
                </c:pt>
                <c:pt idx="305">
                  <c:v>-8.9000000000000204E-2</c:v>
                </c:pt>
                <c:pt idx="306">
                  <c:v>0.19500000000000001</c:v>
                </c:pt>
                <c:pt idx="307">
                  <c:v>-0.26400000000000001</c:v>
                </c:pt>
                <c:pt idx="308">
                  <c:v>-4.300000000000001E-2</c:v>
                </c:pt>
                <c:pt idx="309">
                  <c:v>-4.300000000000001E-2</c:v>
                </c:pt>
                <c:pt idx="310">
                  <c:v>0.113</c:v>
                </c:pt>
                <c:pt idx="311">
                  <c:v>-0.46</c:v>
                </c:pt>
                <c:pt idx="312">
                  <c:v>-0.34800000000000031</c:v>
                </c:pt>
                <c:pt idx="313">
                  <c:v>-0.14600000000000021</c:v>
                </c:pt>
                <c:pt idx="314">
                  <c:v>0.15000000000000024</c:v>
                </c:pt>
                <c:pt idx="315">
                  <c:v>-0.10800000000000012</c:v>
                </c:pt>
                <c:pt idx="316">
                  <c:v>0.21400000000000041</c:v>
                </c:pt>
                <c:pt idx="317">
                  <c:v>0.27200000000000002</c:v>
                </c:pt>
                <c:pt idx="318">
                  <c:v>-7.7000000000000013E-2</c:v>
                </c:pt>
                <c:pt idx="319">
                  <c:v>-8.3000000000000046E-2</c:v>
                </c:pt>
                <c:pt idx="320">
                  <c:v>2.4000000000000011E-2</c:v>
                </c:pt>
                <c:pt idx="321">
                  <c:v>-0.23</c:v>
                </c:pt>
                <c:pt idx="322">
                  <c:v>1.2000000000000005E-2</c:v>
                </c:pt>
                <c:pt idx="323">
                  <c:v>-0.111</c:v>
                </c:pt>
                <c:pt idx="324">
                  <c:v>7.6000000000000012E-2</c:v>
                </c:pt>
                <c:pt idx="325">
                  <c:v>-0.224</c:v>
                </c:pt>
                <c:pt idx="326">
                  <c:v>-5.7000000000000023E-2</c:v>
                </c:pt>
                <c:pt idx="327">
                  <c:v>-0.27600000000000002</c:v>
                </c:pt>
                <c:pt idx="328">
                  <c:v>-0.14600000000000021</c:v>
                </c:pt>
                <c:pt idx="329">
                  <c:v>-5.7000000000000023E-2</c:v>
                </c:pt>
                <c:pt idx="330">
                  <c:v>-5.7000000000000023E-2</c:v>
                </c:pt>
                <c:pt idx="331">
                  <c:v>-5.7000000000000023E-2</c:v>
                </c:pt>
                <c:pt idx="332">
                  <c:v>0.21400000000000041</c:v>
                </c:pt>
                <c:pt idx="333">
                  <c:v>0.13</c:v>
                </c:pt>
                <c:pt idx="334">
                  <c:v>-0.23700000000000004</c:v>
                </c:pt>
                <c:pt idx="335">
                  <c:v>-6.8000000000000019E-2</c:v>
                </c:pt>
                <c:pt idx="336">
                  <c:v>0.42900000000000038</c:v>
                </c:pt>
                <c:pt idx="337">
                  <c:v>8.8000000000000245E-2</c:v>
                </c:pt>
                <c:pt idx="338">
                  <c:v>-0.31000000000000238</c:v>
                </c:pt>
                <c:pt idx="339">
                  <c:v>-5.7000000000000023E-2</c:v>
                </c:pt>
                <c:pt idx="340">
                  <c:v>-2.0000000000000052E-3</c:v>
                </c:pt>
                <c:pt idx="341">
                  <c:v>-1.8000000000000023E-2</c:v>
                </c:pt>
                <c:pt idx="342">
                  <c:v>7.5000000000000011E-2</c:v>
                </c:pt>
                <c:pt idx="343">
                  <c:v>-0.19800000000000001</c:v>
                </c:pt>
                <c:pt idx="344">
                  <c:v>3.8000000000000006E-2</c:v>
                </c:pt>
                <c:pt idx="345">
                  <c:v>-4.9000000000000113E-2</c:v>
                </c:pt>
                <c:pt idx="346">
                  <c:v>-0.16</c:v>
                </c:pt>
                <c:pt idx="347">
                  <c:v>6.5000000000000002E-2</c:v>
                </c:pt>
                <c:pt idx="348">
                  <c:v>-7.4000000000000024E-2</c:v>
                </c:pt>
                <c:pt idx="349">
                  <c:v>-0.4</c:v>
                </c:pt>
                <c:pt idx="350">
                  <c:v>3.7000000000000012E-2</c:v>
                </c:pt>
                <c:pt idx="351">
                  <c:v>1.9000000000000641E-2</c:v>
                </c:pt>
                <c:pt idx="352">
                  <c:v>-0.17800000000000021</c:v>
                </c:pt>
                <c:pt idx="353">
                  <c:v>0.127</c:v>
                </c:pt>
                <c:pt idx="354">
                  <c:v>-0.222</c:v>
                </c:pt>
                <c:pt idx="355">
                  <c:v>-0.23800000000000004</c:v>
                </c:pt>
                <c:pt idx="356">
                  <c:v>-0.114</c:v>
                </c:pt>
                <c:pt idx="357">
                  <c:v>-9.5000000000000043E-2</c:v>
                </c:pt>
                <c:pt idx="358">
                  <c:v>-0.33100000000001262</c:v>
                </c:pt>
                <c:pt idx="359">
                  <c:v>-0.12000000000000002</c:v>
                </c:pt>
                <c:pt idx="360">
                  <c:v>-0.23900000000000021</c:v>
                </c:pt>
                <c:pt idx="361">
                  <c:v>-0.115</c:v>
                </c:pt>
                <c:pt idx="362">
                  <c:v>0.10100000000000002</c:v>
                </c:pt>
                <c:pt idx="363">
                  <c:v>0.13100000000000001</c:v>
                </c:pt>
                <c:pt idx="364">
                  <c:v>-0.23600000000000004</c:v>
                </c:pt>
                <c:pt idx="365">
                  <c:v>-0.31100000000000338</c:v>
                </c:pt>
                <c:pt idx="366">
                  <c:v>-0.24100000000000021</c:v>
                </c:pt>
                <c:pt idx="367">
                  <c:v>5.9000000000000434E-2</c:v>
                </c:pt>
                <c:pt idx="368">
                  <c:v>0</c:v>
                </c:pt>
                <c:pt idx="369">
                  <c:v>0.10800000000000012</c:v>
                </c:pt>
                <c:pt idx="370">
                  <c:v>-0.20100000000000001</c:v>
                </c:pt>
                <c:pt idx="371">
                  <c:v>7.8000000000000014E-2</c:v>
                </c:pt>
                <c:pt idx="372">
                  <c:v>-0.29200000000000031</c:v>
                </c:pt>
                <c:pt idx="373">
                  <c:v>-0.255</c:v>
                </c:pt>
                <c:pt idx="374">
                  <c:v>4.0000000000000114E-3</c:v>
                </c:pt>
                <c:pt idx="375">
                  <c:v>0.22600000000000001</c:v>
                </c:pt>
                <c:pt idx="376">
                  <c:v>-0.16200000000000001</c:v>
                </c:pt>
                <c:pt idx="377">
                  <c:v>-0.14400000000000004</c:v>
                </c:pt>
                <c:pt idx="378">
                  <c:v>0.29200000000000031</c:v>
                </c:pt>
                <c:pt idx="379">
                  <c:v>0.33500000000001373</c:v>
                </c:pt>
                <c:pt idx="380">
                  <c:v>0.21200000000000024</c:v>
                </c:pt>
                <c:pt idx="381">
                  <c:v>-0.17200000000000001</c:v>
                </c:pt>
                <c:pt idx="382">
                  <c:v>-0.97700000000000164</c:v>
                </c:pt>
                <c:pt idx="383">
                  <c:v>-0.224</c:v>
                </c:pt>
                <c:pt idx="384">
                  <c:v>-5.6000000000000001E-2</c:v>
                </c:pt>
                <c:pt idx="385">
                  <c:v>0.12200000000000009</c:v>
                </c:pt>
                <c:pt idx="386">
                  <c:v>-5.1000000000000004E-2</c:v>
                </c:pt>
                <c:pt idx="387">
                  <c:v>-0.22500000000000001</c:v>
                </c:pt>
                <c:pt idx="388">
                  <c:v>-5.0000000000000114E-3</c:v>
                </c:pt>
                <c:pt idx="389">
                  <c:v>-0.37500000000000538</c:v>
                </c:pt>
                <c:pt idx="390">
                  <c:v>-0.42900000000000038</c:v>
                </c:pt>
                <c:pt idx="391">
                  <c:v>-0.47300000000000031</c:v>
                </c:pt>
                <c:pt idx="392">
                  <c:v>-0.66700000000002713</c:v>
                </c:pt>
                <c:pt idx="393">
                  <c:v>-0.14900000000000024</c:v>
                </c:pt>
                <c:pt idx="394">
                  <c:v>-0.17200000000000001</c:v>
                </c:pt>
                <c:pt idx="395">
                  <c:v>-0.39800000000001384</c:v>
                </c:pt>
                <c:pt idx="396">
                  <c:v>5.6000000000000001E-2</c:v>
                </c:pt>
                <c:pt idx="397">
                  <c:v>0.34800000000000031</c:v>
                </c:pt>
                <c:pt idx="398">
                  <c:v>-4.8000000000000022E-2</c:v>
                </c:pt>
                <c:pt idx="399">
                  <c:v>8.2000000000000017E-2</c:v>
                </c:pt>
                <c:pt idx="400">
                  <c:v>-0.129</c:v>
                </c:pt>
                <c:pt idx="401">
                  <c:v>-0.14900000000000024</c:v>
                </c:pt>
                <c:pt idx="402">
                  <c:v>8.0000000000000227E-3</c:v>
                </c:pt>
                <c:pt idx="403">
                  <c:v>-0.17800000000000021</c:v>
                </c:pt>
                <c:pt idx="404">
                  <c:v>-8.2000000000000017E-2</c:v>
                </c:pt>
                <c:pt idx="405">
                  <c:v>7.3000000000000009E-2</c:v>
                </c:pt>
                <c:pt idx="406">
                  <c:v>3.6000000000000011E-2</c:v>
                </c:pt>
                <c:pt idx="407">
                  <c:v>-0.10300000000000002</c:v>
                </c:pt>
                <c:pt idx="408">
                  <c:v>7.0000000000000021E-2</c:v>
                </c:pt>
                <c:pt idx="409">
                  <c:v>-0.25700000000000001</c:v>
                </c:pt>
                <c:pt idx="410">
                  <c:v>3.9000000000000014E-2</c:v>
                </c:pt>
                <c:pt idx="411">
                  <c:v>-0.20900000000000021</c:v>
                </c:pt>
                <c:pt idx="412">
                  <c:v>0.24000000000000021</c:v>
                </c:pt>
                <c:pt idx="413">
                  <c:v>-0.1</c:v>
                </c:pt>
                <c:pt idx="414">
                  <c:v>8.5000000000000048E-2</c:v>
                </c:pt>
                <c:pt idx="415">
                  <c:v>-0.17700000000000021</c:v>
                </c:pt>
                <c:pt idx="416">
                  <c:v>-5.2000000000000032E-2</c:v>
                </c:pt>
                <c:pt idx="417">
                  <c:v>4.1000000000000009E-2</c:v>
                </c:pt>
                <c:pt idx="418">
                  <c:v>-4.4000000000000032E-2</c:v>
                </c:pt>
                <c:pt idx="419">
                  <c:v>-0.22900000000000001</c:v>
                </c:pt>
                <c:pt idx="420">
                  <c:v>-0.15000000000000024</c:v>
                </c:pt>
                <c:pt idx="421">
                  <c:v>-0.35500000000000032</c:v>
                </c:pt>
                <c:pt idx="422">
                  <c:v>0.19700000000000001</c:v>
                </c:pt>
                <c:pt idx="423">
                  <c:v>-7.0000000000000114E-3</c:v>
                </c:pt>
                <c:pt idx="424">
                  <c:v>0.10800000000000012</c:v>
                </c:pt>
                <c:pt idx="425">
                  <c:v>-0.70200000000000162</c:v>
                </c:pt>
                <c:pt idx="426">
                  <c:v>0.18900000000000144</c:v>
                </c:pt>
                <c:pt idx="427">
                  <c:v>-0.23900000000000021</c:v>
                </c:pt>
                <c:pt idx="428">
                  <c:v>-6.9000000000000034E-2</c:v>
                </c:pt>
                <c:pt idx="429">
                  <c:v>2.2000000000000016E-2</c:v>
                </c:pt>
                <c:pt idx="430">
                  <c:v>7.9000000000000514E-2</c:v>
                </c:pt>
                <c:pt idx="431">
                  <c:v>4.7000000000000014E-2</c:v>
                </c:pt>
                <c:pt idx="432">
                  <c:v>-0.29900000000000032</c:v>
                </c:pt>
                <c:pt idx="433">
                  <c:v>3.0000000000000002E-2</c:v>
                </c:pt>
                <c:pt idx="434">
                  <c:v>0.27600000000000002</c:v>
                </c:pt>
                <c:pt idx="435">
                  <c:v>-5.1000000000000004E-2</c:v>
                </c:pt>
                <c:pt idx="436">
                  <c:v>0.42500000000000032</c:v>
                </c:pt>
                <c:pt idx="437">
                  <c:v>0.15000000000000024</c:v>
                </c:pt>
                <c:pt idx="438">
                  <c:v>-3.8000000000000006E-2</c:v>
                </c:pt>
                <c:pt idx="439">
                  <c:v>0.10800000000000012</c:v>
                </c:pt>
                <c:pt idx="440">
                  <c:v>0.191</c:v>
                </c:pt>
                <c:pt idx="441">
                  <c:v>-1.0000000000000005E-2</c:v>
                </c:pt>
                <c:pt idx="442">
                  <c:v>-2.8000000000000004E-2</c:v>
                </c:pt>
                <c:pt idx="443">
                  <c:v>0.16900000000000001</c:v>
                </c:pt>
                <c:pt idx="444">
                  <c:v>-0.45800000000000002</c:v>
                </c:pt>
                <c:pt idx="445">
                  <c:v>-2.8000000000000004E-2</c:v>
                </c:pt>
                <c:pt idx="446">
                  <c:v>-2.5000000000000012E-2</c:v>
                </c:pt>
                <c:pt idx="447">
                  <c:v>-0.24400000000000024</c:v>
                </c:pt>
                <c:pt idx="448">
                  <c:v>7.6000000000000012E-2</c:v>
                </c:pt>
                <c:pt idx="449">
                  <c:v>7.6000000000000012E-2</c:v>
                </c:pt>
                <c:pt idx="450">
                  <c:v>-0.26500000000000001</c:v>
                </c:pt>
                <c:pt idx="451">
                  <c:v>-0.35500000000000032</c:v>
                </c:pt>
                <c:pt idx="452">
                  <c:v>4.1000000000000009E-2</c:v>
                </c:pt>
                <c:pt idx="453">
                  <c:v>-0.17300000000000001</c:v>
                </c:pt>
                <c:pt idx="454">
                  <c:v>-0.13500000000000001</c:v>
                </c:pt>
                <c:pt idx="455">
                  <c:v>-0.62800000000001865</c:v>
                </c:pt>
                <c:pt idx="456">
                  <c:v>3.6000000000000011E-2</c:v>
                </c:pt>
                <c:pt idx="457">
                  <c:v>-0.51</c:v>
                </c:pt>
                <c:pt idx="458">
                  <c:v>-6.9000000000000034E-2</c:v>
                </c:pt>
                <c:pt idx="459">
                  <c:v>0.27200000000000002</c:v>
                </c:pt>
                <c:pt idx="460">
                  <c:v>-1.9000000000000641E-2</c:v>
                </c:pt>
                <c:pt idx="461">
                  <c:v>-0.192</c:v>
                </c:pt>
                <c:pt idx="462">
                  <c:v>-4.5000000000000012E-2</c:v>
                </c:pt>
                <c:pt idx="463">
                  <c:v>0.35000000000000031</c:v>
                </c:pt>
                <c:pt idx="464">
                  <c:v>-0.16600000000000001</c:v>
                </c:pt>
                <c:pt idx="465">
                  <c:v>0.2</c:v>
                </c:pt>
                <c:pt idx="466">
                  <c:v>-1.9000000000000641E-2</c:v>
                </c:pt>
                <c:pt idx="467">
                  <c:v>-0.13800000000000001</c:v>
                </c:pt>
                <c:pt idx="468">
                  <c:v>-7.2000000000000022E-2</c:v>
                </c:pt>
                <c:pt idx="469">
                  <c:v>-8.0000000000000227E-3</c:v>
                </c:pt>
                <c:pt idx="470">
                  <c:v>9.9000000000000046E-2</c:v>
                </c:pt>
                <c:pt idx="471">
                  <c:v>-0.37700000000000738</c:v>
                </c:pt>
                <c:pt idx="472">
                  <c:v>0.18800000000000044</c:v>
                </c:pt>
                <c:pt idx="473">
                  <c:v>-0.37400000000000438</c:v>
                </c:pt>
                <c:pt idx="474">
                  <c:v>-0.161</c:v>
                </c:pt>
                <c:pt idx="475">
                  <c:v>-0.52900000000000003</c:v>
                </c:pt>
                <c:pt idx="476">
                  <c:v>-5.7000000000000023E-2</c:v>
                </c:pt>
                <c:pt idx="477">
                  <c:v>-0.51300000000000001</c:v>
                </c:pt>
                <c:pt idx="478">
                  <c:v>-0.13200000000000001</c:v>
                </c:pt>
                <c:pt idx="479">
                  <c:v>-0.76100000000002388</c:v>
                </c:pt>
                <c:pt idx="480">
                  <c:v>-7.4000000000000024E-2</c:v>
                </c:pt>
                <c:pt idx="481">
                  <c:v>-0.10900000000000012</c:v>
                </c:pt>
                <c:pt idx="482">
                  <c:v>-9.4000000000000028E-2</c:v>
                </c:pt>
                <c:pt idx="483">
                  <c:v>0.10500000000000002</c:v>
                </c:pt>
                <c:pt idx="484">
                  <c:v>-0.24200000000000021</c:v>
                </c:pt>
                <c:pt idx="485">
                  <c:v>0.31600000000000888</c:v>
                </c:pt>
                <c:pt idx="486">
                  <c:v>-0.1</c:v>
                </c:pt>
                <c:pt idx="487">
                  <c:v>-0.40800000000000008</c:v>
                </c:pt>
                <c:pt idx="488">
                  <c:v>-4.5000000000000012E-2</c:v>
                </c:pt>
                <c:pt idx="489">
                  <c:v>-0.69100000000000061</c:v>
                </c:pt>
                <c:pt idx="490">
                  <c:v>-6.8000000000000019E-2</c:v>
                </c:pt>
                <c:pt idx="491">
                  <c:v>-0.26200000000000001</c:v>
                </c:pt>
                <c:pt idx="492">
                  <c:v>-0.254</c:v>
                </c:pt>
                <c:pt idx="493">
                  <c:v>-0.15600000000000044</c:v>
                </c:pt>
                <c:pt idx="494">
                  <c:v>-0.45300000000000001</c:v>
                </c:pt>
                <c:pt idx="495">
                  <c:v>-0.29900000000000032</c:v>
                </c:pt>
                <c:pt idx="496">
                  <c:v>0.24000000000000021</c:v>
                </c:pt>
                <c:pt idx="497">
                  <c:v>7.9000000000000514E-2</c:v>
                </c:pt>
                <c:pt idx="498">
                  <c:v>0.22900000000000001</c:v>
                </c:pt>
                <c:pt idx="499">
                  <c:v>0.10500000000000002</c:v>
                </c:pt>
                <c:pt idx="500">
                  <c:v>-0.13700000000000001</c:v>
                </c:pt>
                <c:pt idx="501">
                  <c:v>-0.38300000000001189</c:v>
                </c:pt>
                <c:pt idx="502">
                  <c:v>-0.18100000000000024</c:v>
                </c:pt>
                <c:pt idx="503">
                  <c:v>0.16300000000000001</c:v>
                </c:pt>
                <c:pt idx="504">
                  <c:v>-4.8000000000000022E-2</c:v>
                </c:pt>
                <c:pt idx="505">
                  <c:v>-0.3360000000000139</c:v>
                </c:pt>
                <c:pt idx="506">
                  <c:v>7.0000000000000021E-2</c:v>
                </c:pt>
                <c:pt idx="507">
                  <c:v>-0.14300000000000004</c:v>
                </c:pt>
                <c:pt idx="508">
                  <c:v>-0.126</c:v>
                </c:pt>
                <c:pt idx="509">
                  <c:v>-0.14000000000000001</c:v>
                </c:pt>
                <c:pt idx="510">
                  <c:v>4.7000000000000014E-2</c:v>
                </c:pt>
                <c:pt idx="511">
                  <c:v>-5.1000000000000004E-2</c:v>
                </c:pt>
                <c:pt idx="512">
                  <c:v>0.26900000000000002</c:v>
                </c:pt>
                <c:pt idx="513">
                  <c:v>-0.51900000000000002</c:v>
                </c:pt>
                <c:pt idx="514">
                  <c:v>-6.6000000000000003E-2</c:v>
                </c:pt>
                <c:pt idx="515">
                  <c:v>-0.26</c:v>
                </c:pt>
                <c:pt idx="516">
                  <c:v>-0.20500000000000004</c:v>
                </c:pt>
                <c:pt idx="517">
                  <c:v>0.16600000000000001</c:v>
                </c:pt>
                <c:pt idx="518">
                  <c:v>-6.6000000000000003E-2</c:v>
                </c:pt>
                <c:pt idx="519">
                  <c:v>0.29500000000000032</c:v>
                </c:pt>
                <c:pt idx="520">
                  <c:v>0.66200000000002635</c:v>
                </c:pt>
                <c:pt idx="521">
                  <c:v>-0.31100000000000338</c:v>
                </c:pt>
                <c:pt idx="522">
                  <c:v>1.6000000000000021E-2</c:v>
                </c:pt>
                <c:pt idx="523">
                  <c:v>0.49100000000000038</c:v>
                </c:pt>
                <c:pt idx="524">
                  <c:v>0.28100000000000008</c:v>
                </c:pt>
                <c:pt idx="525">
                  <c:v>-0.34</c:v>
                </c:pt>
                <c:pt idx="526">
                  <c:v>0.12000000000000002</c:v>
                </c:pt>
                <c:pt idx="527">
                  <c:v>-9.6000000000000044E-2</c:v>
                </c:pt>
                <c:pt idx="528">
                  <c:v>0.13300000000000001</c:v>
                </c:pt>
                <c:pt idx="529">
                  <c:v>4.5000000000000012E-2</c:v>
                </c:pt>
                <c:pt idx="530">
                  <c:v>0.48900000000000032</c:v>
                </c:pt>
                <c:pt idx="531">
                  <c:v>-8.3000000000000046E-2</c:v>
                </c:pt>
                <c:pt idx="532">
                  <c:v>5.8000000000000003E-2</c:v>
                </c:pt>
                <c:pt idx="533">
                  <c:v>0.14800000000000021</c:v>
                </c:pt>
                <c:pt idx="534">
                  <c:v>0.10100000000000002</c:v>
                </c:pt>
                <c:pt idx="535">
                  <c:v>0.25700000000000001</c:v>
                </c:pt>
                <c:pt idx="536">
                  <c:v>0.223</c:v>
                </c:pt>
                <c:pt idx="537">
                  <c:v>-7.1000000000000008E-2</c:v>
                </c:pt>
                <c:pt idx="538">
                  <c:v>7.9000000000000514E-2</c:v>
                </c:pt>
                <c:pt idx="539">
                  <c:v>5.3000000000000012E-2</c:v>
                </c:pt>
                <c:pt idx="540">
                  <c:v>-0.14400000000000004</c:v>
                </c:pt>
                <c:pt idx="541">
                  <c:v>-0.18000000000000024</c:v>
                </c:pt>
                <c:pt idx="542">
                  <c:v>0.11900000000000002</c:v>
                </c:pt>
                <c:pt idx="543">
                  <c:v>-1.5000000000000025E-2</c:v>
                </c:pt>
                <c:pt idx="544">
                  <c:v>0.36700000000000038</c:v>
                </c:pt>
                <c:pt idx="545">
                  <c:v>0.44800000000000001</c:v>
                </c:pt>
                <c:pt idx="546">
                  <c:v>7.7000000000000013E-2</c:v>
                </c:pt>
                <c:pt idx="547">
                  <c:v>0.30700000000000038</c:v>
                </c:pt>
                <c:pt idx="548">
                  <c:v>0.111</c:v>
                </c:pt>
                <c:pt idx="549">
                  <c:v>-0.253</c:v>
                </c:pt>
                <c:pt idx="550">
                  <c:v>0.24900000000000044</c:v>
                </c:pt>
                <c:pt idx="551">
                  <c:v>-0.10300000000000002</c:v>
                </c:pt>
                <c:pt idx="552">
                  <c:v>-4.1000000000000009E-2</c:v>
                </c:pt>
                <c:pt idx="553">
                  <c:v>1.8000000000000023E-2</c:v>
                </c:pt>
                <c:pt idx="554">
                  <c:v>-2.8000000000000004E-2</c:v>
                </c:pt>
                <c:pt idx="555">
                  <c:v>0.17100000000000001</c:v>
                </c:pt>
                <c:pt idx="556">
                  <c:v>1.8000000000000023E-2</c:v>
                </c:pt>
                <c:pt idx="557">
                  <c:v>-2.4000000000000011E-2</c:v>
                </c:pt>
                <c:pt idx="558">
                  <c:v>-0.13200000000000001</c:v>
                </c:pt>
                <c:pt idx="559">
                  <c:v>-0.22700000000000001</c:v>
                </c:pt>
                <c:pt idx="560">
                  <c:v>0.20900000000000021</c:v>
                </c:pt>
                <c:pt idx="561">
                  <c:v>0.18800000000000044</c:v>
                </c:pt>
                <c:pt idx="562">
                  <c:v>6.8000000000000019E-2</c:v>
                </c:pt>
                <c:pt idx="563">
                  <c:v>-0.19900000000000001</c:v>
                </c:pt>
                <c:pt idx="564">
                  <c:v>-4.5000000000000012E-2</c:v>
                </c:pt>
                <c:pt idx="565">
                  <c:v>-0.30200000000000032</c:v>
                </c:pt>
                <c:pt idx="566">
                  <c:v>-0.44900000000000001</c:v>
                </c:pt>
                <c:pt idx="567">
                  <c:v>0.16500000000000001</c:v>
                </c:pt>
                <c:pt idx="568">
                  <c:v>-0.26400000000000001</c:v>
                </c:pt>
                <c:pt idx="569">
                  <c:v>-0.33400000000001362</c:v>
                </c:pt>
                <c:pt idx="570">
                  <c:v>-9.4000000000000028E-2</c:v>
                </c:pt>
                <c:pt idx="571">
                  <c:v>-0.16900000000000001</c:v>
                </c:pt>
                <c:pt idx="572">
                  <c:v>-0.34600000000000031</c:v>
                </c:pt>
                <c:pt idx="573">
                  <c:v>-6.0000000000000114E-3</c:v>
                </c:pt>
                <c:pt idx="574">
                  <c:v>1.1000000000000103E-2</c:v>
                </c:pt>
                <c:pt idx="575">
                  <c:v>-1.1000000000000103E-2</c:v>
                </c:pt>
                <c:pt idx="576">
                  <c:v>-6.3E-2</c:v>
                </c:pt>
                <c:pt idx="577">
                  <c:v>0.22700000000000001</c:v>
                </c:pt>
                <c:pt idx="578">
                  <c:v>-8.0000000000000043E-2</c:v>
                </c:pt>
                <c:pt idx="579">
                  <c:v>-7.4000000000000024E-2</c:v>
                </c:pt>
                <c:pt idx="580">
                  <c:v>-5.4000000000000034E-2</c:v>
                </c:pt>
                <c:pt idx="581">
                  <c:v>0.18000000000000024</c:v>
                </c:pt>
                <c:pt idx="582">
                  <c:v>-0.38600000000001222</c:v>
                </c:pt>
                <c:pt idx="583">
                  <c:v>9.7000000000000017E-2</c:v>
                </c:pt>
                <c:pt idx="584">
                  <c:v>-0.30100000000000032</c:v>
                </c:pt>
                <c:pt idx="585">
                  <c:v>1.6000000000000021E-2</c:v>
                </c:pt>
                <c:pt idx="586">
                  <c:v>-4.2000000000000023E-2</c:v>
                </c:pt>
                <c:pt idx="587">
                  <c:v>-0.45700000000000002</c:v>
                </c:pt>
                <c:pt idx="588">
                  <c:v>2.7000000000000492E-2</c:v>
                </c:pt>
                <c:pt idx="589">
                  <c:v>0.20900000000000021</c:v>
                </c:pt>
                <c:pt idx="590">
                  <c:v>-0.40400000000000008</c:v>
                </c:pt>
                <c:pt idx="591">
                  <c:v>8.7000000000000022E-2</c:v>
                </c:pt>
                <c:pt idx="592">
                  <c:v>0.12200000000000009</c:v>
                </c:pt>
                <c:pt idx="593">
                  <c:v>-0.15500000000000044</c:v>
                </c:pt>
                <c:pt idx="594">
                  <c:v>6.0000000000000032E-2</c:v>
                </c:pt>
                <c:pt idx="595">
                  <c:v>-0.17200000000000001</c:v>
                </c:pt>
                <c:pt idx="596">
                  <c:v>-2.8000000000000004E-2</c:v>
                </c:pt>
                <c:pt idx="597">
                  <c:v>-0.29100000000000031</c:v>
                </c:pt>
                <c:pt idx="598">
                  <c:v>0.23500000000000001</c:v>
                </c:pt>
                <c:pt idx="599">
                  <c:v>0.17600000000000021</c:v>
                </c:pt>
                <c:pt idx="600">
                  <c:v>0.23800000000000004</c:v>
                </c:pt>
                <c:pt idx="601">
                  <c:v>-0.13200000000000001</c:v>
                </c:pt>
                <c:pt idx="602">
                  <c:v>-0.26800000000000002</c:v>
                </c:pt>
                <c:pt idx="603">
                  <c:v>0.51400000000000001</c:v>
                </c:pt>
                <c:pt idx="604">
                  <c:v>-7.5000000000000011E-2</c:v>
                </c:pt>
                <c:pt idx="605">
                  <c:v>0.13600000000000001</c:v>
                </c:pt>
                <c:pt idx="606">
                  <c:v>0.25</c:v>
                </c:pt>
                <c:pt idx="607">
                  <c:v>0.14200000000000004</c:v>
                </c:pt>
                <c:pt idx="608">
                  <c:v>-8.0000000000000227E-3</c:v>
                </c:pt>
                <c:pt idx="609">
                  <c:v>0.14200000000000004</c:v>
                </c:pt>
                <c:pt idx="610">
                  <c:v>0.113</c:v>
                </c:pt>
                <c:pt idx="611">
                  <c:v>-0.19400000000000001</c:v>
                </c:pt>
                <c:pt idx="612">
                  <c:v>0.11900000000000002</c:v>
                </c:pt>
                <c:pt idx="613">
                  <c:v>-9.8000000000000226E-2</c:v>
                </c:pt>
                <c:pt idx="614">
                  <c:v>0.11</c:v>
                </c:pt>
                <c:pt idx="615">
                  <c:v>-2.5000000000000012E-2</c:v>
                </c:pt>
                <c:pt idx="616">
                  <c:v>-3.3000000000000002E-2</c:v>
                </c:pt>
                <c:pt idx="617">
                  <c:v>-4.0000000000000022E-2</c:v>
                </c:pt>
                <c:pt idx="618">
                  <c:v>9.1000000000000025E-2</c:v>
                </c:pt>
                <c:pt idx="619">
                  <c:v>-0.31100000000000338</c:v>
                </c:pt>
                <c:pt idx="620">
                  <c:v>0.19600000000000001</c:v>
                </c:pt>
                <c:pt idx="621">
                  <c:v>0.26300000000000001</c:v>
                </c:pt>
                <c:pt idx="622">
                  <c:v>7.9000000000000514E-2</c:v>
                </c:pt>
                <c:pt idx="623">
                  <c:v>-0.19</c:v>
                </c:pt>
                <c:pt idx="624">
                  <c:v>-0.35000000000000031</c:v>
                </c:pt>
                <c:pt idx="625">
                  <c:v>0.38800000000001245</c:v>
                </c:pt>
                <c:pt idx="626">
                  <c:v>0.37300000000000338</c:v>
                </c:pt>
                <c:pt idx="627">
                  <c:v>0.51800000000000002</c:v>
                </c:pt>
                <c:pt idx="628">
                  <c:v>8.1000000000000016E-2</c:v>
                </c:pt>
                <c:pt idx="629">
                  <c:v>0.24100000000000021</c:v>
                </c:pt>
                <c:pt idx="630">
                  <c:v>0.17500000000000004</c:v>
                </c:pt>
                <c:pt idx="631">
                  <c:v>0.22600000000000001</c:v>
                </c:pt>
                <c:pt idx="632">
                  <c:v>0.45700000000000002</c:v>
                </c:pt>
                <c:pt idx="633">
                  <c:v>0.60400000000000165</c:v>
                </c:pt>
                <c:pt idx="634">
                  <c:v>0.71400000000000163</c:v>
                </c:pt>
                <c:pt idx="635">
                  <c:v>0.94200000000000061</c:v>
                </c:pt>
                <c:pt idx="636">
                  <c:v>0.91900000000000004</c:v>
                </c:pt>
                <c:pt idx="637">
                  <c:v>1.2069999999999448</c:v>
                </c:pt>
                <c:pt idx="638">
                  <c:v>1.7469999999999506</c:v>
                </c:pt>
                <c:pt idx="639">
                  <c:v>1.837</c:v>
                </c:pt>
                <c:pt idx="640">
                  <c:v>2.4719999999999978</c:v>
                </c:pt>
                <c:pt idx="641">
                  <c:v>2.125</c:v>
                </c:pt>
                <c:pt idx="642">
                  <c:v>2.5470000000000002</c:v>
                </c:pt>
                <c:pt idx="643">
                  <c:v>2.706</c:v>
                </c:pt>
                <c:pt idx="644">
                  <c:v>2.3939999999999997</c:v>
                </c:pt>
                <c:pt idx="645">
                  <c:v>2.8239999999999998</c:v>
                </c:pt>
                <c:pt idx="646">
                  <c:v>3.3089999999999997</c:v>
                </c:pt>
                <c:pt idx="647">
                  <c:v>3.5579999999999998</c:v>
                </c:pt>
                <c:pt idx="648">
                  <c:v>3.8589999999999987</c:v>
                </c:pt>
                <c:pt idx="649">
                  <c:v>3.5049999999999999</c:v>
                </c:pt>
                <c:pt idx="650">
                  <c:v>3.7280000000000002</c:v>
                </c:pt>
                <c:pt idx="651">
                  <c:v>4.2350000000000003</c:v>
                </c:pt>
                <c:pt idx="652">
                  <c:v>4.0830000000000002</c:v>
                </c:pt>
                <c:pt idx="653">
                  <c:v>4.359</c:v>
                </c:pt>
                <c:pt idx="654">
                  <c:v>4.9539999999999997</c:v>
                </c:pt>
                <c:pt idx="655">
                  <c:v>5.0960000000000001</c:v>
                </c:pt>
                <c:pt idx="656">
                  <c:v>4.9790000000000134</c:v>
                </c:pt>
                <c:pt idx="657">
                  <c:v>5.133</c:v>
                </c:pt>
                <c:pt idx="658">
                  <c:v>5.2839999999999998</c:v>
                </c:pt>
                <c:pt idx="659">
                  <c:v>5.8469999999999986</c:v>
                </c:pt>
                <c:pt idx="660">
                  <c:v>5.5529999999999946</c:v>
                </c:pt>
                <c:pt idx="661">
                  <c:v>5.83</c:v>
                </c:pt>
                <c:pt idx="662">
                  <c:v>6.2710000000000123</c:v>
                </c:pt>
                <c:pt idx="663">
                  <c:v>6.0289999999999946</c:v>
                </c:pt>
                <c:pt idx="664">
                  <c:v>6.6549999999999665</c:v>
                </c:pt>
                <c:pt idx="665">
                  <c:v>6.5519999999999996</c:v>
                </c:pt>
                <c:pt idx="666">
                  <c:v>6.2869999999999999</c:v>
                </c:pt>
                <c:pt idx="667">
                  <c:v>6.8179999999999765</c:v>
                </c:pt>
                <c:pt idx="668">
                  <c:v>7.3449999999999847</c:v>
                </c:pt>
                <c:pt idx="669">
                  <c:v>7.1499999999999986</c:v>
                </c:pt>
                <c:pt idx="670">
                  <c:v>7.6499999999999977</c:v>
                </c:pt>
                <c:pt idx="671">
                  <c:v>7.5619999999999976</c:v>
                </c:pt>
                <c:pt idx="672">
                  <c:v>7.5810000000000004</c:v>
                </c:pt>
                <c:pt idx="673">
                  <c:v>8.1060000000000034</c:v>
                </c:pt>
                <c:pt idx="674">
                  <c:v>8.18</c:v>
                </c:pt>
                <c:pt idx="675">
                  <c:v>8.1399999999999988</c:v>
                </c:pt>
                <c:pt idx="676">
                  <c:v>7.9530000000000003</c:v>
                </c:pt>
                <c:pt idx="677">
                  <c:v>8.49</c:v>
                </c:pt>
                <c:pt idx="678">
                  <c:v>8.7680000000000007</c:v>
                </c:pt>
                <c:pt idx="679">
                  <c:v>8.6630000000000003</c:v>
                </c:pt>
                <c:pt idx="680">
                  <c:v>9.3550000000000768</c:v>
                </c:pt>
                <c:pt idx="681">
                  <c:v>9.4320000000000004</c:v>
                </c:pt>
                <c:pt idx="682">
                  <c:v>9.511000000000001</c:v>
                </c:pt>
                <c:pt idx="683">
                  <c:v>9.173</c:v>
                </c:pt>
                <c:pt idx="684">
                  <c:v>9.8490000000000002</c:v>
                </c:pt>
                <c:pt idx="685">
                  <c:v>9.9370000000000012</c:v>
                </c:pt>
                <c:pt idx="686">
                  <c:v>9.9780000000000015</c:v>
                </c:pt>
                <c:pt idx="687">
                  <c:v>10.050000000000002</c:v>
                </c:pt>
                <c:pt idx="688">
                  <c:v>10.426</c:v>
                </c:pt>
                <c:pt idx="689">
                  <c:v>10.505000000000004</c:v>
                </c:pt>
                <c:pt idx="690">
                  <c:v>10.985000000000024</c:v>
                </c:pt>
                <c:pt idx="691">
                  <c:v>10.665000000000004</c:v>
                </c:pt>
                <c:pt idx="692">
                  <c:v>9.947000000000001</c:v>
                </c:pt>
                <c:pt idx="693">
                  <c:v>10.606</c:v>
                </c:pt>
                <c:pt idx="694">
                  <c:v>10.398</c:v>
                </c:pt>
                <c:pt idx="695">
                  <c:v>10.316000000000004</c:v>
                </c:pt>
                <c:pt idx="696">
                  <c:v>10.536</c:v>
                </c:pt>
                <c:pt idx="697">
                  <c:v>10.687000000000001</c:v>
                </c:pt>
                <c:pt idx="698">
                  <c:v>10.495000000000022</c:v>
                </c:pt>
                <c:pt idx="699">
                  <c:v>10.524000000000001</c:v>
                </c:pt>
                <c:pt idx="700">
                  <c:v>10.135</c:v>
                </c:pt>
                <c:pt idx="701">
                  <c:v>10.465000000000074</c:v>
                </c:pt>
                <c:pt idx="702">
                  <c:v>10.46</c:v>
                </c:pt>
                <c:pt idx="703">
                  <c:v>10.814</c:v>
                </c:pt>
                <c:pt idx="704">
                  <c:v>10.431000000000001</c:v>
                </c:pt>
                <c:pt idx="705">
                  <c:v>10.659000000000002</c:v>
                </c:pt>
                <c:pt idx="706">
                  <c:v>10.08</c:v>
                </c:pt>
                <c:pt idx="707">
                  <c:v>10.441000000000001</c:v>
                </c:pt>
                <c:pt idx="708">
                  <c:v>10.569000000000004</c:v>
                </c:pt>
                <c:pt idx="709">
                  <c:v>10.358000000000002</c:v>
                </c:pt>
                <c:pt idx="710">
                  <c:v>10.517000000000001</c:v>
                </c:pt>
                <c:pt idx="711">
                  <c:v>10.988</c:v>
                </c:pt>
                <c:pt idx="712">
                  <c:v>10.761000000000001</c:v>
                </c:pt>
                <c:pt idx="713">
                  <c:v>10.825000000000022</c:v>
                </c:pt>
                <c:pt idx="714">
                  <c:v>10.626000000000001</c:v>
                </c:pt>
                <c:pt idx="715">
                  <c:v>10.874000000000002</c:v>
                </c:pt>
                <c:pt idx="716">
                  <c:v>10.791</c:v>
                </c:pt>
                <c:pt idx="717">
                  <c:v>10.633000000000001</c:v>
                </c:pt>
                <c:pt idx="718">
                  <c:v>10.548</c:v>
                </c:pt>
                <c:pt idx="719">
                  <c:v>10.418000000000001</c:v>
                </c:pt>
                <c:pt idx="720">
                  <c:v>10.152000000000022</c:v>
                </c:pt>
                <c:pt idx="721">
                  <c:v>10.761000000000001</c:v>
                </c:pt>
                <c:pt idx="722">
                  <c:v>10.611000000000001</c:v>
                </c:pt>
                <c:pt idx="723">
                  <c:v>10.870000000000022</c:v>
                </c:pt>
                <c:pt idx="724">
                  <c:v>10.335000000000004</c:v>
                </c:pt>
                <c:pt idx="725">
                  <c:v>10.573</c:v>
                </c:pt>
                <c:pt idx="726">
                  <c:v>10.836</c:v>
                </c:pt>
                <c:pt idx="727">
                  <c:v>10.632</c:v>
                </c:pt>
                <c:pt idx="728">
                  <c:v>11.136000000000001</c:v>
                </c:pt>
                <c:pt idx="729">
                  <c:v>10.395000000000024</c:v>
                </c:pt>
                <c:pt idx="730">
                  <c:v>11.079000000000002</c:v>
                </c:pt>
                <c:pt idx="731">
                  <c:v>10.761000000000001</c:v>
                </c:pt>
                <c:pt idx="732">
                  <c:v>10.450000000000022</c:v>
                </c:pt>
                <c:pt idx="733">
                  <c:v>10.892000000000024</c:v>
                </c:pt>
                <c:pt idx="734">
                  <c:v>10.123000000000001</c:v>
                </c:pt>
                <c:pt idx="735">
                  <c:v>10.68</c:v>
                </c:pt>
                <c:pt idx="736">
                  <c:v>10.23</c:v>
                </c:pt>
                <c:pt idx="737">
                  <c:v>10.849</c:v>
                </c:pt>
                <c:pt idx="738">
                  <c:v>10.631</c:v>
                </c:pt>
                <c:pt idx="739">
                  <c:v>10.734999999999999</c:v>
                </c:pt>
                <c:pt idx="740">
                  <c:v>11.051</c:v>
                </c:pt>
                <c:pt idx="741">
                  <c:v>10.521000000000001</c:v>
                </c:pt>
                <c:pt idx="742">
                  <c:v>10.48</c:v>
                </c:pt>
                <c:pt idx="743">
                  <c:v>10.547000000000001</c:v>
                </c:pt>
                <c:pt idx="744">
                  <c:v>10.856000000000074</c:v>
                </c:pt>
                <c:pt idx="745">
                  <c:v>10.866000000000072</c:v>
                </c:pt>
                <c:pt idx="746">
                  <c:v>10.456000000000024</c:v>
                </c:pt>
                <c:pt idx="747">
                  <c:v>10.812000000000022</c:v>
                </c:pt>
                <c:pt idx="748">
                  <c:v>10.428000000000001</c:v>
                </c:pt>
                <c:pt idx="749">
                  <c:v>10.452000000000124</c:v>
                </c:pt>
                <c:pt idx="750">
                  <c:v>10.733000000000001</c:v>
                </c:pt>
                <c:pt idx="751">
                  <c:v>10.924000000000001</c:v>
                </c:pt>
                <c:pt idx="752">
                  <c:v>10.882000000000074</c:v>
                </c:pt>
                <c:pt idx="753">
                  <c:v>10.881</c:v>
                </c:pt>
                <c:pt idx="754">
                  <c:v>10.997</c:v>
                </c:pt>
                <c:pt idx="755">
                  <c:v>10.641999999999999</c:v>
                </c:pt>
                <c:pt idx="756">
                  <c:v>10.398</c:v>
                </c:pt>
                <c:pt idx="757">
                  <c:v>10.911</c:v>
                </c:pt>
                <c:pt idx="758">
                  <c:v>10.496</c:v>
                </c:pt>
                <c:pt idx="759">
                  <c:v>10.544</c:v>
                </c:pt>
                <c:pt idx="760">
                  <c:v>10.463000000000022</c:v>
                </c:pt>
                <c:pt idx="761">
                  <c:v>10.006</c:v>
                </c:pt>
                <c:pt idx="762">
                  <c:v>10.450000000000022</c:v>
                </c:pt>
                <c:pt idx="763">
                  <c:v>10.444000000000001</c:v>
                </c:pt>
                <c:pt idx="764">
                  <c:v>10.64</c:v>
                </c:pt>
                <c:pt idx="765">
                  <c:v>10.661</c:v>
                </c:pt>
                <c:pt idx="766">
                  <c:v>10.734</c:v>
                </c:pt>
                <c:pt idx="767">
                  <c:v>10.894</c:v>
                </c:pt>
                <c:pt idx="768">
                  <c:v>10.092000000000002</c:v>
                </c:pt>
                <c:pt idx="769">
                  <c:v>10.637</c:v>
                </c:pt>
                <c:pt idx="770">
                  <c:v>10.971</c:v>
                </c:pt>
                <c:pt idx="771">
                  <c:v>10.633000000000001</c:v>
                </c:pt>
                <c:pt idx="772">
                  <c:v>10.785</c:v>
                </c:pt>
                <c:pt idx="773">
                  <c:v>10.638</c:v>
                </c:pt>
                <c:pt idx="774">
                  <c:v>10.315000000000024</c:v>
                </c:pt>
                <c:pt idx="775">
                  <c:v>10.41</c:v>
                </c:pt>
                <c:pt idx="776">
                  <c:v>10.426</c:v>
                </c:pt>
                <c:pt idx="777">
                  <c:v>10.539</c:v>
                </c:pt>
                <c:pt idx="778">
                  <c:v>10.514000000000001</c:v>
                </c:pt>
                <c:pt idx="779">
                  <c:v>10.537000000000001</c:v>
                </c:pt>
                <c:pt idx="780">
                  <c:v>10.34</c:v>
                </c:pt>
                <c:pt idx="781">
                  <c:v>10.450000000000022</c:v>
                </c:pt>
                <c:pt idx="782">
                  <c:v>10.538</c:v>
                </c:pt>
                <c:pt idx="783">
                  <c:v>10.536</c:v>
                </c:pt>
                <c:pt idx="784">
                  <c:v>10.205</c:v>
                </c:pt>
                <c:pt idx="785">
                  <c:v>10.502000000000002</c:v>
                </c:pt>
                <c:pt idx="786">
                  <c:v>10.502000000000002</c:v>
                </c:pt>
                <c:pt idx="787">
                  <c:v>10.615</c:v>
                </c:pt>
                <c:pt idx="788">
                  <c:v>10.304</c:v>
                </c:pt>
                <c:pt idx="789">
                  <c:v>10.452000000000124</c:v>
                </c:pt>
                <c:pt idx="790">
                  <c:v>10.525</c:v>
                </c:pt>
                <c:pt idx="791">
                  <c:v>10.638999999999999</c:v>
                </c:pt>
                <c:pt idx="792">
                  <c:v>10.367000000000004</c:v>
                </c:pt>
                <c:pt idx="793">
                  <c:v>10.204000000000001</c:v>
                </c:pt>
                <c:pt idx="794">
                  <c:v>11.129</c:v>
                </c:pt>
                <c:pt idx="795">
                  <c:v>10.223000000000001</c:v>
                </c:pt>
                <c:pt idx="796">
                  <c:v>10.556000000000004</c:v>
                </c:pt>
                <c:pt idx="797">
                  <c:v>10.029</c:v>
                </c:pt>
                <c:pt idx="798">
                  <c:v>10.173</c:v>
                </c:pt>
                <c:pt idx="799">
                  <c:v>10.789</c:v>
                </c:pt>
                <c:pt idx="800">
                  <c:v>10.424000000000001</c:v>
                </c:pt>
                <c:pt idx="801">
                  <c:v>10.461</c:v>
                </c:pt>
                <c:pt idx="802">
                  <c:v>10.424000000000001</c:v>
                </c:pt>
                <c:pt idx="803">
                  <c:v>10.454000000000002</c:v>
                </c:pt>
                <c:pt idx="804">
                  <c:v>10.331</c:v>
                </c:pt>
                <c:pt idx="805">
                  <c:v>10.496</c:v>
                </c:pt>
                <c:pt idx="806">
                  <c:v>10.131</c:v>
                </c:pt>
                <c:pt idx="807">
                  <c:v>10.678000000000001</c:v>
                </c:pt>
                <c:pt idx="808">
                  <c:v>9.7960000000000012</c:v>
                </c:pt>
                <c:pt idx="809">
                  <c:v>10.717000000000001</c:v>
                </c:pt>
                <c:pt idx="810">
                  <c:v>10.622</c:v>
                </c:pt>
                <c:pt idx="811">
                  <c:v>11.045</c:v>
                </c:pt>
                <c:pt idx="812">
                  <c:v>10.541</c:v>
                </c:pt>
                <c:pt idx="813">
                  <c:v>10.338000000000001</c:v>
                </c:pt>
                <c:pt idx="814">
                  <c:v>10.273</c:v>
                </c:pt>
                <c:pt idx="815">
                  <c:v>10.814</c:v>
                </c:pt>
                <c:pt idx="816">
                  <c:v>10.376000000000024</c:v>
                </c:pt>
                <c:pt idx="817">
                  <c:v>10.676</c:v>
                </c:pt>
                <c:pt idx="818">
                  <c:v>10.092000000000002</c:v>
                </c:pt>
                <c:pt idx="819">
                  <c:v>10.447000000000001</c:v>
                </c:pt>
                <c:pt idx="820">
                  <c:v>10.408000000000001</c:v>
                </c:pt>
                <c:pt idx="821">
                  <c:v>10.317</c:v>
                </c:pt>
                <c:pt idx="822">
                  <c:v>10.812000000000022</c:v>
                </c:pt>
                <c:pt idx="823">
                  <c:v>10.779</c:v>
                </c:pt>
                <c:pt idx="824">
                  <c:v>10.613</c:v>
                </c:pt>
                <c:pt idx="825">
                  <c:v>10.72</c:v>
                </c:pt>
                <c:pt idx="826">
                  <c:v>10.529</c:v>
                </c:pt>
                <c:pt idx="827">
                  <c:v>10.877000000000002</c:v>
                </c:pt>
                <c:pt idx="828">
                  <c:v>10.664</c:v>
                </c:pt>
                <c:pt idx="829">
                  <c:v>10.396000000000004</c:v>
                </c:pt>
                <c:pt idx="830">
                  <c:v>10.619</c:v>
                </c:pt>
                <c:pt idx="831">
                  <c:v>11.006</c:v>
                </c:pt>
                <c:pt idx="832">
                  <c:v>11.054</c:v>
                </c:pt>
                <c:pt idx="833">
                  <c:v>10.738999999999999</c:v>
                </c:pt>
                <c:pt idx="834">
                  <c:v>11.195</c:v>
                </c:pt>
                <c:pt idx="835">
                  <c:v>10.911</c:v>
                </c:pt>
                <c:pt idx="836">
                  <c:v>10.551</c:v>
                </c:pt>
                <c:pt idx="837">
                  <c:v>10.957000000000004</c:v>
                </c:pt>
                <c:pt idx="838">
                  <c:v>10.826000000000002</c:v>
                </c:pt>
                <c:pt idx="839">
                  <c:v>11.066000000000004</c:v>
                </c:pt>
                <c:pt idx="840">
                  <c:v>11.071</c:v>
                </c:pt>
                <c:pt idx="841">
                  <c:v>11.07200000000002</c:v>
                </c:pt>
                <c:pt idx="842">
                  <c:v>11.002000000000002</c:v>
                </c:pt>
                <c:pt idx="843">
                  <c:v>11.065000000000024</c:v>
                </c:pt>
                <c:pt idx="844">
                  <c:v>10.576000000000002</c:v>
                </c:pt>
                <c:pt idx="845">
                  <c:v>10.853000000000074</c:v>
                </c:pt>
                <c:pt idx="846">
                  <c:v>10.76</c:v>
                </c:pt>
                <c:pt idx="847">
                  <c:v>11.223000000000001</c:v>
                </c:pt>
                <c:pt idx="848">
                  <c:v>11.054</c:v>
                </c:pt>
                <c:pt idx="849">
                  <c:v>10.450000000000022</c:v>
                </c:pt>
                <c:pt idx="850">
                  <c:v>10.956000000000024</c:v>
                </c:pt>
                <c:pt idx="851">
                  <c:v>10.846</c:v>
                </c:pt>
                <c:pt idx="852">
                  <c:v>10.959000000000024</c:v>
                </c:pt>
                <c:pt idx="853">
                  <c:v>10.573</c:v>
                </c:pt>
                <c:pt idx="854">
                  <c:v>11.08</c:v>
                </c:pt>
                <c:pt idx="855">
                  <c:v>10.811</c:v>
                </c:pt>
                <c:pt idx="856">
                  <c:v>10.961</c:v>
                </c:pt>
                <c:pt idx="857">
                  <c:v>11.095000000000002</c:v>
                </c:pt>
                <c:pt idx="858">
                  <c:v>11.343</c:v>
                </c:pt>
                <c:pt idx="859">
                  <c:v>11.077</c:v>
                </c:pt>
                <c:pt idx="860">
                  <c:v>11.318</c:v>
                </c:pt>
                <c:pt idx="861">
                  <c:v>11.23</c:v>
                </c:pt>
                <c:pt idx="862">
                  <c:v>10.931000000000001</c:v>
                </c:pt>
                <c:pt idx="863">
                  <c:v>10.887</c:v>
                </c:pt>
                <c:pt idx="864">
                  <c:v>11.248999999999999</c:v>
                </c:pt>
                <c:pt idx="865">
                  <c:v>11.259</c:v>
                </c:pt>
                <c:pt idx="866">
                  <c:v>11.144</c:v>
                </c:pt>
                <c:pt idx="867">
                  <c:v>10.752000000000002</c:v>
                </c:pt>
                <c:pt idx="868">
                  <c:v>10.76</c:v>
                </c:pt>
                <c:pt idx="869">
                  <c:v>10.997</c:v>
                </c:pt>
                <c:pt idx="870">
                  <c:v>11.454000000000002</c:v>
                </c:pt>
                <c:pt idx="871">
                  <c:v>10.850000000000056</c:v>
                </c:pt>
                <c:pt idx="872">
                  <c:v>10.425000000000002</c:v>
                </c:pt>
                <c:pt idx="873">
                  <c:v>10.946</c:v>
                </c:pt>
                <c:pt idx="874">
                  <c:v>10.7</c:v>
                </c:pt>
                <c:pt idx="875">
                  <c:v>11.12</c:v>
                </c:pt>
                <c:pt idx="876">
                  <c:v>11.360000000000024</c:v>
                </c:pt>
                <c:pt idx="877">
                  <c:v>11.292</c:v>
                </c:pt>
                <c:pt idx="878">
                  <c:v>11.526</c:v>
                </c:pt>
                <c:pt idx="879">
                  <c:v>10.765000000000002</c:v>
                </c:pt>
                <c:pt idx="880">
                  <c:v>10.975000000000056</c:v>
                </c:pt>
                <c:pt idx="881">
                  <c:v>11.058</c:v>
                </c:pt>
                <c:pt idx="882">
                  <c:v>10.96</c:v>
                </c:pt>
                <c:pt idx="883">
                  <c:v>10.657</c:v>
                </c:pt>
                <c:pt idx="884">
                  <c:v>11.198</c:v>
                </c:pt>
                <c:pt idx="885">
                  <c:v>11.269</c:v>
                </c:pt>
                <c:pt idx="886">
                  <c:v>11.178000000000001</c:v>
                </c:pt>
                <c:pt idx="887">
                  <c:v>10.891</c:v>
                </c:pt>
                <c:pt idx="888">
                  <c:v>10.972000000000024</c:v>
                </c:pt>
                <c:pt idx="889">
                  <c:v>11.036</c:v>
                </c:pt>
                <c:pt idx="890">
                  <c:v>10.957000000000004</c:v>
                </c:pt>
                <c:pt idx="891">
                  <c:v>10.774000000000001</c:v>
                </c:pt>
                <c:pt idx="892">
                  <c:v>11.024000000000001</c:v>
                </c:pt>
                <c:pt idx="893">
                  <c:v>11.783000000000001</c:v>
                </c:pt>
                <c:pt idx="894">
                  <c:v>11.298999999999999</c:v>
                </c:pt>
                <c:pt idx="895">
                  <c:v>10.895000000000024</c:v>
                </c:pt>
                <c:pt idx="896">
                  <c:v>11.123000000000001</c:v>
                </c:pt>
                <c:pt idx="897">
                  <c:v>11.296000000000001</c:v>
                </c:pt>
                <c:pt idx="898">
                  <c:v>10.924000000000001</c:v>
                </c:pt>
                <c:pt idx="899">
                  <c:v>11.097</c:v>
                </c:pt>
                <c:pt idx="900">
                  <c:v>11.003</c:v>
                </c:pt>
                <c:pt idx="901">
                  <c:v>11.164</c:v>
                </c:pt>
                <c:pt idx="902">
                  <c:v>11.308</c:v>
                </c:pt>
                <c:pt idx="903">
                  <c:v>11.557</c:v>
                </c:pt>
                <c:pt idx="904">
                  <c:v>11.017000000000001</c:v>
                </c:pt>
                <c:pt idx="905">
                  <c:v>10.55</c:v>
                </c:pt>
                <c:pt idx="906">
                  <c:v>11.02</c:v>
                </c:pt>
                <c:pt idx="907">
                  <c:v>10.867000000000004</c:v>
                </c:pt>
                <c:pt idx="908">
                  <c:v>11.234</c:v>
                </c:pt>
                <c:pt idx="909">
                  <c:v>11.351000000000004</c:v>
                </c:pt>
                <c:pt idx="910">
                  <c:v>10.705</c:v>
                </c:pt>
                <c:pt idx="911">
                  <c:v>11.541</c:v>
                </c:pt>
                <c:pt idx="912">
                  <c:v>11.318</c:v>
                </c:pt>
                <c:pt idx="913">
                  <c:v>11.778</c:v>
                </c:pt>
                <c:pt idx="914">
                  <c:v>11.315000000000024</c:v>
                </c:pt>
                <c:pt idx="915">
                  <c:v>11.311</c:v>
                </c:pt>
                <c:pt idx="916">
                  <c:v>11.201000000000001</c:v>
                </c:pt>
                <c:pt idx="917">
                  <c:v>10.74</c:v>
                </c:pt>
                <c:pt idx="918">
                  <c:v>10.767000000000001</c:v>
                </c:pt>
                <c:pt idx="919">
                  <c:v>11.458</c:v>
                </c:pt>
                <c:pt idx="920">
                  <c:v>10.944000000000001</c:v>
                </c:pt>
                <c:pt idx="921">
                  <c:v>11.521000000000001</c:v>
                </c:pt>
                <c:pt idx="922">
                  <c:v>11.25</c:v>
                </c:pt>
                <c:pt idx="923">
                  <c:v>10.725</c:v>
                </c:pt>
                <c:pt idx="924">
                  <c:v>10.912000000000004</c:v>
                </c:pt>
                <c:pt idx="925">
                  <c:v>10.907</c:v>
                </c:pt>
                <c:pt idx="926">
                  <c:v>11.166</c:v>
                </c:pt>
                <c:pt idx="927">
                  <c:v>10.711</c:v>
                </c:pt>
                <c:pt idx="928">
                  <c:v>11.059000000000022</c:v>
                </c:pt>
                <c:pt idx="929">
                  <c:v>10.599</c:v>
                </c:pt>
                <c:pt idx="930">
                  <c:v>11.053000000000004</c:v>
                </c:pt>
                <c:pt idx="931">
                  <c:v>10.982000000000022</c:v>
                </c:pt>
                <c:pt idx="932">
                  <c:v>11.037000000000001</c:v>
                </c:pt>
                <c:pt idx="933">
                  <c:v>10.951000000000002</c:v>
                </c:pt>
                <c:pt idx="934">
                  <c:v>11.309000000000022</c:v>
                </c:pt>
                <c:pt idx="935">
                  <c:v>10.902000000000022</c:v>
                </c:pt>
                <c:pt idx="936">
                  <c:v>10.792</c:v>
                </c:pt>
                <c:pt idx="937">
                  <c:v>11.126000000000001</c:v>
                </c:pt>
                <c:pt idx="938">
                  <c:v>10.877000000000002</c:v>
                </c:pt>
                <c:pt idx="939">
                  <c:v>10.437000000000001</c:v>
                </c:pt>
                <c:pt idx="940">
                  <c:v>10.841000000000001</c:v>
                </c:pt>
                <c:pt idx="941">
                  <c:v>11.364000000000004</c:v>
                </c:pt>
                <c:pt idx="942">
                  <c:v>11.045</c:v>
                </c:pt>
                <c:pt idx="943">
                  <c:v>11.496</c:v>
                </c:pt>
                <c:pt idx="944">
                  <c:v>11.497</c:v>
                </c:pt>
                <c:pt idx="945">
                  <c:v>11.141</c:v>
                </c:pt>
                <c:pt idx="946">
                  <c:v>10.98</c:v>
                </c:pt>
                <c:pt idx="947">
                  <c:v>10.926</c:v>
                </c:pt>
                <c:pt idx="948">
                  <c:v>11.187000000000001</c:v>
                </c:pt>
                <c:pt idx="949">
                  <c:v>11.127000000000001</c:v>
                </c:pt>
                <c:pt idx="950">
                  <c:v>11.14</c:v>
                </c:pt>
                <c:pt idx="951">
                  <c:v>11.15</c:v>
                </c:pt>
                <c:pt idx="952">
                  <c:v>10.685</c:v>
                </c:pt>
                <c:pt idx="953">
                  <c:v>11.303000000000004</c:v>
                </c:pt>
                <c:pt idx="954">
                  <c:v>11.057</c:v>
                </c:pt>
                <c:pt idx="955">
                  <c:v>10.804</c:v>
                </c:pt>
                <c:pt idx="956">
                  <c:v>10.647</c:v>
                </c:pt>
                <c:pt idx="957">
                  <c:v>10.904</c:v>
                </c:pt>
                <c:pt idx="958">
                  <c:v>10.887</c:v>
                </c:pt>
                <c:pt idx="959">
                  <c:v>11.238999999999999</c:v>
                </c:pt>
                <c:pt idx="960">
                  <c:v>11.309000000000022</c:v>
                </c:pt>
                <c:pt idx="961">
                  <c:v>11.147</c:v>
                </c:pt>
                <c:pt idx="962">
                  <c:v>11.079000000000002</c:v>
                </c:pt>
                <c:pt idx="963">
                  <c:v>11.228</c:v>
                </c:pt>
                <c:pt idx="964">
                  <c:v>11.426</c:v>
                </c:pt>
                <c:pt idx="965">
                  <c:v>10.595000000000002</c:v>
                </c:pt>
                <c:pt idx="966">
                  <c:v>11.281000000000001</c:v>
                </c:pt>
                <c:pt idx="967">
                  <c:v>10.992000000000004</c:v>
                </c:pt>
                <c:pt idx="968">
                  <c:v>10.954000000000002</c:v>
                </c:pt>
                <c:pt idx="969">
                  <c:v>10.909000000000002</c:v>
                </c:pt>
                <c:pt idx="970">
                  <c:v>10.815000000000024</c:v>
                </c:pt>
                <c:pt idx="971">
                  <c:v>9.9390000000000001</c:v>
                </c:pt>
                <c:pt idx="972">
                  <c:v>10.125</c:v>
                </c:pt>
                <c:pt idx="973">
                  <c:v>10.234999999999999</c:v>
                </c:pt>
                <c:pt idx="974">
                  <c:v>9.6670000000000016</c:v>
                </c:pt>
                <c:pt idx="975">
                  <c:v>10.083</c:v>
                </c:pt>
                <c:pt idx="976">
                  <c:v>9.7580000000000009</c:v>
                </c:pt>
                <c:pt idx="977">
                  <c:v>9.7809999999999988</c:v>
                </c:pt>
                <c:pt idx="978">
                  <c:v>10.272</c:v>
                </c:pt>
                <c:pt idx="979">
                  <c:v>9.66</c:v>
                </c:pt>
                <c:pt idx="980">
                  <c:v>9.7100000000000009</c:v>
                </c:pt>
                <c:pt idx="981">
                  <c:v>10.126000000000001</c:v>
                </c:pt>
                <c:pt idx="982">
                  <c:v>9.9150000000000027</c:v>
                </c:pt>
                <c:pt idx="983">
                  <c:v>9.6289999999999996</c:v>
                </c:pt>
                <c:pt idx="984">
                  <c:v>9.3520000000000767</c:v>
                </c:pt>
                <c:pt idx="985">
                  <c:v>9.6879999999999988</c:v>
                </c:pt>
                <c:pt idx="986">
                  <c:v>9.4600000000000026</c:v>
                </c:pt>
                <c:pt idx="987">
                  <c:v>9.3870000000000005</c:v>
                </c:pt>
                <c:pt idx="988">
                  <c:v>9.5180000000000007</c:v>
                </c:pt>
                <c:pt idx="989">
                  <c:v>9.4760000000000026</c:v>
                </c:pt>
                <c:pt idx="990">
                  <c:v>9.4740000000000002</c:v>
                </c:pt>
                <c:pt idx="991">
                  <c:v>9.4360000000000035</c:v>
                </c:pt>
                <c:pt idx="992">
                  <c:v>9.4990000000000006</c:v>
                </c:pt>
                <c:pt idx="993">
                  <c:v>9.3600000000000048</c:v>
                </c:pt>
                <c:pt idx="994">
                  <c:v>9.3440000000000012</c:v>
                </c:pt>
                <c:pt idx="995">
                  <c:v>9.4010000000000016</c:v>
                </c:pt>
                <c:pt idx="996">
                  <c:v>9.625</c:v>
                </c:pt>
                <c:pt idx="997">
                  <c:v>9.3550000000000768</c:v>
                </c:pt>
                <c:pt idx="998">
                  <c:v>10.08</c:v>
                </c:pt>
                <c:pt idx="999">
                  <c:v>9.6030000000000015</c:v>
                </c:pt>
                <c:pt idx="1000">
                  <c:v>9.5190000000000001</c:v>
                </c:pt>
                <c:pt idx="1001">
                  <c:v>9.6610000000000014</c:v>
                </c:pt>
                <c:pt idx="1002">
                  <c:v>9.1189999999999998</c:v>
                </c:pt>
                <c:pt idx="1003">
                  <c:v>9.83</c:v>
                </c:pt>
                <c:pt idx="1004">
                  <c:v>9.6740000000000013</c:v>
                </c:pt>
                <c:pt idx="1005">
                  <c:v>9.4820000000000046</c:v>
                </c:pt>
                <c:pt idx="1006">
                  <c:v>9.8460000000000001</c:v>
                </c:pt>
                <c:pt idx="1007">
                  <c:v>9.4320000000000004</c:v>
                </c:pt>
                <c:pt idx="1008">
                  <c:v>9.1790000000000003</c:v>
                </c:pt>
                <c:pt idx="1009">
                  <c:v>8.7550000000000008</c:v>
                </c:pt>
                <c:pt idx="1010">
                  <c:v>9.2620000000000005</c:v>
                </c:pt>
                <c:pt idx="1011">
                  <c:v>8.8920000000000048</c:v>
                </c:pt>
                <c:pt idx="1012">
                  <c:v>9.613999999999999</c:v>
                </c:pt>
                <c:pt idx="1013">
                  <c:v>9.1270000000000007</c:v>
                </c:pt>
                <c:pt idx="1014">
                  <c:v>9.109</c:v>
                </c:pt>
                <c:pt idx="1015">
                  <c:v>8.42</c:v>
                </c:pt>
                <c:pt idx="1016">
                  <c:v>8.7919999999999998</c:v>
                </c:pt>
                <c:pt idx="1017">
                  <c:v>8.6030000000000015</c:v>
                </c:pt>
                <c:pt idx="1018">
                  <c:v>8.5479999999999983</c:v>
                </c:pt>
                <c:pt idx="1019">
                  <c:v>8.8160000000000007</c:v>
                </c:pt>
                <c:pt idx="1020">
                  <c:v>8.777000000000001</c:v>
                </c:pt>
                <c:pt idx="1021">
                  <c:v>8.7279999999999998</c:v>
                </c:pt>
                <c:pt idx="1022">
                  <c:v>8.8850000000000247</c:v>
                </c:pt>
                <c:pt idx="1023">
                  <c:v>9.2119999999999997</c:v>
                </c:pt>
                <c:pt idx="1024">
                  <c:v>8.8450000000000006</c:v>
                </c:pt>
                <c:pt idx="1025">
                  <c:v>8.4880000000000013</c:v>
                </c:pt>
                <c:pt idx="1026">
                  <c:v>8.5060000000000002</c:v>
                </c:pt>
                <c:pt idx="1027">
                  <c:v>8.3080000000000016</c:v>
                </c:pt>
                <c:pt idx="1028">
                  <c:v>7.992</c:v>
                </c:pt>
                <c:pt idx="1029">
                  <c:v>8.484</c:v>
                </c:pt>
                <c:pt idx="1030">
                  <c:v>8.1260000000000012</c:v>
                </c:pt>
                <c:pt idx="1031">
                  <c:v>8.4060000000000006</c:v>
                </c:pt>
                <c:pt idx="1032">
                  <c:v>7.798</c:v>
                </c:pt>
                <c:pt idx="1033">
                  <c:v>8.0070000000000014</c:v>
                </c:pt>
                <c:pt idx="1034">
                  <c:v>7.3890000000000002</c:v>
                </c:pt>
                <c:pt idx="1035">
                  <c:v>7.6459999999999875</c:v>
                </c:pt>
                <c:pt idx="1036">
                  <c:v>7.5310000000000024</c:v>
                </c:pt>
                <c:pt idx="1037">
                  <c:v>8.0680000000000014</c:v>
                </c:pt>
                <c:pt idx="1038">
                  <c:v>8.1289999999999996</c:v>
                </c:pt>
                <c:pt idx="1039">
                  <c:v>7.2190000000000003</c:v>
                </c:pt>
                <c:pt idx="1040">
                  <c:v>7.5239999999999956</c:v>
                </c:pt>
                <c:pt idx="1041">
                  <c:v>7.64</c:v>
                </c:pt>
                <c:pt idx="1042">
                  <c:v>7.2700000000000014</c:v>
                </c:pt>
                <c:pt idx="1043">
                  <c:v>7.4690000000000003</c:v>
                </c:pt>
                <c:pt idx="1044">
                  <c:v>7.5830000000000002</c:v>
                </c:pt>
                <c:pt idx="1045">
                  <c:v>7.0310000000000024</c:v>
                </c:pt>
                <c:pt idx="1046">
                  <c:v>7.1649999999999245</c:v>
                </c:pt>
                <c:pt idx="1047">
                  <c:v>6.9119999999999999</c:v>
                </c:pt>
                <c:pt idx="1048">
                  <c:v>7.4780000000000024</c:v>
                </c:pt>
                <c:pt idx="1049">
                  <c:v>7.633</c:v>
                </c:pt>
                <c:pt idx="1050">
                  <c:v>7.2010000000000014</c:v>
                </c:pt>
                <c:pt idx="1051">
                  <c:v>6.601</c:v>
                </c:pt>
                <c:pt idx="1052">
                  <c:v>7.1459999999999946</c:v>
                </c:pt>
                <c:pt idx="1053">
                  <c:v>7.23</c:v>
                </c:pt>
                <c:pt idx="1054">
                  <c:v>7.0549999999999846</c:v>
                </c:pt>
                <c:pt idx="1055">
                  <c:v>7.0449999999999946</c:v>
                </c:pt>
                <c:pt idx="1056">
                  <c:v>6.7090000000000014</c:v>
                </c:pt>
                <c:pt idx="1057">
                  <c:v>6.6739999999999986</c:v>
                </c:pt>
                <c:pt idx="1058">
                  <c:v>6.8689999999999856</c:v>
                </c:pt>
                <c:pt idx="1059">
                  <c:v>6.9830000000000014</c:v>
                </c:pt>
                <c:pt idx="1060">
                  <c:v>6.016</c:v>
                </c:pt>
                <c:pt idx="1061">
                  <c:v>6.7990000000000004</c:v>
                </c:pt>
                <c:pt idx="1062">
                  <c:v>6.9790000000000134</c:v>
                </c:pt>
                <c:pt idx="1063">
                  <c:v>6.8860000000000001</c:v>
                </c:pt>
                <c:pt idx="1064">
                  <c:v>6.2839999999999998</c:v>
                </c:pt>
                <c:pt idx="1065">
                  <c:v>6.4700000000000024</c:v>
                </c:pt>
                <c:pt idx="1066">
                  <c:v>6.2569999999999997</c:v>
                </c:pt>
                <c:pt idx="1067">
                  <c:v>6.5490000000000004</c:v>
                </c:pt>
                <c:pt idx="1068">
                  <c:v>6.6969999999999956</c:v>
                </c:pt>
                <c:pt idx="1069">
                  <c:v>6.3549999999999756</c:v>
                </c:pt>
                <c:pt idx="1070">
                  <c:v>6.4730000000000034</c:v>
                </c:pt>
                <c:pt idx="1071">
                  <c:v>6.3959999999999946</c:v>
                </c:pt>
                <c:pt idx="1072">
                  <c:v>6.1259999999999746</c:v>
                </c:pt>
                <c:pt idx="1073">
                  <c:v>6.2249999999999845</c:v>
                </c:pt>
                <c:pt idx="1074">
                  <c:v>6.4090000000000034</c:v>
                </c:pt>
                <c:pt idx="1075">
                  <c:v>6.6339999999999977</c:v>
                </c:pt>
                <c:pt idx="1076">
                  <c:v>6.4060000000000024</c:v>
                </c:pt>
                <c:pt idx="1077">
                  <c:v>5.9760000000000124</c:v>
                </c:pt>
                <c:pt idx="1078">
                  <c:v>5.7139999999999986</c:v>
                </c:pt>
                <c:pt idx="1079">
                  <c:v>6.2039999999999997</c:v>
                </c:pt>
                <c:pt idx="1080">
                  <c:v>6.2010000000000014</c:v>
                </c:pt>
                <c:pt idx="1081">
                  <c:v>5.6</c:v>
                </c:pt>
                <c:pt idx="1082">
                  <c:v>5.1549999999999665</c:v>
                </c:pt>
                <c:pt idx="1083">
                  <c:v>5.4390000000000134</c:v>
                </c:pt>
                <c:pt idx="1084">
                  <c:v>5.5259999999999865</c:v>
                </c:pt>
                <c:pt idx="1085">
                  <c:v>5.5979999999999945</c:v>
                </c:pt>
                <c:pt idx="1086">
                  <c:v>5.5919999999999996</c:v>
                </c:pt>
                <c:pt idx="1087">
                  <c:v>5.3569999999999967</c:v>
                </c:pt>
                <c:pt idx="1088">
                  <c:v>5.3609999999999847</c:v>
                </c:pt>
                <c:pt idx="1089">
                  <c:v>5.6649999999999245</c:v>
                </c:pt>
                <c:pt idx="1090">
                  <c:v>5.6779999999999946</c:v>
                </c:pt>
                <c:pt idx="1091">
                  <c:v>5.2669999999999986</c:v>
                </c:pt>
                <c:pt idx="1092">
                  <c:v>4.9780000000000024</c:v>
                </c:pt>
                <c:pt idx="1093">
                  <c:v>5.4590000000000014</c:v>
                </c:pt>
                <c:pt idx="1094">
                  <c:v>5.1559999999999846</c:v>
                </c:pt>
                <c:pt idx="1095">
                  <c:v>5.4480000000000004</c:v>
                </c:pt>
                <c:pt idx="1096">
                  <c:v>5.0760000000000014</c:v>
                </c:pt>
                <c:pt idx="1097">
                  <c:v>5.3239999999999865</c:v>
                </c:pt>
                <c:pt idx="1098">
                  <c:v>5.2219999999999995</c:v>
                </c:pt>
                <c:pt idx="1099">
                  <c:v>5.109</c:v>
                </c:pt>
                <c:pt idx="1100">
                  <c:v>5.0990000000000002</c:v>
                </c:pt>
                <c:pt idx="1101">
                  <c:v>5.0439999999999996</c:v>
                </c:pt>
                <c:pt idx="1102">
                  <c:v>4.9060000000000024</c:v>
                </c:pt>
                <c:pt idx="1103">
                  <c:v>5.26</c:v>
                </c:pt>
                <c:pt idx="1104">
                  <c:v>4.7750000000000004</c:v>
                </c:pt>
                <c:pt idx="1105">
                  <c:v>5.2490000000000014</c:v>
                </c:pt>
                <c:pt idx="1106">
                  <c:v>5.6549999999999665</c:v>
                </c:pt>
                <c:pt idx="1107">
                  <c:v>5.298</c:v>
                </c:pt>
                <c:pt idx="1108">
                  <c:v>5.1429999999999865</c:v>
                </c:pt>
                <c:pt idx="1109">
                  <c:v>5.08</c:v>
                </c:pt>
                <c:pt idx="1110">
                  <c:v>5.4649999999999865</c:v>
                </c:pt>
                <c:pt idx="1111">
                  <c:v>5.2010000000000014</c:v>
                </c:pt>
                <c:pt idx="1112">
                  <c:v>5.1710000000000003</c:v>
                </c:pt>
                <c:pt idx="1113">
                  <c:v>4.8090000000000002</c:v>
                </c:pt>
                <c:pt idx="1114">
                  <c:v>4.7130000000000001</c:v>
                </c:pt>
                <c:pt idx="1115">
                  <c:v>4.6599999999999957</c:v>
                </c:pt>
                <c:pt idx="1116">
                  <c:v>4.5760000000000014</c:v>
                </c:pt>
                <c:pt idx="1117">
                  <c:v>4.6209999999999765</c:v>
                </c:pt>
                <c:pt idx="1118">
                  <c:v>4.7219999999999986</c:v>
                </c:pt>
                <c:pt idx="1119">
                  <c:v>4.7430000000000003</c:v>
                </c:pt>
                <c:pt idx="1120">
                  <c:v>4.0229999999999846</c:v>
                </c:pt>
                <c:pt idx="1121">
                  <c:v>4.7530000000000001</c:v>
                </c:pt>
                <c:pt idx="1122">
                  <c:v>4.4800000000000004</c:v>
                </c:pt>
                <c:pt idx="1123">
                  <c:v>4.7730000000000024</c:v>
                </c:pt>
                <c:pt idx="1124">
                  <c:v>4.9730000000000034</c:v>
                </c:pt>
                <c:pt idx="1125">
                  <c:v>4.4370000000000003</c:v>
                </c:pt>
                <c:pt idx="1126">
                  <c:v>4.3899999999999997</c:v>
                </c:pt>
                <c:pt idx="1127">
                  <c:v>4.9969999999999999</c:v>
                </c:pt>
                <c:pt idx="1128">
                  <c:v>4.3049999999999846</c:v>
                </c:pt>
                <c:pt idx="1129">
                  <c:v>4.7610000000000001</c:v>
                </c:pt>
                <c:pt idx="1130">
                  <c:v>4.6749999999999865</c:v>
                </c:pt>
                <c:pt idx="1131">
                  <c:v>5.1129999999999756</c:v>
                </c:pt>
                <c:pt idx="1132">
                  <c:v>4.4690000000000003</c:v>
                </c:pt>
                <c:pt idx="1133">
                  <c:v>4.4249999999999865</c:v>
                </c:pt>
                <c:pt idx="1134">
                  <c:v>4.8419999999999996</c:v>
                </c:pt>
                <c:pt idx="1135">
                  <c:v>4.5209999999999946</c:v>
                </c:pt>
                <c:pt idx="1136">
                  <c:v>4.4790000000000134</c:v>
                </c:pt>
                <c:pt idx="1137">
                  <c:v>4.1169999999999956</c:v>
                </c:pt>
                <c:pt idx="1138">
                  <c:v>4.1509999999999865</c:v>
                </c:pt>
                <c:pt idx="1139">
                  <c:v>4.8069999999999986</c:v>
                </c:pt>
                <c:pt idx="1140">
                  <c:v>4.6710000000000003</c:v>
                </c:pt>
                <c:pt idx="1141">
                  <c:v>4.5169999999999986</c:v>
                </c:pt>
                <c:pt idx="1142">
                  <c:v>4.0179999999999865</c:v>
                </c:pt>
                <c:pt idx="1143">
                  <c:v>4.3209999999999846</c:v>
                </c:pt>
                <c:pt idx="1144">
                  <c:v>4.5010000000000003</c:v>
                </c:pt>
                <c:pt idx="1145">
                  <c:v>4.6019999999999976</c:v>
                </c:pt>
                <c:pt idx="1146">
                  <c:v>4.6569999999999947</c:v>
                </c:pt>
                <c:pt idx="1147">
                  <c:v>4.258</c:v>
                </c:pt>
                <c:pt idx="1148">
                  <c:v>4.9060000000000024</c:v>
                </c:pt>
                <c:pt idx="1149">
                  <c:v>4.3039999999999976</c:v>
                </c:pt>
                <c:pt idx="1150">
                  <c:v>4.0310000000000024</c:v>
                </c:pt>
                <c:pt idx="1151">
                  <c:v>4.01</c:v>
                </c:pt>
                <c:pt idx="1152">
                  <c:v>4.3969999999999976</c:v>
                </c:pt>
                <c:pt idx="1153">
                  <c:v>3.8719999999999977</c:v>
                </c:pt>
                <c:pt idx="1154">
                  <c:v>4.3739999999999997</c:v>
                </c:pt>
                <c:pt idx="1155">
                  <c:v>3.9789999999999988</c:v>
                </c:pt>
                <c:pt idx="1156">
                  <c:v>3.9209999999999998</c:v>
                </c:pt>
                <c:pt idx="1157">
                  <c:v>3.9909999999999997</c:v>
                </c:pt>
                <c:pt idx="1158">
                  <c:v>3.8019999999999987</c:v>
                </c:pt>
                <c:pt idx="1159">
                  <c:v>3.9959999999999987</c:v>
                </c:pt>
                <c:pt idx="1160">
                  <c:v>4.1549999999999665</c:v>
                </c:pt>
                <c:pt idx="1161">
                  <c:v>4.2839999999999998</c:v>
                </c:pt>
                <c:pt idx="1162">
                  <c:v>4.0330000000000004</c:v>
                </c:pt>
                <c:pt idx="1163">
                  <c:v>4.0449999999999946</c:v>
                </c:pt>
                <c:pt idx="1164">
                  <c:v>3.8339999999999987</c:v>
                </c:pt>
                <c:pt idx="1165">
                  <c:v>3.9579999999999997</c:v>
                </c:pt>
                <c:pt idx="1166">
                  <c:v>3.4989999999999997</c:v>
                </c:pt>
                <c:pt idx="1167">
                  <c:v>3.8859999999999997</c:v>
                </c:pt>
                <c:pt idx="1168">
                  <c:v>4.3010000000000002</c:v>
                </c:pt>
                <c:pt idx="1169">
                  <c:v>3.4619999999999997</c:v>
                </c:pt>
                <c:pt idx="1170">
                  <c:v>4.1360000000000001</c:v>
                </c:pt>
                <c:pt idx="1171">
                  <c:v>3.9519999999999977</c:v>
                </c:pt>
                <c:pt idx="1172">
                  <c:v>4.016</c:v>
                </c:pt>
                <c:pt idx="1173">
                  <c:v>4.1279999999999646</c:v>
                </c:pt>
                <c:pt idx="1174">
                  <c:v>3.661</c:v>
                </c:pt>
                <c:pt idx="1175">
                  <c:v>3.86</c:v>
                </c:pt>
                <c:pt idx="1176">
                  <c:v>4.2790000000000123</c:v>
                </c:pt>
                <c:pt idx="1177">
                  <c:v>4.423</c:v>
                </c:pt>
                <c:pt idx="1178">
                  <c:v>3.8</c:v>
                </c:pt>
                <c:pt idx="1179">
                  <c:v>3.8899999999999997</c:v>
                </c:pt>
                <c:pt idx="1180">
                  <c:v>4.1259999999999746</c:v>
                </c:pt>
                <c:pt idx="1181">
                  <c:v>3.8579999999999997</c:v>
                </c:pt>
                <c:pt idx="1182">
                  <c:v>3.464</c:v>
                </c:pt>
                <c:pt idx="1183">
                  <c:v>4.3599999999999977</c:v>
                </c:pt>
                <c:pt idx="1184">
                  <c:v>4.2639999999999976</c:v>
                </c:pt>
                <c:pt idx="1185">
                  <c:v>4.601</c:v>
                </c:pt>
                <c:pt idx="1186">
                  <c:v>3.597</c:v>
                </c:pt>
                <c:pt idx="1187">
                  <c:v>3.9039999999999999</c:v>
                </c:pt>
                <c:pt idx="1188">
                  <c:v>3.7530000000000001</c:v>
                </c:pt>
                <c:pt idx="1189">
                  <c:v>3.7280000000000002</c:v>
                </c:pt>
                <c:pt idx="1190">
                  <c:v>3.7130000000000001</c:v>
                </c:pt>
                <c:pt idx="1191">
                  <c:v>3.3439999999999999</c:v>
                </c:pt>
                <c:pt idx="1192">
                  <c:v>3.5519999999999987</c:v>
                </c:pt>
                <c:pt idx="1193">
                  <c:v>3.9119999999999977</c:v>
                </c:pt>
                <c:pt idx="1194">
                  <c:v>3.637</c:v>
                </c:pt>
                <c:pt idx="1195">
                  <c:v>3.9689999999999999</c:v>
                </c:pt>
                <c:pt idx="1196">
                  <c:v>3.323</c:v>
                </c:pt>
                <c:pt idx="1197">
                  <c:v>3.6859999999999999</c:v>
                </c:pt>
                <c:pt idx="1198">
                  <c:v>3.718</c:v>
                </c:pt>
                <c:pt idx="1199">
                  <c:v>4.0339999999999998</c:v>
                </c:pt>
                <c:pt idx="1200">
                  <c:v>3.464</c:v>
                </c:pt>
                <c:pt idx="1201">
                  <c:v>3.6319999999999997</c:v>
                </c:pt>
                <c:pt idx="1202">
                  <c:v>3.79</c:v>
                </c:pt>
                <c:pt idx="1203">
                  <c:v>3.5430000000000001</c:v>
                </c:pt>
                <c:pt idx="1204">
                  <c:v>3.69</c:v>
                </c:pt>
                <c:pt idx="1205">
                  <c:v>3.9789999999999988</c:v>
                </c:pt>
                <c:pt idx="1206">
                  <c:v>3.7830000000000052</c:v>
                </c:pt>
                <c:pt idx="1207">
                  <c:v>4.0289999999999946</c:v>
                </c:pt>
                <c:pt idx="1208">
                  <c:v>3.9779999999999998</c:v>
                </c:pt>
                <c:pt idx="1209">
                  <c:v>3.6630000000000011</c:v>
                </c:pt>
                <c:pt idx="1210">
                  <c:v>4.0069999999999997</c:v>
                </c:pt>
                <c:pt idx="1211">
                  <c:v>3.5749999999999997</c:v>
                </c:pt>
                <c:pt idx="1212">
                  <c:v>4.2590000000000003</c:v>
                </c:pt>
                <c:pt idx="1213">
                  <c:v>4.4310000000000134</c:v>
                </c:pt>
                <c:pt idx="1214">
                  <c:v>3.9619999999999997</c:v>
                </c:pt>
                <c:pt idx="1215">
                  <c:v>3.718</c:v>
                </c:pt>
                <c:pt idx="1216">
                  <c:v>3.661</c:v>
                </c:pt>
                <c:pt idx="1217">
                  <c:v>3.722</c:v>
                </c:pt>
                <c:pt idx="1218">
                  <c:v>4.3899999999999997</c:v>
                </c:pt>
                <c:pt idx="1219">
                  <c:v>3.9009999999999998</c:v>
                </c:pt>
                <c:pt idx="1220">
                  <c:v>2.5089999999999999</c:v>
                </c:pt>
                <c:pt idx="1221">
                  <c:v>3.4929999999999977</c:v>
                </c:pt>
                <c:pt idx="1222">
                  <c:v>3.5209999999999999</c:v>
                </c:pt>
                <c:pt idx="1223">
                  <c:v>3.3949999999999987</c:v>
                </c:pt>
                <c:pt idx="1224">
                  <c:v>3.4609999999999999</c:v>
                </c:pt>
                <c:pt idx="1225">
                  <c:v>3.0919999999999987</c:v>
                </c:pt>
                <c:pt idx="1226">
                  <c:v>2.9649999999999999</c:v>
                </c:pt>
                <c:pt idx="1227">
                  <c:v>3.0919999999999987</c:v>
                </c:pt>
                <c:pt idx="1228">
                  <c:v>3.2109999999999999</c:v>
                </c:pt>
                <c:pt idx="1229">
                  <c:v>3.0979999999999999</c:v>
                </c:pt>
                <c:pt idx="1230">
                  <c:v>3.194</c:v>
                </c:pt>
                <c:pt idx="1231">
                  <c:v>3.2600000000000002</c:v>
                </c:pt>
                <c:pt idx="1232">
                  <c:v>3.5619999999999998</c:v>
                </c:pt>
                <c:pt idx="1233">
                  <c:v>3.0169999999999977</c:v>
                </c:pt>
                <c:pt idx="1234">
                  <c:v>3.165</c:v>
                </c:pt>
                <c:pt idx="1235">
                  <c:v>3.3749999999999987</c:v>
                </c:pt>
                <c:pt idx="1236">
                  <c:v>2.9019999999999997</c:v>
                </c:pt>
                <c:pt idx="1237">
                  <c:v>3.7789999999999999</c:v>
                </c:pt>
                <c:pt idx="1238">
                  <c:v>3.0840000000000001</c:v>
                </c:pt>
                <c:pt idx="1239">
                  <c:v>3.274</c:v>
                </c:pt>
                <c:pt idx="1240">
                  <c:v>3.7470000000000012</c:v>
                </c:pt>
                <c:pt idx="1241">
                  <c:v>3.3579999999999997</c:v>
                </c:pt>
                <c:pt idx="1242">
                  <c:v>3.4559999999999977</c:v>
                </c:pt>
                <c:pt idx="1243">
                  <c:v>3.6319999999999997</c:v>
                </c:pt>
                <c:pt idx="1244">
                  <c:v>3.2309999999999999</c:v>
                </c:pt>
                <c:pt idx="1245">
                  <c:v>3.19</c:v>
                </c:pt>
                <c:pt idx="1246">
                  <c:v>3.5949999999999998</c:v>
                </c:pt>
                <c:pt idx="1247">
                  <c:v>3.3689999999999998</c:v>
                </c:pt>
                <c:pt idx="1248">
                  <c:v>4.0579999999999865</c:v>
                </c:pt>
                <c:pt idx="1249">
                  <c:v>4.258</c:v>
                </c:pt>
                <c:pt idx="1250">
                  <c:v>2.5319999999999987</c:v>
                </c:pt>
                <c:pt idx="1251">
                  <c:v>3.17</c:v>
                </c:pt>
                <c:pt idx="1252">
                  <c:v>3.0030000000000001</c:v>
                </c:pt>
                <c:pt idx="1253">
                  <c:v>2.633</c:v>
                </c:pt>
                <c:pt idx="1254">
                  <c:v>3.0539999999999998</c:v>
                </c:pt>
                <c:pt idx="1255">
                  <c:v>2.5319999999999987</c:v>
                </c:pt>
                <c:pt idx="1256">
                  <c:v>2.7370000000000001</c:v>
                </c:pt>
                <c:pt idx="1257">
                  <c:v>2.2549999999999999</c:v>
                </c:pt>
                <c:pt idx="1258">
                  <c:v>2.44</c:v>
                </c:pt>
                <c:pt idx="1259">
                  <c:v>2.3069999999999977</c:v>
                </c:pt>
                <c:pt idx="1260">
                  <c:v>2.3249999999999997</c:v>
                </c:pt>
                <c:pt idx="1261">
                  <c:v>2.57</c:v>
                </c:pt>
                <c:pt idx="1262">
                  <c:v>2.4579999999999997</c:v>
                </c:pt>
                <c:pt idx="1263">
                  <c:v>3.0430000000000001</c:v>
                </c:pt>
                <c:pt idx="1264">
                  <c:v>2.8009999999999997</c:v>
                </c:pt>
                <c:pt idx="1265">
                  <c:v>2.4919999999999987</c:v>
                </c:pt>
                <c:pt idx="1266">
                  <c:v>2.44</c:v>
                </c:pt>
                <c:pt idx="1267">
                  <c:v>2.645</c:v>
                </c:pt>
                <c:pt idx="1268">
                  <c:v>2.605</c:v>
                </c:pt>
                <c:pt idx="1269">
                  <c:v>2.3939999999999997</c:v>
                </c:pt>
                <c:pt idx="1270">
                  <c:v>2.524</c:v>
                </c:pt>
                <c:pt idx="1271">
                  <c:v>3.1179999999999999</c:v>
                </c:pt>
                <c:pt idx="1272">
                  <c:v>2.5989999999999998</c:v>
                </c:pt>
                <c:pt idx="1273">
                  <c:v>2.0670000000000002</c:v>
                </c:pt>
                <c:pt idx="1274">
                  <c:v>2.4889999999999999</c:v>
                </c:pt>
                <c:pt idx="1275">
                  <c:v>1.669</c:v>
                </c:pt>
                <c:pt idx="1276">
                  <c:v>2.198</c:v>
                </c:pt>
                <c:pt idx="1277">
                  <c:v>1.9119999999999535</c:v>
                </c:pt>
                <c:pt idx="1278">
                  <c:v>1.8859999999999519</c:v>
                </c:pt>
                <c:pt idx="1279">
                  <c:v>2.3069999999999977</c:v>
                </c:pt>
                <c:pt idx="1280">
                  <c:v>2.1280000000000001</c:v>
                </c:pt>
                <c:pt idx="1281">
                  <c:v>1.9059999999999535</c:v>
                </c:pt>
                <c:pt idx="1282">
                  <c:v>1.9400000000000241</c:v>
                </c:pt>
                <c:pt idx="1283">
                  <c:v>1.9259999999999555</c:v>
                </c:pt>
                <c:pt idx="1284">
                  <c:v>1.9810000000000001</c:v>
                </c:pt>
                <c:pt idx="1285">
                  <c:v>2.46</c:v>
                </c:pt>
                <c:pt idx="1286">
                  <c:v>2.169</c:v>
                </c:pt>
                <c:pt idx="1287">
                  <c:v>2.3189999999999977</c:v>
                </c:pt>
                <c:pt idx="1288">
                  <c:v>2.2959999999999998</c:v>
                </c:pt>
                <c:pt idx="1289">
                  <c:v>2.1800000000000002</c:v>
                </c:pt>
                <c:pt idx="1290">
                  <c:v>2.2719999999999998</c:v>
                </c:pt>
                <c:pt idx="1291">
                  <c:v>1.9000000000000001</c:v>
                </c:pt>
                <c:pt idx="1292">
                  <c:v>1.909</c:v>
                </c:pt>
                <c:pt idx="1293">
                  <c:v>2.2230000000000012</c:v>
                </c:pt>
                <c:pt idx="1294">
                  <c:v>2.0299999999999998</c:v>
                </c:pt>
                <c:pt idx="1295">
                  <c:v>1.337</c:v>
                </c:pt>
                <c:pt idx="1296">
                  <c:v>1.8740000000000001</c:v>
                </c:pt>
                <c:pt idx="1297">
                  <c:v>2.5579999999999998</c:v>
                </c:pt>
                <c:pt idx="1298">
                  <c:v>1.5309999999999535</c:v>
                </c:pt>
                <c:pt idx="1299">
                  <c:v>1.4409999999999428</c:v>
                </c:pt>
                <c:pt idx="1300">
                  <c:v>1.4029999999999367</c:v>
                </c:pt>
                <c:pt idx="1301">
                  <c:v>1.7209999999999475</c:v>
                </c:pt>
                <c:pt idx="1302">
                  <c:v>1.542</c:v>
                </c:pt>
                <c:pt idx="1303">
                  <c:v>1.6579999999999544</c:v>
                </c:pt>
                <c:pt idx="1304">
                  <c:v>1.6579999999999544</c:v>
                </c:pt>
                <c:pt idx="1305">
                  <c:v>1.9059999999999535</c:v>
                </c:pt>
                <c:pt idx="1306">
                  <c:v>1.851</c:v>
                </c:pt>
                <c:pt idx="1307">
                  <c:v>2.2810000000000001</c:v>
                </c:pt>
                <c:pt idx="1308">
                  <c:v>1.736</c:v>
                </c:pt>
                <c:pt idx="1309">
                  <c:v>1.395</c:v>
                </c:pt>
                <c:pt idx="1310">
                  <c:v>1.6259999999999499</c:v>
                </c:pt>
                <c:pt idx="1311">
                  <c:v>1.7729999999999535</c:v>
                </c:pt>
                <c:pt idx="1312">
                  <c:v>1.254</c:v>
                </c:pt>
                <c:pt idx="1313">
                  <c:v>1.4549999999999446</c:v>
                </c:pt>
                <c:pt idx="1314">
                  <c:v>1.1439999999999531</c:v>
                </c:pt>
                <c:pt idx="1315">
                  <c:v>1.3919999999999528</c:v>
                </c:pt>
                <c:pt idx="1316">
                  <c:v>1.389</c:v>
                </c:pt>
                <c:pt idx="1317">
                  <c:v>1.08</c:v>
                </c:pt>
                <c:pt idx="1318">
                  <c:v>1.256</c:v>
                </c:pt>
                <c:pt idx="1319">
                  <c:v>1.3800000000000001</c:v>
                </c:pt>
                <c:pt idx="1320">
                  <c:v>1.3520000000000001</c:v>
                </c:pt>
                <c:pt idx="1321">
                  <c:v>0.99099999999999999</c:v>
                </c:pt>
                <c:pt idx="1322">
                  <c:v>0.94200000000000061</c:v>
                </c:pt>
                <c:pt idx="1323">
                  <c:v>1.248</c:v>
                </c:pt>
                <c:pt idx="1324">
                  <c:v>1.06</c:v>
                </c:pt>
                <c:pt idx="1325">
                  <c:v>1.2989999999999555</c:v>
                </c:pt>
                <c:pt idx="1326">
                  <c:v>1.3340000000000001</c:v>
                </c:pt>
                <c:pt idx="1327">
                  <c:v>0.72800000000000165</c:v>
                </c:pt>
                <c:pt idx="1328">
                  <c:v>1.2129999999999455</c:v>
                </c:pt>
                <c:pt idx="1329">
                  <c:v>0.92800000000000005</c:v>
                </c:pt>
                <c:pt idx="1330">
                  <c:v>0.93900000000000061</c:v>
                </c:pt>
                <c:pt idx="1331">
                  <c:v>0.96200000000000163</c:v>
                </c:pt>
                <c:pt idx="1332">
                  <c:v>0.70500000000000163</c:v>
                </c:pt>
                <c:pt idx="1333">
                  <c:v>1.6259999999999499</c:v>
                </c:pt>
                <c:pt idx="1334">
                  <c:v>1.288</c:v>
                </c:pt>
                <c:pt idx="1335">
                  <c:v>1.383</c:v>
                </c:pt>
                <c:pt idx="1336">
                  <c:v>1.161</c:v>
                </c:pt>
                <c:pt idx="1337">
                  <c:v>0.7630000000000241</c:v>
                </c:pt>
                <c:pt idx="1338">
                  <c:v>1.528</c:v>
                </c:pt>
                <c:pt idx="1339">
                  <c:v>1.1379999999999522</c:v>
                </c:pt>
                <c:pt idx="1340">
                  <c:v>1.048</c:v>
                </c:pt>
                <c:pt idx="1341">
                  <c:v>1.075</c:v>
                </c:pt>
                <c:pt idx="1342">
                  <c:v>1.5309999999999535</c:v>
                </c:pt>
                <c:pt idx="1343">
                  <c:v>1.458</c:v>
                </c:pt>
                <c:pt idx="1344">
                  <c:v>1.1499999999999535</c:v>
                </c:pt>
                <c:pt idx="1345">
                  <c:v>1.2649999999999524</c:v>
                </c:pt>
                <c:pt idx="1346">
                  <c:v>1.0860000000000001</c:v>
                </c:pt>
                <c:pt idx="1347">
                  <c:v>0.84400000000000164</c:v>
                </c:pt>
                <c:pt idx="1348">
                  <c:v>0.95600000000000163</c:v>
                </c:pt>
                <c:pt idx="1349">
                  <c:v>0.74000000000000465</c:v>
                </c:pt>
                <c:pt idx="1350">
                  <c:v>0.72800000000000165</c:v>
                </c:pt>
                <c:pt idx="1351">
                  <c:v>0.63500000000002377</c:v>
                </c:pt>
                <c:pt idx="1352">
                  <c:v>0.62200000000001165</c:v>
                </c:pt>
                <c:pt idx="1353">
                  <c:v>0.31000000000000238</c:v>
                </c:pt>
                <c:pt idx="1354">
                  <c:v>0.90700000000000003</c:v>
                </c:pt>
                <c:pt idx="1355">
                  <c:v>0.56600000000000061</c:v>
                </c:pt>
                <c:pt idx="1356">
                  <c:v>0.88100000000000001</c:v>
                </c:pt>
                <c:pt idx="1357">
                  <c:v>0.71400000000000163</c:v>
                </c:pt>
                <c:pt idx="1358">
                  <c:v>0.80300000000000005</c:v>
                </c:pt>
                <c:pt idx="1359">
                  <c:v>1.236</c:v>
                </c:pt>
                <c:pt idx="1360">
                  <c:v>0.69700000000000062</c:v>
                </c:pt>
                <c:pt idx="1361">
                  <c:v>0.95100000000000162</c:v>
                </c:pt>
                <c:pt idx="1362">
                  <c:v>0.55500000000000005</c:v>
                </c:pt>
                <c:pt idx="1363">
                  <c:v>0.62800000000001865</c:v>
                </c:pt>
                <c:pt idx="1364">
                  <c:v>0.53200000000000003</c:v>
                </c:pt>
                <c:pt idx="1365">
                  <c:v>0.69900000000000062</c:v>
                </c:pt>
                <c:pt idx="1366">
                  <c:v>0.55500000000000005</c:v>
                </c:pt>
                <c:pt idx="1367">
                  <c:v>5.5000000000000014E-2</c:v>
                </c:pt>
                <c:pt idx="1368">
                  <c:v>0.39000000000001261</c:v>
                </c:pt>
                <c:pt idx="1369">
                  <c:v>0.61600000000000565</c:v>
                </c:pt>
                <c:pt idx="1370">
                  <c:v>0.223</c:v>
                </c:pt>
                <c:pt idx="1371">
                  <c:v>0.40700000000000008</c:v>
                </c:pt>
                <c:pt idx="1372">
                  <c:v>0.16200000000000001</c:v>
                </c:pt>
                <c:pt idx="1373">
                  <c:v>0.71100000000000163</c:v>
                </c:pt>
                <c:pt idx="1374">
                  <c:v>0.53700000000000003</c:v>
                </c:pt>
                <c:pt idx="1375">
                  <c:v>0.22900000000000001</c:v>
                </c:pt>
                <c:pt idx="1376">
                  <c:v>0.59199999999999997</c:v>
                </c:pt>
                <c:pt idx="1377">
                  <c:v>0.26600000000000001</c:v>
                </c:pt>
                <c:pt idx="1378">
                  <c:v>-2.2000000000000016E-2</c:v>
                </c:pt>
                <c:pt idx="1379">
                  <c:v>0.28400000000000031</c:v>
                </c:pt>
                <c:pt idx="1380">
                  <c:v>4.7000000000000014E-2</c:v>
                </c:pt>
                <c:pt idx="1381">
                  <c:v>0.34800000000000031</c:v>
                </c:pt>
                <c:pt idx="1382">
                  <c:v>8.2000000000000017E-2</c:v>
                </c:pt>
                <c:pt idx="1383">
                  <c:v>0.111</c:v>
                </c:pt>
                <c:pt idx="1384">
                  <c:v>0.12400000000000012</c:v>
                </c:pt>
                <c:pt idx="1385">
                  <c:v>0.28400000000000031</c:v>
                </c:pt>
                <c:pt idx="1386">
                  <c:v>0.27200000000000002</c:v>
                </c:pt>
                <c:pt idx="1387">
                  <c:v>0.44</c:v>
                </c:pt>
                <c:pt idx="1388">
                  <c:v>0.77400000000002522</c:v>
                </c:pt>
                <c:pt idx="1389">
                  <c:v>0.86100000000000165</c:v>
                </c:pt>
                <c:pt idx="1390">
                  <c:v>0.46800000000000008</c:v>
                </c:pt>
                <c:pt idx="1391">
                  <c:v>0.46900000000000008</c:v>
                </c:pt>
                <c:pt idx="1392">
                  <c:v>0.62400000000001365</c:v>
                </c:pt>
                <c:pt idx="1393">
                  <c:v>0.35500000000000032</c:v>
                </c:pt>
                <c:pt idx="1394">
                  <c:v>-8.6000000000000021E-2</c:v>
                </c:pt>
                <c:pt idx="1395">
                  <c:v>-0.11800000000000002</c:v>
                </c:pt>
                <c:pt idx="1396">
                  <c:v>-0.24100000000000021</c:v>
                </c:pt>
                <c:pt idx="1397">
                  <c:v>-0.42100000000000032</c:v>
                </c:pt>
                <c:pt idx="1398">
                  <c:v>-0.20800000000000021</c:v>
                </c:pt>
                <c:pt idx="1399">
                  <c:v>-0.17200000000000001</c:v>
                </c:pt>
                <c:pt idx="1400">
                  <c:v>3.8000000000000006E-2</c:v>
                </c:pt>
                <c:pt idx="1401">
                  <c:v>-0.36400000000000032</c:v>
                </c:pt>
                <c:pt idx="1402">
                  <c:v>-0.71400000000000163</c:v>
                </c:pt>
                <c:pt idx="1403">
                  <c:v>-0.29400000000000032</c:v>
                </c:pt>
                <c:pt idx="1404">
                  <c:v>-0.22700000000000001</c:v>
                </c:pt>
                <c:pt idx="1405">
                  <c:v>-0.56700000000000061</c:v>
                </c:pt>
                <c:pt idx="1406">
                  <c:v>0.15700000000000044</c:v>
                </c:pt>
                <c:pt idx="1407">
                  <c:v>3.8000000000000006E-2</c:v>
                </c:pt>
                <c:pt idx="1408">
                  <c:v>-0.13500000000000001</c:v>
                </c:pt>
                <c:pt idx="1409">
                  <c:v>-0.39200000000001262</c:v>
                </c:pt>
                <c:pt idx="1410">
                  <c:v>-0.33400000000001362</c:v>
                </c:pt>
                <c:pt idx="1411">
                  <c:v>-0.26400000000000001</c:v>
                </c:pt>
                <c:pt idx="1412">
                  <c:v>-0.14300000000000004</c:v>
                </c:pt>
                <c:pt idx="1413">
                  <c:v>-0.27100000000000002</c:v>
                </c:pt>
                <c:pt idx="1414">
                  <c:v>0.11900000000000002</c:v>
                </c:pt>
                <c:pt idx="1415">
                  <c:v>-0.26800000000000002</c:v>
                </c:pt>
                <c:pt idx="1416">
                  <c:v>-0.63500000000002377</c:v>
                </c:pt>
                <c:pt idx="1417">
                  <c:v>-0.14300000000000004</c:v>
                </c:pt>
                <c:pt idx="1418">
                  <c:v>-0.10400000000000002</c:v>
                </c:pt>
                <c:pt idx="1419">
                  <c:v>-0.28800000000000031</c:v>
                </c:pt>
                <c:pt idx="1420">
                  <c:v>-0.31000000000000238</c:v>
                </c:pt>
                <c:pt idx="1421">
                  <c:v>-0.25800000000000001</c:v>
                </c:pt>
                <c:pt idx="1422">
                  <c:v>-0.64100000000002444</c:v>
                </c:pt>
                <c:pt idx="1423">
                  <c:v>0.13300000000000001</c:v>
                </c:pt>
                <c:pt idx="1424">
                  <c:v>-0.40300000000000002</c:v>
                </c:pt>
                <c:pt idx="1425">
                  <c:v>-0.55900000000000005</c:v>
                </c:pt>
                <c:pt idx="1426">
                  <c:v>2.4000000000000011E-2</c:v>
                </c:pt>
                <c:pt idx="1427">
                  <c:v>-0.55300000000000005</c:v>
                </c:pt>
                <c:pt idx="1428">
                  <c:v>-0.60300000000000165</c:v>
                </c:pt>
                <c:pt idx="1429">
                  <c:v>-3.7000000000000012E-2</c:v>
                </c:pt>
                <c:pt idx="1430">
                  <c:v>-0.30800000000000038</c:v>
                </c:pt>
                <c:pt idx="1431">
                  <c:v>-0.25900000000000001</c:v>
                </c:pt>
                <c:pt idx="1432">
                  <c:v>-0.33500000000001373</c:v>
                </c:pt>
                <c:pt idx="1433">
                  <c:v>0.2</c:v>
                </c:pt>
                <c:pt idx="1434">
                  <c:v>-0.322000000000012</c:v>
                </c:pt>
                <c:pt idx="1435">
                  <c:v>-0.21300000000000024</c:v>
                </c:pt>
                <c:pt idx="1436">
                  <c:v>-0.66600000000002701</c:v>
                </c:pt>
                <c:pt idx="1437">
                  <c:v>-2.0000000000000052E-3</c:v>
                </c:pt>
                <c:pt idx="1438">
                  <c:v>-5.4000000000000034E-2</c:v>
                </c:pt>
                <c:pt idx="1439">
                  <c:v>-0.34</c:v>
                </c:pt>
                <c:pt idx="1440">
                  <c:v>-0.32500000000001239</c:v>
                </c:pt>
                <c:pt idx="1441">
                  <c:v>-0.22600000000000001</c:v>
                </c:pt>
                <c:pt idx="1442">
                  <c:v>-0.50700000000000001</c:v>
                </c:pt>
                <c:pt idx="1443">
                  <c:v>-0.37400000000000438</c:v>
                </c:pt>
                <c:pt idx="1444">
                  <c:v>-0.19600000000000001</c:v>
                </c:pt>
                <c:pt idx="1445">
                  <c:v>-0.41800000000000032</c:v>
                </c:pt>
                <c:pt idx="1446">
                  <c:v>-0.46900000000000008</c:v>
                </c:pt>
                <c:pt idx="1447">
                  <c:v>-0.35300000000000031</c:v>
                </c:pt>
                <c:pt idx="1448">
                  <c:v>-0.71800000000000164</c:v>
                </c:pt>
                <c:pt idx="1449">
                  <c:v>-6.0000000000000032E-2</c:v>
                </c:pt>
                <c:pt idx="1450">
                  <c:v>-0.29400000000000032</c:v>
                </c:pt>
                <c:pt idx="1451">
                  <c:v>-0.77900000000002523</c:v>
                </c:pt>
                <c:pt idx="1452">
                  <c:v>1.9000000000000641E-2</c:v>
                </c:pt>
                <c:pt idx="1453">
                  <c:v>-8.0000000000000043E-2</c:v>
                </c:pt>
                <c:pt idx="1454">
                  <c:v>-1.0940000000000001</c:v>
                </c:pt>
                <c:pt idx="1455">
                  <c:v>2.4000000000000011E-2</c:v>
                </c:pt>
                <c:pt idx="1456">
                  <c:v>-8.0000000000000043E-2</c:v>
                </c:pt>
                <c:pt idx="1457">
                  <c:v>-0.59799999999999998</c:v>
                </c:pt>
                <c:pt idx="1458">
                  <c:v>-0.58799999999999997</c:v>
                </c:pt>
                <c:pt idx="1459">
                  <c:v>-0.32900000000001262</c:v>
                </c:pt>
                <c:pt idx="1460">
                  <c:v>-0.19800000000000001</c:v>
                </c:pt>
                <c:pt idx="1461">
                  <c:v>-0.15000000000000024</c:v>
                </c:pt>
                <c:pt idx="1462">
                  <c:v>-4.9000000000000113E-2</c:v>
                </c:pt>
                <c:pt idx="1463">
                  <c:v>-0.18100000000000024</c:v>
                </c:pt>
                <c:pt idx="1464">
                  <c:v>-0.20400000000000001</c:v>
                </c:pt>
                <c:pt idx="1465">
                  <c:v>-0.16900000000000001</c:v>
                </c:pt>
                <c:pt idx="1466">
                  <c:v>-0.48500000000000032</c:v>
                </c:pt>
                <c:pt idx="1467">
                  <c:v>-0.19</c:v>
                </c:pt>
                <c:pt idx="1468">
                  <c:v>-0.12100000000000002</c:v>
                </c:pt>
                <c:pt idx="1469">
                  <c:v>-0.33700000000001401</c:v>
                </c:pt>
                <c:pt idx="1470">
                  <c:v>-0.27600000000000002</c:v>
                </c:pt>
                <c:pt idx="1471">
                  <c:v>-9.7000000000000017E-2</c:v>
                </c:pt>
                <c:pt idx="1472">
                  <c:v>-0.18900000000000144</c:v>
                </c:pt>
                <c:pt idx="1473">
                  <c:v>-1.9000000000000641E-2</c:v>
                </c:pt>
                <c:pt idx="1474">
                  <c:v>-0.443</c:v>
                </c:pt>
                <c:pt idx="1475">
                  <c:v>-0.27</c:v>
                </c:pt>
                <c:pt idx="1476">
                  <c:v>-0.31100000000000338</c:v>
                </c:pt>
                <c:pt idx="1477">
                  <c:v>-0.29900000000000032</c:v>
                </c:pt>
                <c:pt idx="1478">
                  <c:v>-0.53</c:v>
                </c:pt>
                <c:pt idx="1479">
                  <c:v>-0.55100000000000005</c:v>
                </c:pt>
                <c:pt idx="1480">
                  <c:v>-0.71400000000000163</c:v>
                </c:pt>
                <c:pt idx="1481">
                  <c:v>2.1000000000000012E-2</c:v>
                </c:pt>
                <c:pt idx="1482">
                  <c:v>-0.14600000000000021</c:v>
                </c:pt>
                <c:pt idx="1483">
                  <c:v>-0.48900000000000032</c:v>
                </c:pt>
                <c:pt idx="1484">
                  <c:v>-0.43200000000000038</c:v>
                </c:pt>
                <c:pt idx="1485">
                  <c:v>-0.26100000000000001</c:v>
                </c:pt>
                <c:pt idx="1486">
                  <c:v>-0.24700000000000041</c:v>
                </c:pt>
                <c:pt idx="1487">
                  <c:v>-0.25700000000000001</c:v>
                </c:pt>
                <c:pt idx="1488">
                  <c:v>-0.44900000000000001</c:v>
                </c:pt>
                <c:pt idx="1489">
                  <c:v>-0.31900000000001189</c:v>
                </c:pt>
                <c:pt idx="1490">
                  <c:v>-0.33700000000001401</c:v>
                </c:pt>
                <c:pt idx="1491">
                  <c:v>-0.56300000000000061</c:v>
                </c:pt>
                <c:pt idx="1492">
                  <c:v>-0.20200000000000001</c:v>
                </c:pt>
                <c:pt idx="1493">
                  <c:v>-0.40800000000000008</c:v>
                </c:pt>
                <c:pt idx="1494">
                  <c:v>-0.47300000000000031</c:v>
                </c:pt>
                <c:pt idx="1495">
                  <c:v>-0.46200000000000002</c:v>
                </c:pt>
                <c:pt idx="1496">
                  <c:v>-0.36900000000000038</c:v>
                </c:pt>
                <c:pt idx="1497">
                  <c:v>8.7000000000000022E-2</c:v>
                </c:pt>
                <c:pt idx="1498">
                  <c:v>-0.34200000000000008</c:v>
                </c:pt>
                <c:pt idx="1499">
                  <c:v>-0.27100000000000002</c:v>
                </c:pt>
                <c:pt idx="1500">
                  <c:v>-8.0000000000000043E-2</c:v>
                </c:pt>
                <c:pt idx="1501">
                  <c:v>-0.255</c:v>
                </c:pt>
                <c:pt idx="1502">
                  <c:v>-2.9000000000000012E-2</c:v>
                </c:pt>
                <c:pt idx="1503">
                  <c:v>-0.69900000000000062</c:v>
                </c:pt>
                <c:pt idx="1504">
                  <c:v>-0.42100000000000032</c:v>
                </c:pt>
                <c:pt idx="1505">
                  <c:v>-0.49500000000000038</c:v>
                </c:pt>
                <c:pt idx="1506">
                  <c:v>-0.16400000000000001</c:v>
                </c:pt>
                <c:pt idx="1507">
                  <c:v>-6.3E-2</c:v>
                </c:pt>
                <c:pt idx="1508">
                  <c:v>-6.8000000000000019E-2</c:v>
                </c:pt>
                <c:pt idx="1509">
                  <c:v>-1.2000000000000005E-2</c:v>
                </c:pt>
                <c:pt idx="1510">
                  <c:v>-0.37200000000000238</c:v>
                </c:pt>
                <c:pt idx="1511">
                  <c:v>-0.15600000000000044</c:v>
                </c:pt>
                <c:pt idx="1512">
                  <c:v>-0.39800000000001384</c:v>
                </c:pt>
                <c:pt idx="1513">
                  <c:v>-0.13700000000000001</c:v>
                </c:pt>
                <c:pt idx="1514">
                  <c:v>-1.7000000000000005E-2</c:v>
                </c:pt>
                <c:pt idx="1515">
                  <c:v>-6.3E-2</c:v>
                </c:pt>
                <c:pt idx="1516">
                  <c:v>-0.45200000000000001</c:v>
                </c:pt>
                <c:pt idx="1517">
                  <c:v>-0.38400000000001194</c:v>
                </c:pt>
                <c:pt idx="1518">
                  <c:v>-0.17400000000000004</c:v>
                </c:pt>
                <c:pt idx="1519">
                  <c:v>-0.27</c:v>
                </c:pt>
                <c:pt idx="1520">
                  <c:v>0.27200000000000002</c:v>
                </c:pt>
                <c:pt idx="1521">
                  <c:v>-0.82900000000000162</c:v>
                </c:pt>
                <c:pt idx="1522">
                  <c:v>-0.48100000000000032</c:v>
                </c:pt>
                <c:pt idx="1523">
                  <c:v>4.0000000000000114E-3</c:v>
                </c:pt>
                <c:pt idx="1524">
                  <c:v>1.6000000000000021E-2</c:v>
                </c:pt>
                <c:pt idx="1525">
                  <c:v>-1.1000000000000103E-2</c:v>
                </c:pt>
                <c:pt idx="1526">
                  <c:v>-0.63400000000002377</c:v>
                </c:pt>
                <c:pt idx="1527">
                  <c:v>-0.58799999999999997</c:v>
                </c:pt>
                <c:pt idx="1528">
                  <c:v>-5.0000000000000114E-3</c:v>
                </c:pt>
                <c:pt idx="1529">
                  <c:v>-0.49300000000000038</c:v>
                </c:pt>
                <c:pt idx="1530">
                  <c:v>-0.40900000000000031</c:v>
                </c:pt>
                <c:pt idx="1531">
                  <c:v>-0.34300000000000008</c:v>
                </c:pt>
                <c:pt idx="1532">
                  <c:v>-0.62100000000001065</c:v>
                </c:pt>
                <c:pt idx="1533">
                  <c:v>-0.42900000000000038</c:v>
                </c:pt>
                <c:pt idx="1534">
                  <c:v>-0.48700000000000032</c:v>
                </c:pt>
                <c:pt idx="1535">
                  <c:v>-0.32500000000001239</c:v>
                </c:pt>
                <c:pt idx="1536">
                  <c:v>-0.504</c:v>
                </c:pt>
                <c:pt idx="1537">
                  <c:v>-0.60100000000000164</c:v>
                </c:pt>
                <c:pt idx="1538">
                  <c:v>-0.83900000000000163</c:v>
                </c:pt>
                <c:pt idx="1539">
                  <c:v>-0.44700000000000001</c:v>
                </c:pt>
                <c:pt idx="1540">
                  <c:v>-0.46600000000000008</c:v>
                </c:pt>
                <c:pt idx="1541">
                  <c:v>-0.253</c:v>
                </c:pt>
                <c:pt idx="1542">
                  <c:v>-0.28800000000000031</c:v>
                </c:pt>
                <c:pt idx="1543">
                  <c:v>0.14200000000000004</c:v>
                </c:pt>
                <c:pt idx="1544">
                  <c:v>4.1000000000000009E-2</c:v>
                </c:pt>
                <c:pt idx="1545">
                  <c:v>-0.21600000000000041</c:v>
                </c:pt>
                <c:pt idx="1546">
                  <c:v>0.37000000000000038</c:v>
                </c:pt>
                <c:pt idx="1547">
                  <c:v>-0.31200000000000438</c:v>
                </c:pt>
                <c:pt idx="1548">
                  <c:v>-0.26500000000000001</c:v>
                </c:pt>
                <c:pt idx="1549">
                  <c:v>-0.58499999999999996</c:v>
                </c:pt>
                <c:pt idx="1550">
                  <c:v>-0.23300000000000001</c:v>
                </c:pt>
                <c:pt idx="1551">
                  <c:v>-0.60000000000000164</c:v>
                </c:pt>
                <c:pt idx="1552">
                  <c:v>-0.51300000000000001</c:v>
                </c:pt>
                <c:pt idx="1553">
                  <c:v>-0.25</c:v>
                </c:pt>
                <c:pt idx="1554">
                  <c:v>-0.33000000000001262</c:v>
                </c:pt>
                <c:pt idx="1555">
                  <c:v>-0.89500000000000002</c:v>
                </c:pt>
                <c:pt idx="1556">
                  <c:v>-0.40400000000000008</c:v>
                </c:pt>
                <c:pt idx="1557">
                  <c:v>-0.33400000000001362</c:v>
                </c:pt>
                <c:pt idx="1558">
                  <c:v>-9.1000000000000025E-2</c:v>
                </c:pt>
                <c:pt idx="1559">
                  <c:v>9.3000000000000208E-2</c:v>
                </c:pt>
                <c:pt idx="1560">
                  <c:v>-0.15000000000000024</c:v>
                </c:pt>
                <c:pt idx="1561">
                  <c:v>-0.10300000000000002</c:v>
                </c:pt>
                <c:pt idx="1562">
                  <c:v>2.6000000000000016E-2</c:v>
                </c:pt>
                <c:pt idx="1563">
                  <c:v>0.13300000000000001</c:v>
                </c:pt>
                <c:pt idx="1564">
                  <c:v>-0.20700000000000021</c:v>
                </c:pt>
                <c:pt idx="1565">
                  <c:v>-3.1000000000000052E-2</c:v>
                </c:pt>
                <c:pt idx="1566">
                  <c:v>-0.224</c:v>
                </c:pt>
                <c:pt idx="1567">
                  <c:v>-0.31100000000000338</c:v>
                </c:pt>
                <c:pt idx="1568">
                  <c:v>-0.48700000000000032</c:v>
                </c:pt>
                <c:pt idx="1569">
                  <c:v>-0.38000000000001088</c:v>
                </c:pt>
                <c:pt idx="1570">
                  <c:v>-0.28900000000000031</c:v>
                </c:pt>
                <c:pt idx="1571">
                  <c:v>-0.39800000000001384</c:v>
                </c:pt>
                <c:pt idx="1572">
                  <c:v>-0.27800000000000002</c:v>
                </c:pt>
                <c:pt idx="1573">
                  <c:v>-5.7000000000000023E-2</c:v>
                </c:pt>
                <c:pt idx="1574">
                  <c:v>-0.26200000000000001</c:v>
                </c:pt>
                <c:pt idx="1575">
                  <c:v>-0.54500000000000004</c:v>
                </c:pt>
                <c:pt idx="1576">
                  <c:v>-0.65800000000002623</c:v>
                </c:pt>
                <c:pt idx="1577">
                  <c:v>-0.29100000000000031</c:v>
                </c:pt>
                <c:pt idx="1578">
                  <c:v>4.1000000000000009E-2</c:v>
                </c:pt>
                <c:pt idx="1579">
                  <c:v>-0.31700000000000988</c:v>
                </c:pt>
                <c:pt idx="1580">
                  <c:v>-0.28500000000000031</c:v>
                </c:pt>
                <c:pt idx="1581">
                  <c:v>-0.23900000000000021</c:v>
                </c:pt>
                <c:pt idx="1582">
                  <c:v>-0.44400000000000001</c:v>
                </c:pt>
                <c:pt idx="1583">
                  <c:v>-0.54900000000000004</c:v>
                </c:pt>
                <c:pt idx="1584">
                  <c:v>-0.58299999999999996</c:v>
                </c:pt>
                <c:pt idx="1585">
                  <c:v>3.3000000000000002E-2</c:v>
                </c:pt>
                <c:pt idx="1586">
                  <c:v>-0.72900000000000165</c:v>
                </c:pt>
                <c:pt idx="1587">
                  <c:v>-0.36600000000000038</c:v>
                </c:pt>
                <c:pt idx="1588">
                  <c:v>-0.56400000000000061</c:v>
                </c:pt>
                <c:pt idx="1589">
                  <c:v>-0.15800000000000144</c:v>
                </c:pt>
                <c:pt idx="1590">
                  <c:v>-0.75600000000002165</c:v>
                </c:pt>
                <c:pt idx="1591">
                  <c:v>-0.45</c:v>
                </c:pt>
                <c:pt idx="1592">
                  <c:v>-9.2000000000000026E-2</c:v>
                </c:pt>
                <c:pt idx="1593">
                  <c:v>-0.45600000000000002</c:v>
                </c:pt>
                <c:pt idx="1594">
                  <c:v>-0.29600000000000032</c:v>
                </c:pt>
                <c:pt idx="1595">
                  <c:v>-5.7000000000000023E-2</c:v>
                </c:pt>
                <c:pt idx="1596">
                  <c:v>-0.12100000000000002</c:v>
                </c:pt>
                <c:pt idx="1597">
                  <c:v>-0.17200000000000001</c:v>
                </c:pt>
                <c:pt idx="1598">
                  <c:v>-0.192</c:v>
                </c:pt>
                <c:pt idx="1599">
                  <c:v>-0.22800000000000001</c:v>
                </c:pt>
                <c:pt idx="1600">
                  <c:v>-0.2</c:v>
                </c:pt>
                <c:pt idx="1601">
                  <c:v>-0.45800000000000002</c:v>
                </c:pt>
                <c:pt idx="1602">
                  <c:v>-0.15200000000000041</c:v>
                </c:pt>
                <c:pt idx="1603">
                  <c:v>-0.57100000000000062</c:v>
                </c:pt>
                <c:pt idx="1604">
                  <c:v>-0.23900000000000021</c:v>
                </c:pt>
                <c:pt idx="1605">
                  <c:v>-0.58499999999999996</c:v>
                </c:pt>
                <c:pt idx="1606">
                  <c:v>-2.1000000000000012E-2</c:v>
                </c:pt>
                <c:pt idx="1607">
                  <c:v>-0.1</c:v>
                </c:pt>
                <c:pt idx="1608">
                  <c:v>-0.53800000000000003</c:v>
                </c:pt>
                <c:pt idx="1609">
                  <c:v>-0.504</c:v>
                </c:pt>
                <c:pt idx="1610">
                  <c:v>2.1000000000000012E-2</c:v>
                </c:pt>
                <c:pt idx="1611">
                  <c:v>-0.81100000000000005</c:v>
                </c:pt>
                <c:pt idx="1612">
                  <c:v>-0.42100000000000032</c:v>
                </c:pt>
                <c:pt idx="1613">
                  <c:v>-0.30300000000000032</c:v>
                </c:pt>
                <c:pt idx="1614">
                  <c:v>-0.87500000000001465</c:v>
                </c:pt>
                <c:pt idx="1615">
                  <c:v>-5.7000000000000023E-2</c:v>
                </c:pt>
                <c:pt idx="1616">
                  <c:v>-0.48500000000000032</c:v>
                </c:pt>
                <c:pt idx="1617">
                  <c:v>-0.21300000000000024</c:v>
                </c:pt>
                <c:pt idx="1618">
                  <c:v>-0.64900000000002522</c:v>
                </c:pt>
                <c:pt idx="1619">
                  <c:v>-0.61900000000000965</c:v>
                </c:pt>
                <c:pt idx="1620">
                  <c:v>-0.65500000000002523</c:v>
                </c:pt>
                <c:pt idx="1621">
                  <c:v>-0.75800000000002277</c:v>
                </c:pt>
                <c:pt idx="1622">
                  <c:v>-0.85300000000000165</c:v>
                </c:pt>
                <c:pt idx="1623">
                  <c:v>-0.82900000000000162</c:v>
                </c:pt>
                <c:pt idx="1624">
                  <c:v>-0.74600000000001065</c:v>
                </c:pt>
                <c:pt idx="1625">
                  <c:v>-0.6720000000000278</c:v>
                </c:pt>
                <c:pt idx="1626">
                  <c:v>-0.57300000000000062</c:v>
                </c:pt>
                <c:pt idx="1627">
                  <c:v>-0.65600000000002623</c:v>
                </c:pt>
                <c:pt idx="1628">
                  <c:v>-1.0469999999999555</c:v>
                </c:pt>
                <c:pt idx="1629">
                  <c:v>-0.79</c:v>
                </c:pt>
                <c:pt idx="1630">
                  <c:v>-0.997</c:v>
                </c:pt>
                <c:pt idx="1631">
                  <c:v>-1.119</c:v>
                </c:pt>
                <c:pt idx="1632">
                  <c:v>-0.89600000000000002</c:v>
                </c:pt>
                <c:pt idx="1633">
                  <c:v>-0.94200000000000061</c:v>
                </c:pt>
                <c:pt idx="1634">
                  <c:v>-0.88600000000000001</c:v>
                </c:pt>
                <c:pt idx="1635">
                  <c:v>-0.93500000000000005</c:v>
                </c:pt>
                <c:pt idx="1636">
                  <c:v>-0.89700000000000002</c:v>
                </c:pt>
                <c:pt idx="1637">
                  <c:v>-1.502</c:v>
                </c:pt>
                <c:pt idx="1638">
                  <c:v>-1.343</c:v>
                </c:pt>
                <c:pt idx="1639">
                  <c:v>-1.7029999999999452</c:v>
                </c:pt>
                <c:pt idx="1640">
                  <c:v>-1.0940000000000001</c:v>
                </c:pt>
                <c:pt idx="1641">
                  <c:v>-1.5269999999999535</c:v>
                </c:pt>
              </c:numCache>
            </c:numRef>
          </c:yVal>
          <c:smooth val="0"/>
        </c:ser>
        <c:ser>
          <c:idx val="5"/>
          <c:order val="3"/>
          <c:tx>
            <c:v>Second section</c:v>
          </c:tx>
          <c:spPr>
            <a:ln w="28575">
              <a:noFill/>
            </a:ln>
          </c:spPr>
          <c:marker>
            <c:symbol val="circle"/>
            <c:size val="2"/>
            <c:spPr>
              <a:noFill/>
              <a:ln>
                <a:solidFill>
                  <a:srgbClr val="00B050"/>
                </a:solidFill>
              </a:ln>
            </c:spPr>
          </c:marker>
          <c:dLbls>
            <c:dLbl>
              <c:idx val="817"/>
              <c:layout>
                <c:manualLayout>
                  <c:x val="-7.5324744276459743E-2"/>
                  <c:y val="0.32284206845170232"/>
                </c:manualLayout>
              </c:layout>
              <c:tx>
                <c:rich>
                  <a:bodyPr/>
                  <a:lstStyle/>
                  <a:p>
                    <a:r>
                      <a:rPr lang="en-US" sz="1200" b="1" dirty="0" smtClean="0">
                        <a:solidFill>
                          <a:srgbClr val="00B050"/>
                        </a:solidFill>
                      </a:rPr>
                      <a:t>Downstream</a:t>
                    </a:r>
                    <a:endParaRPr lang="en-US" sz="1200" b="1" dirty="0">
                      <a:solidFill>
                        <a:srgbClr val="00B050"/>
                      </a:solidFill>
                    </a:endParaRPr>
                  </a:p>
                </c:rich>
              </c:tx>
              <c:showLegendKey val="0"/>
              <c:showVal val="1"/>
              <c:showCatName val="0"/>
              <c:showSerName val="0"/>
              <c:showPercent val="0"/>
              <c:showBubbleSize val="0"/>
            </c:dLbl>
            <c:showLegendKey val="0"/>
            <c:showVal val="0"/>
            <c:showCatName val="0"/>
            <c:showSerName val="0"/>
            <c:showPercent val="0"/>
            <c:showBubbleSize val="0"/>
          </c:dLbls>
          <c:xVal>
            <c:numRef>
              <c:f>AOSandOilTest2a!$K$4:$K$1645</c:f>
              <c:numCache>
                <c:formatCode>General</c:formatCode>
                <c:ptCount val="1642"/>
                <c:pt idx="0">
                  <c:v>-1.7</c:v>
                </c:pt>
                <c:pt idx="1">
                  <c:v>-1.697222222222222</c:v>
                </c:pt>
                <c:pt idx="2">
                  <c:v>-1.694444444444444</c:v>
                </c:pt>
                <c:pt idx="3">
                  <c:v>-1.6916666666666671</c:v>
                </c:pt>
                <c:pt idx="4">
                  <c:v>-1.688888888888936</c:v>
                </c:pt>
                <c:pt idx="5">
                  <c:v>-1.6861111111111606</c:v>
                </c:pt>
                <c:pt idx="6">
                  <c:v>-1.6833333333333331</c:v>
                </c:pt>
                <c:pt idx="7">
                  <c:v>-1.6805555555556064</c:v>
                </c:pt>
                <c:pt idx="8">
                  <c:v>-1.677777777777778</c:v>
                </c:pt>
                <c:pt idx="9">
                  <c:v>-1.675</c:v>
                </c:pt>
                <c:pt idx="10">
                  <c:v>-1.6722222222222221</c:v>
                </c:pt>
                <c:pt idx="11">
                  <c:v>-1.6694444444444438</c:v>
                </c:pt>
                <c:pt idx="12">
                  <c:v>-1.6666666666666661</c:v>
                </c:pt>
                <c:pt idx="13">
                  <c:v>-1.6638888888888901</c:v>
                </c:pt>
                <c:pt idx="14">
                  <c:v>-1.6611111111111121</c:v>
                </c:pt>
                <c:pt idx="15">
                  <c:v>-1.6583333333333341</c:v>
                </c:pt>
                <c:pt idx="16">
                  <c:v>-1.6555555555555561</c:v>
                </c:pt>
                <c:pt idx="17">
                  <c:v>-1.6527777777777781</c:v>
                </c:pt>
                <c:pt idx="18">
                  <c:v>-1.6500000000000001</c:v>
                </c:pt>
                <c:pt idx="19">
                  <c:v>-1.6472222222222219</c:v>
                </c:pt>
                <c:pt idx="20">
                  <c:v>-1.6444444444444439</c:v>
                </c:pt>
                <c:pt idx="21">
                  <c:v>-1.6416666666666671</c:v>
                </c:pt>
                <c:pt idx="22">
                  <c:v>-1.6388888888889181</c:v>
                </c:pt>
                <c:pt idx="23">
                  <c:v>-1.6361111111111521</c:v>
                </c:pt>
                <c:pt idx="24">
                  <c:v>-1.6333333333333331</c:v>
                </c:pt>
                <c:pt idx="25">
                  <c:v>-1.6305555555556006</c:v>
                </c:pt>
                <c:pt idx="26">
                  <c:v>-1.627777777777778</c:v>
                </c:pt>
                <c:pt idx="27">
                  <c:v>-1.625</c:v>
                </c:pt>
                <c:pt idx="28">
                  <c:v>-1.622222222222222</c:v>
                </c:pt>
                <c:pt idx="29">
                  <c:v>-1.6194444444444438</c:v>
                </c:pt>
                <c:pt idx="30">
                  <c:v>-1.6166666666666671</c:v>
                </c:pt>
                <c:pt idx="31">
                  <c:v>-1.61388888888889</c:v>
                </c:pt>
                <c:pt idx="32">
                  <c:v>-1.611111111111112</c:v>
                </c:pt>
                <c:pt idx="33">
                  <c:v>-1.6083333333333341</c:v>
                </c:pt>
                <c:pt idx="34">
                  <c:v>-1.6055555555555561</c:v>
                </c:pt>
                <c:pt idx="35">
                  <c:v>-1.6027777777777781</c:v>
                </c:pt>
                <c:pt idx="36">
                  <c:v>-1.5999999999999475</c:v>
                </c:pt>
                <c:pt idx="37">
                  <c:v>-1.5972222222222219</c:v>
                </c:pt>
                <c:pt idx="38">
                  <c:v>-1.5944444444444439</c:v>
                </c:pt>
                <c:pt idx="39">
                  <c:v>-1.591666666666667</c:v>
                </c:pt>
                <c:pt idx="40">
                  <c:v>-1.5888888888888901</c:v>
                </c:pt>
                <c:pt idx="41">
                  <c:v>-1.5861111111111121</c:v>
                </c:pt>
                <c:pt idx="42">
                  <c:v>-1.583333333333333</c:v>
                </c:pt>
                <c:pt idx="43">
                  <c:v>-1.5805555555555661</c:v>
                </c:pt>
                <c:pt idx="44">
                  <c:v>-1.5777777777777779</c:v>
                </c:pt>
                <c:pt idx="45">
                  <c:v>-1.575</c:v>
                </c:pt>
                <c:pt idx="46">
                  <c:v>-1.572222222222222</c:v>
                </c:pt>
                <c:pt idx="47">
                  <c:v>-1.5694444444444438</c:v>
                </c:pt>
                <c:pt idx="48">
                  <c:v>-1.5666666666666671</c:v>
                </c:pt>
                <c:pt idx="49">
                  <c:v>-1.56388888888889</c:v>
                </c:pt>
                <c:pt idx="50">
                  <c:v>-1.5611111111111111</c:v>
                </c:pt>
                <c:pt idx="51">
                  <c:v>-1.5583333333333331</c:v>
                </c:pt>
                <c:pt idx="52">
                  <c:v>-1.555555555555556</c:v>
                </c:pt>
                <c:pt idx="53">
                  <c:v>-1.552777777777778</c:v>
                </c:pt>
                <c:pt idx="54">
                  <c:v>-1.55</c:v>
                </c:pt>
                <c:pt idx="55">
                  <c:v>-1.5472222222222218</c:v>
                </c:pt>
                <c:pt idx="56">
                  <c:v>-1.5444444444444438</c:v>
                </c:pt>
                <c:pt idx="57">
                  <c:v>-1.5416666666666659</c:v>
                </c:pt>
                <c:pt idx="58">
                  <c:v>-1.5388888888888901</c:v>
                </c:pt>
                <c:pt idx="59">
                  <c:v>-1.5361111111111121</c:v>
                </c:pt>
                <c:pt idx="60">
                  <c:v>-1.533333333333333</c:v>
                </c:pt>
                <c:pt idx="61">
                  <c:v>-1.5305555555555561</c:v>
                </c:pt>
                <c:pt idx="62">
                  <c:v>-1.5277777777777779</c:v>
                </c:pt>
                <c:pt idx="63">
                  <c:v>-1.5249999999999535</c:v>
                </c:pt>
                <c:pt idx="64">
                  <c:v>-1.5222222222222219</c:v>
                </c:pt>
                <c:pt idx="65">
                  <c:v>-1.5194444444443995</c:v>
                </c:pt>
                <c:pt idx="66">
                  <c:v>-1.5166666666666671</c:v>
                </c:pt>
                <c:pt idx="67">
                  <c:v>-1.5138888888888899</c:v>
                </c:pt>
                <c:pt idx="68">
                  <c:v>-1.5111111111111111</c:v>
                </c:pt>
                <c:pt idx="69">
                  <c:v>-1.5083333333333331</c:v>
                </c:pt>
                <c:pt idx="70">
                  <c:v>-1.505555555555556</c:v>
                </c:pt>
                <c:pt idx="71">
                  <c:v>-1.502777777777778</c:v>
                </c:pt>
                <c:pt idx="72">
                  <c:v>-1.5</c:v>
                </c:pt>
                <c:pt idx="73">
                  <c:v>-1.4972222222222218</c:v>
                </c:pt>
                <c:pt idx="74">
                  <c:v>-1.4944444444444438</c:v>
                </c:pt>
                <c:pt idx="75">
                  <c:v>-1.4916666666666658</c:v>
                </c:pt>
                <c:pt idx="76">
                  <c:v>-1.48888888888889</c:v>
                </c:pt>
                <c:pt idx="77">
                  <c:v>-1.486111111111112</c:v>
                </c:pt>
                <c:pt idx="78">
                  <c:v>-1.4833333333333318</c:v>
                </c:pt>
                <c:pt idx="79">
                  <c:v>-1.4805555555555561</c:v>
                </c:pt>
                <c:pt idx="80">
                  <c:v>-1.4777777777777779</c:v>
                </c:pt>
                <c:pt idx="81">
                  <c:v>-1.4749999999999475</c:v>
                </c:pt>
                <c:pt idx="82">
                  <c:v>-1.4722222222222219</c:v>
                </c:pt>
                <c:pt idx="83">
                  <c:v>-1.4694444444443946</c:v>
                </c:pt>
                <c:pt idx="84">
                  <c:v>-1.466666666666667</c:v>
                </c:pt>
                <c:pt idx="85">
                  <c:v>-1.463888888888889</c:v>
                </c:pt>
                <c:pt idx="86">
                  <c:v>-1.461111111111111</c:v>
                </c:pt>
                <c:pt idx="87">
                  <c:v>-1.458333333333333</c:v>
                </c:pt>
                <c:pt idx="88">
                  <c:v>-1.455555555555555</c:v>
                </c:pt>
                <c:pt idx="89">
                  <c:v>-1.4527777777777779</c:v>
                </c:pt>
                <c:pt idx="90">
                  <c:v>-1.45</c:v>
                </c:pt>
                <c:pt idx="91">
                  <c:v>-1.4472222222222118</c:v>
                </c:pt>
                <c:pt idx="92">
                  <c:v>-1.4444444444444438</c:v>
                </c:pt>
                <c:pt idx="93">
                  <c:v>-1.4416666666666658</c:v>
                </c:pt>
                <c:pt idx="94">
                  <c:v>-1.43888888888889</c:v>
                </c:pt>
                <c:pt idx="95">
                  <c:v>-1.4361111111111111</c:v>
                </c:pt>
                <c:pt idx="96">
                  <c:v>-1.4333333333333318</c:v>
                </c:pt>
                <c:pt idx="97">
                  <c:v>-1.430555555555556</c:v>
                </c:pt>
                <c:pt idx="98">
                  <c:v>-1.4277777777777778</c:v>
                </c:pt>
                <c:pt idx="99">
                  <c:v>-1.4249999999999396</c:v>
                </c:pt>
                <c:pt idx="100">
                  <c:v>-1.4222222222222218</c:v>
                </c:pt>
                <c:pt idx="101">
                  <c:v>-1.4194444444443874</c:v>
                </c:pt>
                <c:pt idx="102">
                  <c:v>-1.4166666666666659</c:v>
                </c:pt>
                <c:pt idx="103">
                  <c:v>-1.413888888888889</c:v>
                </c:pt>
                <c:pt idx="104">
                  <c:v>-1.411111111111111</c:v>
                </c:pt>
                <c:pt idx="105">
                  <c:v>-1.408333333333333</c:v>
                </c:pt>
                <c:pt idx="106">
                  <c:v>-1.405555555555555</c:v>
                </c:pt>
                <c:pt idx="107">
                  <c:v>-1.4027777777777779</c:v>
                </c:pt>
                <c:pt idx="108">
                  <c:v>-1.4</c:v>
                </c:pt>
                <c:pt idx="109">
                  <c:v>-1.3972222222222219</c:v>
                </c:pt>
                <c:pt idx="110">
                  <c:v>-1.3944444444444439</c:v>
                </c:pt>
                <c:pt idx="111">
                  <c:v>-1.3916666666666671</c:v>
                </c:pt>
                <c:pt idx="112">
                  <c:v>-1.3888888888889181</c:v>
                </c:pt>
                <c:pt idx="113">
                  <c:v>-1.3861111111111521</c:v>
                </c:pt>
                <c:pt idx="114">
                  <c:v>-1.3833333333333331</c:v>
                </c:pt>
                <c:pt idx="115">
                  <c:v>-1.3805555555556006</c:v>
                </c:pt>
                <c:pt idx="116">
                  <c:v>-1.377777777777778</c:v>
                </c:pt>
                <c:pt idx="117">
                  <c:v>-1.375</c:v>
                </c:pt>
                <c:pt idx="118">
                  <c:v>-1.372222222222222</c:v>
                </c:pt>
                <c:pt idx="119">
                  <c:v>-1.3694444444444438</c:v>
                </c:pt>
                <c:pt idx="120">
                  <c:v>-1.3666666666666671</c:v>
                </c:pt>
                <c:pt idx="121">
                  <c:v>-1.36388888888889</c:v>
                </c:pt>
                <c:pt idx="122">
                  <c:v>-1.361111111111112</c:v>
                </c:pt>
                <c:pt idx="123">
                  <c:v>-1.3583333333333341</c:v>
                </c:pt>
                <c:pt idx="124">
                  <c:v>-1.3555555555555561</c:v>
                </c:pt>
                <c:pt idx="125">
                  <c:v>-1.3527777777777781</c:v>
                </c:pt>
                <c:pt idx="126">
                  <c:v>-1.35</c:v>
                </c:pt>
                <c:pt idx="127">
                  <c:v>-1.3472222222222219</c:v>
                </c:pt>
                <c:pt idx="128">
                  <c:v>-1.3444444444444439</c:v>
                </c:pt>
                <c:pt idx="129">
                  <c:v>-1.341666666666667</c:v>
                </c:pt>
                <c:pt idx="130">
                  <c:v>-1.3388888888888901</c:v>
                </c:pt>
                <c:pt idx="131">
                  <c:v>-1.3361111111111121</c:v>
                </c:pt>
                <c:pt idx="132">
                  <c:v>-1.333333333333333</c:v>
                </c:pt>
                <c:pt idx="133">
                  <c:v>-1.3305555555555661</c:v>
                </c:pt>
                <c:pt idx="134">
                  <c:v>-1.3277777777777779</c:v>
                </c:pt>
                <c:pt idx="135">
                  <c:v>-1.325</c:v>
                </c:pt>
                <c:pt idx="136">
                  <c:v>-1.322222222222222</c:v>
                </c:pt>
                <c:pt idx="137">
                  <c:v>-1.3194444444444438</c:v>
                </c:pt>
                <c:pt idx="138">
                  <c:v>-1.3166666666666671</c:v>
                </c:pt>
                <c:pt idx="139">
                  <c:v>-1.31388888888889</c:v>
                </c:pt>
                <c:pt idx="140">
                  <c:v>-1.3111111111111111</c:v>
                </c:pt>
                <c:pt idx="141">
                  <c:v>-1.3083333333333331</c:v>
                </c:pt>
                <c:pt idx="142">
                  <c:v>-1.305555555555556</c:v>
                </c:pt>
                <c:pt idx="143">
                  <c:v>-1.302777777777778</c:v>
                </c:pt>
                <c:pt idx="144">
                  <c:v>-1.2999999999999396</c:v>
                </c:pt>
                <c:pt idx="145">
                  <c:v>-1.2972222222222218</c:v>
                </c:pt>
                <c:pt idx="146">
                  <c:v>-1.2944444444444438</c:v>
                </c:pt>
                <c:pt idx="147">
                  <c:v>-1.2916666666666659</c:v>
                </c:pt>
                <c:pt idx="148">
                  <c:v>-1.2888888888888901</c:v>
                </c:pt>
                <c:pt idx="149">
                  <c:v>-1.2861111111111121</c:v>
                </c:pt>
                <c:pt idx="150">
                  <c:v>-1.283333333333333</c:v>
                </c:pt>
                <c:pt idx="151">
                  <c:v>-1.2805555555555561</c:v>
                </c:pt>
                <c:pt idx="152">
                  <c:v>-1.2777777777777779</c:v>
                </c:pt>
                <c:pt idx="153">
                  <c:v>-1.2749999999999535</c:v>
                </c:pt>
                <c:pt idx="154">
                  <c:v>-1.2722222222222219</c:v>
                </c:pt>
                <c:pt idx="155">
                  <c:v>-1.2694444444443995</c:v>
                </c:pt>
                <c:pt idx="156">
                  <c:v>-1.2666666666666671</c:v>
                </c:pt>
                <c:pt idx="157">
                  <c:v>-1.2638888888888899</c:v>
                </c:pt>
                <c:pt idx="158">
                  <c:v>-1.2611111111111111</c:v>
                </c:pt>
                <c:pt idx="159">
                  <c:v>-1.2583333333333331</c:v>
                </c:pt>
                <c:pt idx="160">
                  <c:v>-1.255555555555556</c:v>
                </c:pt>
                <c:pt idx="161">
                  <c:v>-1.252777777777778</c:v>
                </c:pt>
                <c:pt idx="162">
                  <c:v>-1.25</c:v>
                </c:pt>
                <c:pt idx="163">
                  <c:v>-1.2472222222222218</c:v>
                </c:pt>
                <c:pt idx="164">
                  <c:v>-1.2444444444444438</c:v>
                </c:pt>
                <c:pt idx="165">
                  <c:v>-1.2416666666666658</c:v>
                </c:pt>
                <c:pt idx="166">
                  <c:v>-1.23888888888889</c:v>
                </c:pt>
                <c:pt idx="167">
                  <c:v>-1.236111111111112</c:v>
                </c:pt>
                <c:pt idx="168">
                  <c:v>-1.2333333333333318</c:v>
                </c:pt>
                <c:pt idx="169">
                  <c:v>-1.2305555555555561</c:v>
                </c:pt>
                <c:pt idx="170">
                  <c:v>-1.2277777777777779</c:v>
                </c:pt>
                <c:pt idx="171">
                  <c:v>-1.2249999999999475</c:v>
                </c:pt>
                <c:pt idx="172">
                  <c:v>-1.2222222222222219</c:v>
                </c:pt>
                <c:pt idx="173">
                  <c:v>-1.2194444444443946</c:v>
                </c:pt>
                <c:pt idx="174">
                  <c:v>-1.216666666666667</c:v>
                </c:pt>
                <c:pt idx="175">
                  <c:v>-1.2138888888888899</c:v>
                </c:pt>
                <c:pt idx="176">
                  <c:v>-1.211111111111111</c:v>
                </c:pt>
                <c:pt idx="177">
                  <c:v>-1.208333333333333</c:v>
                </c:pt>
                <c:pt idx="178">
                  <c:v>-1.205555555555555</c:v>
                </c:pt>
                <c:pt idx="179">
                  <c:v>-1.2027777777777779</c:v>
                </c:pt>
                <c:pt idx="180">
                  <c:v>-1.2</c:v>
                </c:pt>
                <c:pt idx="181">
                  <c:v>-1.197222222222222</c:v>
                </c:pt>
                <c:pt idx="182">
                  <c:v>-1.194444444444444</c:v>
                </c:pt>
                <c:pt idx="183">
                  <c:v>-1.1916666666666671</c:v>
                </c:pt>
                <c:pt idx="184">
                  <c:v>-1.188888888888936</c:v>
                </c:pt>
                <c:pt idx="185">
                  <c:v>-1.1861111111111606</c:v>
                </c:pt>
                <c:pt idx="186">
                  <c:v>-1.1833333333333331</c:v>
                </c:pt>
                <c:pt idx="187">
                  <c:v>-1.1805555555556064</c:v>
                </c:pt>
                <c:pt idx="188">
                  <c:v>-1.177777777777778</c:v>
                </c:pt>
                <c:pt idx="189">
                  <c:v>-1.175</c:v>
                </c:pt>
                <c:pt idx="190">
                  <c:v>-1.1722222222222221</c:v>
                </c:pt>
                <c:pt idx="191">
                  <c:v>-1.1694444444444438</c:v>
                </c:pt>
                <c:pt idx="192">
                  <c:v>-1.1666666666666661</c:v>
                </c:pt>
                <c:pt idx="193">
                  <c:v>-1.1638888888888901</c:v>
                </c:pt>
                <c:pt idx="194">
                  <c:v>-1.1611111111111121</c:v>
                </c:pt>
                <c:pt idx="195">
                  <c:v>-1.1583333333333341</c:v>
                </c:pt>
                <c:pt idx="196">
                  <c:v>-1.1555555555555561</c:v>
                </c:pt>
                <c:pt idx="197">
                  <c:v>-1.1527777777777781</c:v>
                </c:pt>
                <c:pt idx="198">
                  <c:v>-1.1499999999999535</c:v>
                </c:pt>
                <c:pt idx="199">
                  <c:v>-1.1472222222222219</c:v>
                </c:pt>
                <c:pt idx="200">
                  <c:v>-1.1444444444444439</c:v>
                </c:pt>
                <c:pt idx="201">
                  <c:v>-1.1416666666666671</c:v>
                </c:pt>
                <c:pt idx="202">
                  <c:v>-1.1388888888889181</c:v>
                </c:pt>
                <c:pt idx="203">
                  <c:v>-1.1361111111111521</c:v>
                </c:pt>
                <c:pt idx="204">
                  <c:v>-1.1333333333333331</c:v>
                </c:pt>
                <c:pt idx="205">
                  <c:v>-1.1305555555556015</c:v>
                </c:pt>
                <c:pt idx="206">
                  <c:v>-1.127777777777778</c:v>
                </c:pt>
                <c:pt idx="207">
                  <c:v>-1.125</c:v>
                </c:pt>
                <c:pt idx="208">
                  <c:v>-1.122222222222222</c:v>
                </c:pt>
                <c:pt idx="209">
                  <c:v>-1.1194444444444438</c:v>
                </c:pt>
                <c:pt idx="210">
                  <c:v>-1.1166666666666671</c:v>
                </c:pt>
                <c:pt idx="211">
                  <c:v>-1.11388888888889</c:v>
                </c:pt>
                <c:pt idx="212">
                  <c:v>-1.111111111111112</c:v>
                </c:pt>
                <c:pt idx="213">
                  <c:v>-1.1083333333333341</c:v>
                </c:pt>
                <c:pt idx="214">
                  <c:v>-1.1055555555555561</c:v>
                </c:pt>
                <c:pt idx="215">
                  <c:v>-1.1027777777777781</c:v>
                </c:pt>
                <c:pt idx="216">
                  <c:v>-1.1000000000000001</c:v>
                </c:pt>
                <c:pt idx="217">
                  <c:v>-1.0972222222222219</c:v>
                </c:pt>
                <c:pt idx="218">
                  <c:v>-1.094444444444445</c:v>
                </c:pt>
                <c:pt idx="219">
                  <c:v>-1.091666666666667</c:v>
                </c:pt>
                <c:pt idx="220">
                  <c:v>-1.0888888888888901</c:v>
                </c:pt>
                <c:pt idx="221">
                  <c:v>-1.0861111111111121</c:v>
                </c:pt>
                <c:pt idx="222">
                  <c:v>-1.083333333333333</c:v>
                </c:pt>
                <c:pt idx="223">
                  <c:v>-1.0805555555555661</c:v>
                </c:pt>
                <c:pt idx="224">
                  <c:v>-1.0777777777777779</c:v>
                </c:pt>
                <c:pt idx="225">
                  <c:v>-1.075</c:v>
                </c:pt>
                <c:pt idx="226">
                  <c:v>-1.072222222222222</c:v>
                </c:pt>
                <c:pt idx="227">
                  <c:v>-1.0694444444444438</c:v>
                </c:pt>
                <c:pt idx="228">
                  <c:v>-1.0666666666666671</c:v>
                </c:pt>
                <c:pt idx="229">
                  <c:v>-1.06388888888889</c:v>
                </c:pt>
                <c:pt idx="230">
                  <c:v>-1.0611111111111111</c:v>
                </c:pt>
                <c:pt idx="231">
                  <c:v>-1.0583333333333331</c:v>
                </c:pt>
                <c:pt idx="232">
                  <c:v>-1.055555555555556</c:v>
                </c:pt>
                <c:pt idx="233">
                  <c:v>-1.052777777777778</c:v>
                </c:pt>
                <c:pt idx="234">
                  <c:v>-1.0499999999999396</c:v>
                </c:pt>
                <c:pt idx="235">
                  <c:v>-1.0472222222222218</c:v>
                </c:pt>
                <c:pt idx="236">
                  <c:v>-1.0444444444444438</c:v>
                </c:pt>
                <c:pt idx="237">
                  <c:v>-1.0416666666666659</c:v>
                </c:pt>
                <c:pt idx="238">
                  <c:v>-1.0388888888888901</c:v>
                </c:pt>
                <c:pt idx="239">
                  <c:v>-1.0361111111111121</c:v>
                </c:pt>
                <c:pt idx="240">
                  <c:v>-1.033333333333333</c:v>
                </c:pt>
                <c:pt idx="241">
                  <c:v>-1.0305555555555561</c:v>
                </c:pt>
                <c:pt idx="242">
                  <c:v>-1.0277777777777779</c:v>
                </c:pt>
                <c:pt idx="243">
                  <c:v>-1.0249999999999535</c:v>
                </c:pt>
                <c:pt idx="244">
                  <c:v>-1.0222222222222219</c:v>
                </c:pt>
                <c:pt idx="245">
                  <c:v>-1.0194444444443995</c:v>
                </c:pt>
                <c:pt idx="246">
                  <c:v>-1.0166666666666671</c:v>
                </c:pt>
                <c:pt idx="247">
                  <c:v>-1.0138888888888899</c:v>
                </c:pt>
                <c:pt idx="248">
                  <c:v>-1.0111111111111111</c:v>
                </c:pt>
                <c:pt idx="249">
                  <c:v>-1.0083333333333331</c:v>
                </c:pt>
                <c:pt idx="250">
                  <c:v>-1.005555555555556</c:v>
                </c:pt>
                <c:pt idx="251">
                  <c:v>-1.002777777777778</c:v>
                </c:pt>
                <c:pt idx="252">
                  <c:v>-1</c:v>
                </c:pt>
                <c:pt idx="253">
                  <c:v>-0.99722222222222157</c:v>
                </c:pt>
                <c:pt idx="254">
                  <c:v>-0.99444444444444402</c:v>
                </c:pt>
                <c:pt idx="255">
                  <c:v>-0.99166666666666659</c:v>
                </c:pt>
                <c:pt idx="256">
                  <c:v>-0.98888888888888904</c:v>
                </c:pt>
                <c:pt idx="257">
                  <c:v>-0.9861111111111095</c:v>
                </c:pt>
                <c:pt idx="258">
                  <c:v>-0.9833333333333325</c:v>
                </c:pt>
                <c:pt idx="259">
                  <c:v>-0.98055555555555496</c:v>
                </c:pt>
                <c:pt idx="260">
                  <c:v>-0.97777777777777863</c:v>
                </c:pt>
                <c:pt idx="261">
                  <c:v>-0.97500000000000164</c:v>
                </c:pt>
                <c:pt idx="262">
                  <c:v>-0.97222222222222199</c:v>
                </c:pt>
                <c:pt idx="263">
                  <c:v>-0.96944444444445665</c:v>
                </c:pt>
                <c:pt idx="264">
                  <c:v>-0.96666666666666701</c:v>
                </c:pt>
                <c:pt idx="265">
                  <c:v>-0.96388888888890001</c:v>
                </c:pt>
                <c:pt idx="266">
                  <c:v>-0.96111111111111103</c:v>
                </c:pt>
                <c:pt idx="267">
                  <c:v>-0.95833333333333404</c:v>
                </c:pt>
                <c:pt idx="268">
                  <c:v>-0.95555555555555605</c:v>
                </c:pt>
                <c:pt idx="269">
                  <c:v>-0.95277777777777861</c:v>
                </c:pt>
                <c:pt idx="270">
                  <c:v>-0.95000000000000162</c:v>
                </c:pt>
                <c:pt idx="271">
                  <c:v>-0.94722222222222197</c:v>
                </c:pt>
                <c:pt idx="272">
                  <c:v>-0.94444444444444564</c:v>
                </c:pt>
                <c:pt idx="273">
                  <c:v>-0.94166666666666698</c:v>
                </c:pt>
                <c:pt idx="274">
                  <c:v>-0.93888888888889865</c:v>
                </c:pt>
                <c:pt idx="275">
                  <c:v>-0.93611111111111101</c:v>
                </c:pt>
                <c:pt idx="276">
                  <c:v>-0.93333333333333302</c:v>
                </c:pt>
                <c:pt idx="277">
                  <c:v>-0.93055555555555602</c:v>
                </c:pt>
                <c:pt idx="278">
                  <c:v>-0.92777777777777803</c:v>
                </c:pt>
                <c:pt idx="279">
                  <c:v>-0.92500000000000004</c:v>
                </c:pt>
                <c:pt idx="280">
                  <c:v>-0.9222222222222215</c:v>
                </c:pt>
                <c:pt idx="281">
                  <c:v>-0.91944444444444562</c:v>
                </c:pt>
                <c:pt idx="282">
                  <c:v>-0.91666666666666596</c:v>
                </c:pt>
                <c:pt idx="283">
                  <c:v>-0.91388888888889064</c:v>
                </c:pt>
                <c:pt idx="284">
                  <c:v>-0.91111111111111098</c:v>
                </c:pt>
                <c:pt idx="285">
                  <c:v>-0.90833333333333299</c:v>
                </c:pt>
                <c:pt idx="286">
                  <c:v>-0.905555555555556</c:v>
                </c:pt>
                <c:pt idx="287">
                  <c:v>-0.90277777777777801</c:v>
                </c:pt>
                <c:pt idx="288">
                  <c:v>-0.9</c:v>
                </c:pt>
                <c:pt idx="289">
                  <c:v>-0.89722222222222159</c:v>
                </c:pt>
                <c:pt idx="290">
                  <c:v>-0.89444444444444504</c:v>
                </c:pt>
                <c:pt idx="291">
                  <c:v>-0.8916666666666665</c:v>
                </c:pt>
                <c:pt idx="292">
                  <c:v>-0.88888888888888962</c:v>
                </c:pt>
                <c:pt idx="293">
                  <c:v>-0.88611111111111096</c:v>
                </c:pt>
                <c:pt idx="294">
                  <c:v>-0.88333333333333297</c:v>
                </c:pt>
                <c:pt idx="295">
                  <c:v>-0.88055555555555598</c:v>
                </c:pt>
                <c:pt idx="296">
                  <c:v>-0.87777777777778165</c:v>
                </c:pt>
                <c:pt idx="297">
                  <c:v>-0.87500000000001465</c:v>
                </c:pt>
                <c:pt idx="298">
                  <c:v>-0.87222222222222201</c:v>
                </c:pt>
                <c:pt idx="299">
                  <c:v>-0.86944444444446922</c:v>
                </c:pt>
                <c:pt idx="300">
                  <c:v>-0.86666666666666703</c:v>
                </c:pt>
                <c:pt idx="301">
                  <c:v>-0.86388888888890003</c:v>
                </c:pt>
                <c:pt idx="302">
                  <c:v>-0.86111111111111105</c:v>
                </c:pt>
                <c:pt idx="303">
                  <c:v>-0.85833333333333461</c:v>
                </c:pt>
                <c:pt idx="304">
                  <c:v>-0.85555555555555662</c:v>
                </c:pt>
                <c:pt idx="305">
                  <c:v>-0.85277777777777863</c:v>
                </c:pt>
                <c:pt idx="306">
                  <c:v>-0.85000000000000164</c:v>
                </c:pt>
                <c:pt idx="307">
                  <c:v>-0.84722222222222199</c:v>
                </c:pt>
                <c:pt idx="308">
                  <c:v>-0.84444444444445665</c:v>
                </c:pt>
                <c:pt idx="309">
                  <c:v>-0.84166666666666701</c:v>
                </c:pt>
                <c:pt idx="310">
                  <c:v>-0.83888888888890001</c:v>
                </c:pt>
                <c:pt idx="311">
                  <c:v>-0.83611111111111103</c:v>
                </c:pt>
                <c:pt idx="312">
                  <c:v>-0.83333333333333404</c:v>
                </c:pt>
                <c:pt idx="313">
                  <c:v>-0.83055555555555605</c:v>
                </c:pt>
                <c:pt idx="314">
                  <c:v>-0.82777777777777861</c:v>
                </c:pt>
                <c:pt idx="315">
                  <c:v>-0.82500000000000162</c:v>
                </c:pt>
                <c:pt idx="316">
                  <c:v>-0.82222222222222197</c:v>
                </c:pt>
                <c:pt idx="317">
                  <c:v>-0.81944444444444564</c:v>
                </c:pt>
                <c:pt idx="318">
                  <c:v>-0.81666666666666599</c:v>
                </c:pt>
                <c:pt idx="319">
                  <c:v>-0.81388888888889865</c:v>
                </c:pt>
                <c:pt idx="320">
                  <c:v>-0.81111111111111101</c:v>
                </c:pt>
                <c:pt idx="321">
                  <c:v>-0.80833333333333302</c:v>
                </c:pt>
                <c:pt idx="322">
                  <c:v>-0.80555555555555602</c:v>
                </c:pt>
                <c:pt idx="323">
                  <c:v>-0.80277777777777803</c:v>
                </c:pt>
                <c:pt idx="324">
                  <c:v>-0.8</c:v>
                </c:pt>
                <c:pt idx="325">
                  <c:v>-0.7972222222222215</c:v>
                </c:pt>
                <c:pt idx="326">
                  <c:v>-0.79444444444444562</c:v>
                </c:pt>
                <c:pt idx="327">
                  <c:v>-0.79166666666666596</c:v>
                </c:pt>
                <c:pt idx="328">
                  <c:v>-0.78888888888889064</c:v>
                </c:pt>
                <c:pt idx="329">
                  <c:v>-0.78611111111111098</c:v>
                </c:pt>
                <c:pt idx="330">
                  <c:v>-0.78333333333333299</c:v>
                </c:pt>
                <c:pt idx="331">
                  <c:v>-0.780555555555556</c:v>
                </c:pt>
                <c:pt idx="332">
                  <c:v>-0.77777777777780133</c:v>
                </c:pt>
                <c:pt idx="333">
                  <c:v>-0.77500000000002522</c:v>
                </c:pt>
                <c:pt idx="334">
                  <c:v>-0.77222222222222203</c:v>
                </c:pt>
                <c:pt idx="335">
                  <c:v>-0.76944444444447546</c:v>
                </c:pt>
                <c:pt idx="336">
                  <c:v>-0.76666666666666705</c:v>
                </c:pt>
                <c:pt idx="337">
                  <c:v>-0.76388888888890005</c:v>
                </c:pt>
                <c:pt idx="338">
                  <c:v>-0.76111111111111263</c:v>
                </c:pt>
                <c:pt idx="339">
                  <c:v>-0.75833333333333464</c:v>
                </c:pt>
                <c:pt idx="340">
                  <c:v>-0.75555555555555665</c:v>
                </c:pt>
                <c:pt idx="341">
                  <c:v>-0.75277777777778165</c:v>
                </c:pt>
                <c:pt idx="342">
                  <c:v>-0.75000000000001465</c:v>
                </c:pt>
                <c:pt idx="343">
                  <c:v>-0.74722222222222201</c:v>
                </c:pt>
                <c:pt idx="344">
                  <c:v>-0.74444444444446922</c:v>
                </c:pt>
                <c:pt idx="345">
                  <c:v>-0.74166666666666703</c:v>
                </c:pt>
                <c:pt idx="346">
                  <c:v>-0.73888888888890003</c:v>
                </c:pt>
                <c:pt idx="347">
                  <c:v>-0.73611111111111105</c:v>
                </c:pt>
                <c:pt idx="348">
                  <c:v>-0.73333333333333461</c:v>
                </c:pt>
                <c:pt idx="349">
                  <c:v>-0.73055555555555662</c:v>
                </c:pt>
                <c:pt idx="350">
                  <c:v>-0.72777777777777863</c:v>
                </c:pt>
                <c:pt idx="351">
                  <c:v>-0.72500000000000164</c:v>
                </c:pt>
                <c:pt idx="352">
                  <c:v>-0.72222222222222199</c:v>
                </c:pt>
                <c:pt idx="353">
                  <c:v>-0.71944444444445665</c:v>
                </c:pt>
                <c:pt idx="354">
                  <c:v>-0.71666666666666701</c:v>
                </c:pt>
                <c:pt idx="355">
                  <c:v>-0.71388888888890001</c:v>
                </c:pt>
                <c:pt idx="356">
                  <c:v>-0.71111111111111103</c:v>
                </c:pt>
                <c:pt idx="357">
                  <c:v>-0.70833333333333404</c:v>
                </c:pt>
                <c:pt idx="358">
                  <c:v>-0.70555555555555605</c:v>
                </c:pt>
                <c:pt idx="359">
                  <c:v>-0.70277777777777861</c:v>
                </c:pt>
                <c:pt idx="360">
                  <c:v>-0.70000000000000162</c:v>
                </c:pt>
                <c:pt idx="361">
                  <c:v>-0.69722222222222197</c:v>
                </c:pt>
                <c:pt idx="362">
                  <c:v>-0.69444444444444564</c:v>
                </c:pt>
                <c:pt idx="363">
                  <c:v>-0.69166666666666698</c:v>
                </c:pt>
                <c:pt idx="364">
                  <c:v>-0.68888888888889865</c:v>
                </c:pt>
                <c:pt idx="365">
                  <c:v>-0.68611111111111101</c:v>
                </c:pt>
                <c:pt idx="366">
                  <c:v>-0.68333333333333302</c:v>
                </c:pt>
                <c:pt idx="367">
                  <c:v>-0.68055555555555602</c:v>
                </c:pt>
                <c:pt idx="368">
                  <c:v>-0.67777777777780468</c:v>
                </c:pt>
                <c:pt idx="369">
                  <c:v>-0.67500000000002813</c:v>
                </c:pt>
                <c:pt idx="370">
                  <c:v>-0.67222222222222305</c:v>
                </c:pt>
                <c:pt idx="371">
                  <c:v>-0.66944444444447915</c:v>
                </c:pt>
                <c:pt idx="372">
                  <c:v>-0.66666666666666763</c:v>
                </c:pt>
                <c:pt idx="373">
                  <c:v>-0.66388888888890163</c:v>
                </c:pt>
                <c:pt idx="374">
                  <c:v>-0.66111111111111265</c:v>
                </c:pt>
                <c:pt idx="375">
                  <c:v>-0.65833333333334065</c:v>
                </c:pt>
                <c:pt idx="376">
                  <c:v>-0.6555555555555842</c:v>
                </c:pt>
                <c:pt idx="377">
                  <c:v>-0.65277777777780133</c:v>
                </c:pt>
                <c:pt idx="378">
                  <c:v>-0.65000000000002522</c:v>
                </c:pt>
                <c:pt idx="379">
                  <c:v>-0.64722222222222203</c:v>
                </c:pt>
                <c:pt idx="380">
                  <c:v>-0.64444444444447546</c:v>
                </c:pt>
                <c:pt idx="381">
                  <c:v>-0.64166666666666705</c:v>
                </c:pt>
                <c:pt idx="382">
                  <c:v>-0.63888888888890005</c:v>
                </c:pt>
                <c:pt idx="383">
                  <c:v>-0.63611111111111263</c:v>
                </c:pt>
                <c:pt idx="384">
                  <c:v>-0.63333333333333464</c:v>
                </c:pt>
                <c:pt idx="385">
                  <c:v>-0.63055555555555665</c:v>
                </c:pt>
                <c:pt idx="386">
                  <c:v>-0.62777777777778165</c:v>
                </c:pt>
                <c:pt idx="387">
                  <c:v>-0.62500000000001465</c:v>
                </c:pt>
                <c:pt idx="388">
                  <c:v>-0.62222222222222201</c:v>
                </c:pt>
                <c:pt idx="389">
                  <c:v>-0.61944444444446922</c:v>
                </c:pt>
                <c:pt idx="390">
                  <c:v>-0.61666666666666703</c:v>
                </c:pt>
                <c:pt idx="391">
                  <c:v>-0.61388888888890003</c:v>
                </c:pt>
                <c:pt idx="392">
                  <c:v>-0.61111111111111205</c:v>
                </c:pt>
                <c:pt idx="393">
                  <c:v>-0.60833333333333461</c:v>
                </c:pt>
                <c:pt idx="394">
                  <c:v>-0.60555555555555662</c:v>
                </c:pt>
                <c:pt idx="395">
                  <c:v>-0.60277777777777863</c:v>
                </c:pt>
                <c:pt idx="396">
                  <c:v>-0.60000000000000064</c:v>
                </c:pt>
                <c:pt idx="397">
                  <c:v>-0.59722222222220656</c:v>
                </c:pt>
                <c:pt idx="398">
                  <c:v>-0.594444444444444</c:v>
                </c:pt>
                <c:pt idx="399">
                  <c:v>-0.59166666666666656</c:v>
                </c:pt>
                <c:pt idx="400">
                  <c:v>-0.58888888888888902</c:v>
                </c:pt>
                <c:pt idx="401">
                  <c:v>-0.58611111111111058</c:v>
                </c:pt>
                <c:pt idx="402">
                  <c:v>-0.58333333333333259</c:v>
                </c:pt>
                <c:pt idx="403">
                  <c:v>-0.58055555555555549</c:v>
                </c:pt>
                <c:pt idx="404">
                  <c:v>-0.57777777777777861</c:v>
                </c:pt>
                <c:pt idx="405">
                  <c:v>-0.57500000000000162</c:v>
                </c:pt>
                <c:pt idx="406">
                  <c:v>-0.57222222222222197</c:v>
                </c:pt>
                <c:pt idx="407">
                  <c:v>-0.56944444444444564</c:v>
                </c:pt>
                <c:pt idx="408">
                  <c:v>-0.56666666666666698</c:v>
                </c:pt>
                <c:pt idx="409">
                  <c:v>-0.56388888888889865</c:v>
                </c:pt>
                <c:pt idx="410">
                  <c:v>-0.56111111111111101</c:v>
                </c:pt>
                <c:pt idx="411">
                  <c:v>-0.55833333333333302</c:v>
                </c:pt>
                <c:pt idx="412">
                  <c:v>-0.55555555555555602</c:v>
                </c:pt>
                <c:pt idx="413">
                  <c:v>-0.55277777777777803</c:v>
                </c:pt>
                <c:pt idx="414">
                  <c:v>-0.55000000000000004</c:v>
                </c:pt>
                <c:pt idx="415">
                  <c:v>-0.5472222222222215</c:v>
                </c:pt>
                <c:pt idx="416">
                  <c:v>-0.54444444444444562</c:v>
                </c:pt>
                <c:pt idx="417">
                  <c:v>-0.54166666666666696</c:v>
                </c:pt>
                <c:pt idx="418">
                  <c:v>-0.53888888888888964</c:v>
                </c:pt>
                <c:pt idx="419">
                  <c:v>-0.53611111111111098</c:v>
                </c:pt>
                <c:pt idx="420">
                  <c:v>-0.53333333333333299</c:v>
                </c:pt>
                <c:pt idx="421">
                  <c:v>-0.530555555555555</c:v>
                </c:pt>
                <c:pt idx="422">
                  <c:v>-0.52777777777777801</c:v>
                </c:pt>
                <c:pt idx="423">
                  <c:v>-0.52500000000000002</c:v>
                </c:pt>
                <c:pt idx="424">
                  <c:v>-0.52222222222222159</c:v>
                </c:pt>
                <c:pt idx="425">
                  <c:v>-0.51944444444444504</c:v>
                </c:pt>
                <c:pt idx="426">
                  <c:v>-0.5166666666666655</c:v>
                </c:pt>
                <c:pt idx="427">
                  <c:v>-0.51388888888888962</c:v>
                </c:pt>
                <c:pt idx="428">
                  <c:v>-0.51111111111111096</c:v>
                </c:pt>
                <c:pt idx="429">
                  <c:v>-0.50833333333333297</c:v>
                </c:pt>
                <c:pt idx="430">
                  <c:v>-0.50555555555555598</c:v>
                </c:pt>
                <c:pt idx="431">
                  <c:v>-0.50277777777777799</c:v>
                </c:pt>
                <c:pt idx="432">
                  <c:v>-0.5</c:v>
                </c:pt>
                <c:pt idx="433">
                  <c:v>-0.49722222222223422</c:v>
                </c:pt>
                <c:pt idx="434">
                  <c:v>-0.49444444444445773</c:v>
                </c:pt>
                <c:pt idx="435">
                  <c:v>-0.49166666666668157</c:v>
                </c:pt>
                <c:pt idx="436">
                  <c:v>-0.4888888888889163</c:v>
                </c:pt>
                <c:pt idx="437">
                  <c:v>-0.48611111111111099</c:v>
                </c:pt>
                <c:pt idx="438">
                  <c:v>-0.483333333333333</c:v>
                </c:pt>
                <c:pt idx="439">
                  <c:v>-0.48055555555555501</c:v>
                </c:pt>
                <c:pt idx="440">
                  <c:v>-0.4777777777777914</c:v>
                </c:pt>
                <c:pt idx="441">
                  <c:v>-0.47500000000000031</c:v>
                </c:pt>
                <c:pt idx="442">
                  <c:v>-0.47222222222222232</c:v>
                </c:pt>
                <c:pt idx="443">
                  <c:v>-0.46944444444444638</c:v>
                </c:pt>
                <c:pt idx="444">
                  <c:v>-0.46666666666667794</c:v>
                </c:pt>
                <c:pt idx="445">
                  <c:v>-0.46388888888891344</c:v>
                </c:pt>
                <c:pt idx="446">
                  <c:v>-0.46111111111111075</c:v>
                </c:pt>
                <c:pt idx="447">
                  <c:v>-0.45833333333333293</c:v>
                </c:pt>
                <c:pt idx="448">
                  <c:v>-0.45555555555555499</c:v>
                </c:pt>
                <c:pt idx="449">
                  <c:v>-0.45277777777778438</c:v>
                </c:pt>
                <c:pt idx="450">
                  <c:v>-0.45</c:v>
                </c:pt>
                <c:pt idx="451">
                  <c:v>-0.44722222222222202</c:v>
                </c:pt>
                <c:pt idx="452">
                  <c:v>-0.44444444444444431</c:v>
                </c:pt>
                <c:pt idx="453">
                  <c:v>-0.44166666666666732</c:v>
                </c:pt>
                <c:pt idx="454">
                  <c:v>-0.43888888888891908</c:v>
                </c:pt>
                <c:pt idx="455">
                  <c:v>-0.43611111111111101</c:v>
                </c:pt>
                <c:pt idx="456">
                  <c:v>-0.43333333333333302</c:v>
                </c:pt>
                <c:pt idx="457">
                  <c:v>-0.43055555555555602</c:v>
                </c:pt>
                <c:pt idx="458">
                  <c:v>-0.42777777777779408</c:v>
                </c:pt>
                <c:pt idx="459">
                  <c:v>-0.42500000000000032</c:v>
                </c:pt>
                <c:pt idx="460">
                  <c:v>-0.42222222222222638</c:v>
                </c:pt>
                <c:pt idx="461">
                  <c:v>-0.41944444444445611</c:v>
                </c:pt>
                <c:pt idx="462">
                  <c:v>-0.41666666666667962</c:v>
                </c:pt>
                <c:pt idx="463">
                  <c:v>-0.41388888888891429</c:v>
                </c:pt>
                <c:pt idx="464">
                  <c:v>-0.41111111111111093</c:v>
                </c:pt>
                <c:pt idx="465">
                  <c:v>-0.40833333333333299</c:v>
                </c:pt>
                <c:pt idx="466">
                  <c:v>-0.405555555555555</c:v>
                </c:pt>
                <c:pt idx="467">
                  <c:v>-0.40277777777779056</c:v>
                </c:pt>
                <c:pt idx="468">
                  <c:v>-0.4</c:v>
                </c:pt>
                <c:pt idx="469">
                  <c:v>-0.39722222222223774</c:v>
                </c:pt>
                <c:pt idx="470">
                  <c:v>-0.39444444444446186</c:v>
                </c:pt>
                <c:pt idx="471">
                  <c:v>-0.39166666666668648</c:v>
                </c:pt>
                <c:pt idx="472">
                  <c:v>-0.38888888888892148</c:v>
                </c:pt>
                <c:pt idx="473">
                  <c:v>-0.38611111111111102</c:v>
                </c:pt>
                <c:pt idx="474">
                  <c:v>-0.38333333333333308</c:v>
                </c:pt>
                <c:pt idx="475">
                  <c:v>-0.38055555555555631</c:v>
                </c:pt>
                <c:pt idx="476">
                  <c:v>-0.37777777777779625</c:v>
                </c:pt>
                <c:pt idx="477">
                  <c:v>-0.37500000000000538</c:v>
                </c:pt>
                <c:pt idx="478">
                  <c:v>-0.37222222222223422</c:v>
                </c:pt>
                <c:pt idx="479">
                  <c:v>-0.36944444444445773</c:v>
                </c:pt>
                <c:pt idx="480">
                  <c:v>-0.36666666666668157</c:v>
                </c:pt>
                <c:pt idx="481">
                  <c:v>-0.3638888888889163</c:v>
                </c:pt>
                <c:pt idx="482">
                  <c:v>-0.36111111111111099</c:v>
                </c:pt>
                <c:pt idx="483">
                  <c:v>-0.358333333333333</c:v>
                </c:pt>
                <c:pt idx="484">
                  <c:v>-0.35555555555555501</c:v>
                </c:pt>
                <c:pt idx="485">
                  <c:v>-0.3527777777777914</c:v>
                </c:pt>
                <c:pt idx="486">
                  <c:v>-0.35000000000000031</c:v>
                </c:pt>
                <c:pt idx="487">
                  <c:v>-0.34722222222222232</c:v>
                </c:pt>
                <c:pt idx="488">
                  <c:v>-0.34444444444444638</c:v>
                </c:pt>
                <c:pt idx="489">
                  <c:v>-0.34166666666667794</c:v>
                </c:pt>
                <c:pt idx="490">
                  <c:v>-0.3388888888889216</c:v>
                </c:pt>
                <c:pt idx="491">
                  <c:v>-0.33611111111111108</c:v>
                </c:pt>
                <c:pt idx="492">
                  <c:v>-0.33333333333333331</c:v>
                </c:pt>
                <c:pt idx="493">
                  <c:v>-0.33055555555555632</c:v>
                </c:pt>
                <c:pt idx="494">
                  <c:v>-0.32777777777779865</c:v>
                </c:pt>
                <c:pt idx="495">
                  <c:v>-0.32500000000001239</c:v>
                </c:pt>
                <c:pt idx="496">
                  <c:v>-0.3222222222222359</c:v>
                </c:pt>
                <c:pt idx="497">
                  <c:v>-0.31944444444445957</c:v>
                </c:pt>
                <c:pt idx="498">
                  <c:v>-0.31666666666668386</c:v>
                </c:pt>
                <c:pt idx="499">
                  <c:v>-0.31388888888891908</c:v>
                </c:pt>
                <c:pt idx="500">
                  <c:v>-0.31111111111111101</c:v>
                </c:pt>
                <c:pt idx="501">
                  <c:v>-0.30833333333333302</c:v>
                </c:pt>
                <c:pt idx="502">
                  <c:v>-0.30555555555555602</c:v>
                </c:pt>
                <c:pt idx="503">
                  <c:v>-0.30277777777779324</c:v>
                </c:pt>
                <c:pt idx="504">
                  <c:v>-0.30000000000000032</c:v>
                </c:pt>
                <c:pt idx="505">
                  <c:v>-0.29722222222222638</c:v>
                </c:pt>
                <c:pt idx="506">
                  <c:v>-0.29444444444445611</c:v>
                </c:pt>
                <c:pt idx="507">
                  <c:v>-0.29166666666667962</c:v>
                </c:pt>
                <c:pt idx="508">
                  <c:v>-0.28888888888891429</c:v>
                </c:pt>
                <c:pt idx="509">
                  <c:v>-0.28611111111111093</c:v>
                </c:pt>
                <c:pt idx="510">
                  <c:v>-0.28333333333333299</c:v>
                </c:pt>
                <c:pt idx="511">
                  <c:v>-0.280555555555555</c:v>
                </c:pt>
                <c:pt idx="512">
                  <c:v>-0.27777777777779056</c:v>
                </c:pt>
                <c:pt idx="513">
                  <c:v>-0.27500000000000002</c:v>
                </c:pt>
                <c:pt idx="514">
                  <c:v>-0.27222222222222231</c:v>
                </c:pt>
                <c:pt idx="515">
                  <c:v>-0.26944444444444432</c:v>
                </c:pt>
                <c:pt idx="516">
                  <c:v>-0.26666666666666738</c:v>
                </c:pt>
                <c:pt idx="517">
                  <c:v>-0.26388888888891077</c:v>
                </c:pt>
                <c:pt idx="518">
                  <c:v>-0.26111111111111079</c:v>
                </c:pt>
                <c:pt idx="519">
                  <c:v>-0.25833333333333275</c:v>
                </c:pt>
                <c:pt idx="520">
                  <c:v>-0.25555555555555576</c:v>
                </c:pt>
                <c:pt idx="521">
                  <c:v>-0.25277777777777832</c:v>
                </c:pt>
                <c:pt idx="522">
                  <c:v>-0.25</c:v>
                </c:pt>
                <c:pt idx="523">
                  <c:v>-0.24722222222222853</c:v>
                </c:pt>
                <c:pt idx="524">
                  <c:v>-0.24444444444445781</c:v>
                </c:pt>
                <c:pt idx="525">
                  <c:v>-0.241666666666667</c:v>
                </c:pt>
                <c:pt idx="526">
                  <c:v>-0.23888888888888901</c:v>
                </c:pt>
                <c:pt idx="527">
                  <c:v>-0.23611111111111124</c:v>
                </c:pt>
                <c:pt idx="528">
                  <c:v>-0.23333333333333744</c:v>
                </c:pt>
                <c:pt idx="529">
                  <c:v>-0.23055555555555488</c:v>
                </c:pt>
                <c:pt idx="530">
                  <c:v>-0.227777777777778</c:v>
                </c:pt>
                <c:pt idx="531">
                  <c:v>-0.22500000000000001</c:v>
                </c:pt>
                <c:pt idx="532">
                  <c:v>-0.22222222222222204</c:v>
                </c:pt>
                <c:pt idx="533">
                  <c:v>-0.21944444444445949</c:v>
                </c:pt>
                <c:pt idx="534">
                  <c:v>-0.21666666666666701</c:v>
                </c:pt>
                <c:pt idx="535">
                  <c:v>-0.21388888888888904</c:v>
                </c:pt>
                <c:pt idx="536">
                  <c:v>-0.21111111111111144</c:v>
                </c:pt>
                <c:pt idx="537">
                  <c:v>-0.20833333333333953</c:v>
                </c:pt>
                <c:pt idx="538">
                  <c:v>-0.20555555555555488</c:v>
                </c:pt>
                <c:pt idx="539">
                  <c:v>-0.202777777777778</c:v>
                </c:pt>
                <c:pt idx="540">
                  <c:v>-0.2</c:v>
                </c:pt>
                <c:pt idx="541">
                  <c:v>-0.19722222222222224</c:v>
                </c:pt>
                <c:pt idx="542">
                  <c:v>-0.19444444444445533</c:v>
                </c:pt>
                <c:pt idx="543">
                  <c:v>-0.19166666666666687</c:v>
                </c:pt>
                <c:pt idx="544">
                  <c:v>-0.18888888888888924</c:v>
                </c:pt>
                <c:pt idx="545">
                  <c:v>-0.18611111111111694</c:v>
                </c:pt>
                <c:pt idx="546">
                  <c:v>-0.18333333333334095</c:v>
                </c:pt>
                <c:pt idx="547">
                  <c:v>-0.180555555555556</c:v>
                </c:pt>
                <c:pt idx="548">
                  <c:v>-0.17777777777777801</c:v>
                </c:pt>
                <c:pt idx="549">
                  <c:v>-0.17500000000000004</c:v>
                </c:pt>
                <c:pt idx="550">
                  <c:v>-0.17222222222222244</c:v>
                </c:pt>
                <c:pt idx="551">
                  <c:v>-0.16944444444445597</c:v>
                </c:pt>
                <c:pt idx="552">
                  <c:v>-0.16666666666666688</c:v>
                </c:pt>
                <c:pt idx="553">
                  <c:v>-0.163888888888889</c:v>
                </c:pt>
                <c:pt idx="554">
                  <c:v>-0.16111111111111101</c:v>
                </c:pt>
                <c:pt idx="555">
                  <c:v>-0.15833333333334154</c:v>
                </c:pt>
                <c:pt idx="556">
                  <c:v>-0.155555555555555</c:v>
                </c:pt>
                <c:pt idx="557">
                  <c:v>-0.15277777777777801</c:v>
                </c:pt>
                <c:pt idx="558">
                  <c:v>-0.15000000000000024</c:v>
                </c:pt>
                <c:pt idx="559">
                  <c:v>-0.14722222222222694</c:v>
                </c:pt>
                <c:pt idx="560">
                  <c:v>-0.14444444444445662</c:v>
                </c:pt>
                <c:pt idx="561">
                  <c:v>-0.141666666666667</c:v>
                </c:pt>
                <c:pt idx="562">
                  <c:v>-0.13888888888888901</c:v>
                </c:pt>
                <c:pt idx="563">
                  <c:v>-0.13611111111111104</c:v>
                </c:pt>
                <c:pt idx="564">
                  <c:v>-0.13333333333333341</c:v>
                </c:pt>
                <c:pt idx="565">
                  <c:v>-0.13055555555555487</c:v>
                </c:pt>
                <c:pt idx="566">
                  <c:v>-0.12777777777777788</c:v>
                </c:pt>
                <c:pt idx="567">
                  <c:v>-0.125</c:v>
                </c:pt>
                <c:pt idx="568">
                  <c:v>-0.12222222222222845</c:v>
                </c:pt>
                <c:pt idx="569">
                  <c:v>-0.11944444444444402</c:v>
                </c:pt>
                <c:pt idx="570">
                  <c:v>-0.11666666666666722</c:v>
                </c:pt>
                <c:pt idx="571">
                  <c:v>-0.113888888888889</c:v>
                </c:pt>
                <c:pt idx="572">
                  <c:v>-0.11111111111111102</c:v>
                </c:pt>
                <c:pt idx="573">
                  <c:v>-0.108333333333333</c:v>
                </c:pt>
                <c:pt idx="574">
                  <c:v>-0.10555555555555612</c:v>
                </c:pt>
                <c:pt idx="575">
                  <c:v>-0.10277777777777802</c:v>
                </c:pt>
                <c:pt idx="576">
                  <c:v>-0.1</c:v>
                </c:pt>
                <c:pt idx="577">
                  <c:v>-9.7222222222222238E-2</c:v>
                </c:pt>
                <c:pt idx="578">
                  <c:v>-9.4444444444444345E-2</c:v>
                </c:pt>
                <c:pt idx="579">
                  <c:v>-9.1666666666668228E-2</c:v>
                </c:pt>
                <c:pt idx="580">
                  <c:v>-8.8888888888888865E-2</c:v>
                </c:pt>
                <c:pt idx="581">
                  <c:v>-8.6111111111110819E-2</c:v>
                </c:pt>
                <c:pt idx="582">
                  <c:v>-8.3333333333333343E-2</c:v>
                </c:pt>
                <c:pt idx="583">
                  <c:v>-8.0555555555562777E-2</c:v>
                </c:pt>
                <c:pt idx="584">
                  <c:v>-7.777777777777771E-2</c:v>
                </c:pt>
                <c:pt idx="585">
                  <c:v>-7.5000000000000011E-2</c:v>
                </c:pt>
                <c:pt idx="586">
                  <c:v>-7.2222222222222437E-2</c:v>
                </c:pt>
                <c:pt idx="587">
                  <c:v>-6.9444444444444434E-2</c:v>
                </c:pt>
                <c:pt idx="588">
                  <c:v>-6.6666666666666707E-2</c:v>
                </c:pt>
                <c:pt idx="589">
                  <c:v>-6.3888888888888884E-2</c:v>
                </c:pt>
                <c:pt idx="590">
                  <c:v>-6.1111111111111123E-2</c:v>
                </c:pt>
                <c:pt idx="591">
                  <c:v>-5.8333333333334923E-2</c:v>
                </c:pt>
                <c:pt idx="592">
                  <c:v>-5.5555555555555365E-2</c:v>
                </c:pt>
                <c:pt idx="593">
                  <c:v>-5.2777777777777812E-2</c:v>
                </c:pt>
                <c:pt idx="594">
                  <c:v>-5.00000000000001E-2</c:v>
                </c:pt>
                <c:pt idx="595">
                  <c:v>-4.7222222222222332E-2</c:v>
                </c:pt>
                <c:pt idx="596">
                  <c:v>-4.4444444444444502E-2</c:v>
                </c:pt>
                <c:pt idx="597">
                  <c:v>-4.1666666666666505E-2</c:v>
                </c:pt>
                <c:pt idx="598">
                  <c:v>-3.8888888888888709E-2</c:v>
                </c:pt>
                <c:pt idx="599">
                  <c:v>-3.6111111111111052E-2</c:v>
                </c:pt>
                <c:pt idx="600">
                  <c:v>-3.3333333333333208E-2</c:v>
                </c:pt>
                <c:pt idx="601">
                  <c:v>-3.0555555555555409E-2</c:v>
                </c:pt>
                <c:pt idx="602">
                  <c:v>-2.7777777777780236E-2</c:v>
                </c:pt>
                <c:pt idx="603">
                  <c:v>-2.4999999999999904E-2</c:v>
                </c:pt>
                <c:pt idx="604">
                  <c:v>-2.2222222222222202E-2</c:v>
                </c:pt>
                <c:pt idx="605">
                  <c:v>-1.9444444444444403E-2</c:v>
                </c:pt>
                <c:pt idx="606">
                  <c:v>-1.6666666666666621E-2</c:v>
                </c:pt>
                <c:pt idx="607">
                  <c:v>-1.3888888888889546E-2</c:v>
                </c:pt>
                <c:pt idx="608">
                  <c:v>-1.1111111111111101E-2</c:v>
                </c:pt>
                <c:pt idx="609">
                  <c:v>-8.3333333333333228E-3</c:v>
                </c:pt>
                <c:pt idx="610">
                  <c:v>-5.5555555555555306E-3</c:v>
                </c:pt>
                <c:pt idx="611">
                  <c:v>-2.7777777777780485E-3</c:v>
                </c:pt>
                <c:pt idx="612">
                  <c:v>0</c:v>
                </c:pt>
                <c:pt idx="613">
                  <c:v>2.7777777777780485E-3</c:v>
                </c:pt>
                <c:pt idx="614">
                  <c:v>5.5555555555555306E-3</c:v>
                </c:pt>
                <c:pt idx="615">
                  <c:v>8.3333333333333228E-3</c:v>
                </c:pt>
                <c:pt idx="616">
                  <c:v>1.1111111111111101E-2</c:v>
                </c:pt>
                <c:pt idx="617">
                  <c:v>1.3888888888889546E-2</c:v>
                </c:pt>
                <c:pt idx="618">
                  <c:v>1.6666666666666621E-2</c:v>
                </c:pt>
                <c:pt idx="619">
                  <c:v>1.9444444444444611E-2</c:v>
                </c:pt>
                <c:pt idx="620">
                  <c:v>2.2222222222222442E-2</c:v>
                </c:pt>
                <c:pt idx="621">
                  <c:v>2.5000000000000206E-2</c:v>
                </c:pt>
                <c:pt idx="622">
                  <c:v>2.777777777778041E-2</c:v>
                </c:pt>
                <c:pt idx="623">
                  <c:v>3.0555555555555711E-2</c:v>
                </c:pt>
                <c:pt idx="624">
                  <c:v>3.3333333333333409E-2</c:v>
                </c:pt>
                <c:pt idx="625">
                  <c:v>3.6111111111111219E-2</c:v>
                </c:pt>
                <c:pt idx="626">
                  <c:v>3.8888888888889014E-2</c:v>
                </c:pt>
                <c:pt idx="627">
                  <c:v>4.166666666666681E-2</c:v>
                </c:pt>
                <c:pt idx="628">
                  <c:v>4.4444444444444502E-2</c:v>
                </c:pt>
                <c:pt idx="629">
                  <c:v>4.7222222222222332E-2</c:v>
                </c:pt>
                <c:pt idx="630">
                  <c:v>5.00000000000001E-2</c:v>
                </c:pt>
                <c:pt idx="631">
                  <c:v>5.2777777777777812E-2</c:v>
                </c:pt>
                <c:pt idx="632">
                  <c:v>5.5555555555555365E-2</c:v>
                </c:pt>
                <c:pt idx="633">
                  <c:v>5.8333333333334923E-2</c:v>
                </c:pt>
                <c:pt idx="634">
                  <c:v>6.1111111111111123E-2</c:v>
                </c:pt>
                <c:pt idx="635">
                  <c:v>6.3888888888888884E-2</c:v>
                </c:pt>
                <c:pt idx="636">
                  <c:v>6.6666666666666707E-2</c:v>
                </c:pt>
                <c:pt idx="637">
                  <c:v>6.9444444444444434E-2</c:v>
                </c:pt>
                <c:pt idx="638">
                  <c:v>7.2222222222222437E-2</c:v>
                </c:pt>
                <c:pt idx="639">
                  <c:v>7.5000000000000011E-2</c:v>
                </c:pt>
                <c:pt idx="640">
                  <c:v>7.777777777777771E-2</c:v>
                </c:pt>
                <c:pt idx="641">
                  <c:v>8.0555555555562777E-2</c:v>
                </c:pt>
                <c:pt idx="642">
                  <c:v>8.3333333333333523E-2</c:v>
                </c:pt>
                <c:pt idx="643">
                  <c:v>8.6111111111110819E-2</c:v>
                </c:pt>
                <c:pt idx="644">
                  <c:v>8.8888888888890266E-2</c:v>
                </c:pt>
                <c:pt idx="645">
                  <c:v>9.1666666666668228E-2</c:v>
                </c:pt>
                <c:pt idx="646">
                  <c:v>9.4444444444444525E-2</c:v>
                </c:pt>
                <c:pt idx="647">
                  <c:v>9.7222222222222543E-2</c:v>
                </c:pt>
                <c:pt idx="648">
                  <c:v>0.1</c:v>
                </c:pt>
                <c:pt idx="649">
                  <c:v>0.10277777777777802</c:v>
                </c:pt>
                <c:pt idx="650">
                  <c:v>0.10555555555555612</c:v>
                </c:pt>
                <c:pt idx="651">
                  <c:v>0.108333333333333</c:v>
                </c:pt>
                <c:pt idx="652">
                  <c:v>0.11111111111111102</c:v>
                </c:pt>
                <c:pt idx="653">
                  <c:v>0.113888888888889</c:v>
                </c:pt>
                <c:pt idx="654">
                  <c:v>0.11666666666666722</c:v>
                </c:pt>
                <c:pt idx="655">
                  <c:v>0.11944444444444402</c:v>
                </c:pt>
                <c:pt idx="656">
                  <c:v>0.12222222222222845</c:v>
                </c:pt>
                <c:pt idx="657">
                  <c:v>0.125</c:v>
                </c:pt>
                <c:pt idx="658">
                  <c:v>0.12777777777777788</c:v>
                </c:pt>
                <c:pt idx="659">
                  <c:v>0.13055555555555487</c:v>
                </c:pt>
                <c:pt idx="660">
                  <c:v>0.13333333333333341</c:v>
                </c:pt>
                <c:pt idx="661">
                  <c:v>0.13611111111111104</c:v>
                </c:pt>
                <c:pt idx="662">
                  <c:v>0.13888888888888901</c:v>
                </c:pt>
                <c:pt idx="663">
                  <c:v>0.141666666666667</c:v>
                </c:pt>
                <c:pt idx="664">
                  <c:v>0.14444444444445759</c:v>
                </c:pt>
                <c:pt idx="665">
                  <c:v>0.14722222222222694</c:v>
                </c:pt>
                <c:pt idx="666">
                  <c:v>0.15000000000000024</c:v>
                </c:pt>
                <c:pt idx="667">
                  <c:v>0.15277777777777801</c:v>
                </c:pt>
                <c:pt idx="668">
                  <c:v>0.155555555555556</c:v>
                </c:pt>
                <c:pt idx="669">
                  <c:v>0.15833333333334243</c:v>
                </c:pt>
                <c:pt idx="670">
                  <c:v>0.16111111111111101</c:v>
                </c:pt>
                <c:pt idx="671">
                  <c:v>0.163888888888889</c:v>
                </c:pt>
                <c:pt idx="672">
                  <c:v>0.16666666666666688</c:v>
                </c:pt>
                <c:pt idx="673">
                  <c:v>0.16944444444445597</c:v>
                </c:pt>
                <c:pt idx="674">
                  <c:v>0.17222222222222244</c:v>
                </c:pt>
                <c:pt idx="675">
                  <c:v>0.17500000000000004</c:v>
                </c:pt>
                <c:pt idx="676">
                  <c:v>0.17777777777777801</c:v>
                </c:pt>
                <c:pt idx="677">
                  <c:v>0.180555555555556</c:v>
                </c:pt>
                <c:pt idx="678">
                  <c:v>0.18333333333334095</c:v>
                </c:pt>
                <c:pt idx="679">
                  <c:v>0.18611111111111694</c:v>
                </c:pt>
                <c:pt idx="680">
                  <c:v>0.18888888888888924</c:v>
                </c:pt>
                <c:pt idx="681">
                  <c:v>0.19166666666666687</c:v>
                </c:pt>
                <c:pt idx="682">
                  <c:v>0.19444444444445533</c:v>
                </c:pt>
                <c:pt idx="683">
                  <c:v>0.19722222222222224</c:v>
                </c:pt>
                <c:pt idx="684">
                  <c:v>0.2</c:v>
                </c:pt>
                <c:pt idx="685">
                  <c:v>0.202777777777778</c:v>
                </c:pt>
                <c:pt idx="686">
                  <c:v>0.20555555555555488</c:v>
                </c:pt>
                <c:pt idx="687">
                  <c:v>0.20833333333334048</c:v>
                </c:pt>
                <c:pt idx="688">
                  <c:v>0.21111111111111144</c:v>
                </c:pt>
                <c:pt idx="689">
                  <c:v>0.21388888888888904</c:v>
                </c:pt>
                <c:pt idx="690">
                  <c:v>0.21666666666666701</c:v>
                </c:pt>
                <c:pt idx="691">
                  <c:v>0.21944444444445949</c:v>
                </c:pt>
                <c:pt idx="692">
                  <c:v>0.22222222222222204</c:v>
                </c:pt>
                <c:pt idx="693">
                  <c:v>0.22500000000000001</c:v>
                </c:pt>
                <c:pt idx="694">
                  <c:v>0.227777777777778</c:v>
                </c:pt>
                <c:pt idx="695">
                  <c:v>0.23055555555555587</c:v>
                </c:pt>
                <c:pt idx="696">
                  <c:v>0.23333333333333744</c:v>
                </c:pt>
                <c:pt idx="697">
                  <c:v>0.23611111111111124</c:v>
                </c:pt>
                <c:pt idx="698">
                  <c:v>0.23888888888888901</c:v>
                </c:pt>
                <c:pt idx="699">
                  <c:v>0.241666666666667</c:v>
                </c:pt>
                <c:pt idx="700">
                  <c:v>0.24444444444445781</c:v>
                </c:pt>
                <c:pt idx="701">
                  <c:v>0.24722222222222853</c:v>
                </c:pt>
                <c:pt idx="702">
                  <c:v>0.25</c:v>
                </c:pt>
                <c:pt idx="703">
                  <c:v>0.25277777777777832</c:v>
                </c:pt>
                <c:pt idx="704">
                  <c:v>0.25555555555555576</c:v>
                </c:pt>
                <c:pt idx="705">
                  <c:v>0.25833333333333275</c:v>
                </c:pt>
                <c:pt idx="706">
                  <c:v>0.26111111111111079</c:v>
                </c:pt>
                <c:pt idx="707">
                  <c:v>0.26388888888891077</c:v>
                </c:pt>
                <c:pt idx="708">
                  <c:v>0.26666666666666738</c:v>
                </c:pt>
                <c:pt idx="709">
                  <c:v>0.26944444444444532</c:v>
                </c:pt>
                <c:pt idx="710">
                  <c:v>0.27222222222222231</c:v>
                </c:pt>
                <c:pt idx="711">
                  <c:v>0.27500000000000002</c:v>
                </c:pt>
                <c:pt idx="712">
                  <c:v>0.27777777777779056</c:v>
                </c:pt>
                <c:pt idx="713">
                  <c:v>0.280555555555556</c:v>
                </c:pt>
                <c:pt idx="714">
                  <c:v>0.28333333333333299</c:v>
                </c:pt>
                <c:pt idx="715">
                  <c:v>0.28611111111111093</c:v>
                </c:pt>
                <c:pt idx="716">
                  <c:v>0.28888888888891429</c:v>
                </c:pt>
                <c:pt idx="717">
                  <c:v>0.29166666666667962</c:v>
                </c:pt>
                <c:pt idx="718">
                  <c:v>0.29444444444445611</c:v>
                </c:pt>
                <c:pt idx="719">
                  <c:v>0.29722222222222638</c:v>
                </c:pt>
                <c:pt idx="720">
                  <c:v>0.30000000000000032</c:v>
                </c:pt>
                <c:pt idx="721">
                  <c:v>0.30277777777779324</c:v>
                </c:pt>
                <c:pt idx="722">
                  <c:v>0.30555555555555602</c:v>
                </c:pt>
                <c:pt idx="723">
                  <c:v>0.30833333333333302</c:v>
                </c:pt>
                <c:pt idx="724">
                  <c:v>0.31111111111111101</c:v>
                </c:pt>
                <c:pt idx="725">
                  <c:v>0.31388888888891908</c:v>
                </c:pt>
                <c:pt idx="726">
                  <c:v>0.31666666666668386</c:v>
                </c:pt>
                <c:pt idx="727">
                  <c:v>0.31944444444445957</c:v>
                </c:pt>
                <c:pt idx="728">
                  <c:v>0.3222222222222359</c:v>
                </c:pt>
                <c:pt idx="729">
                  <c:v>0.32500000000001239</c:v>
                </c:pt>
                <c:pt idx="730">
                  <c:v>0.32777777777779865</c:v>
                </c:pt>
                <c:pt idx="731">
                  <c:v>0.33055555555555632</c:v>
                </c:pt>
                <c:pt idx="732">
                  <c:v>0.33333333333333331</c:v>
                </c:pt>
                <c:pt idx="733">
                  <c:v>0.33611111111111108</c:v>
                </c:pt>
                <c:pt idx="734">
                  <c:v>0.3388888888889216</c:v>
                </c:pt>
                <c:pt idx="735">
                  <c:v>0.34166666666667794</c:v>
                </c:pt>
                <c:pt idx="736">
                  <c:v>0.34444444444444638</c:v>
                </c:pt>
                <c:pt idx="737">
                  <c:v>0.34722222222222232</c:v>
                </c:pt>
                <c:pt idx="738">
                  <c:v>0.35000000000000031</c:v>
                </c:pt>
                <c:pt idx="739">
                  <c:v>0.3527777777777914</c:v>
                </c:pt>
                <c:pt idx="740">
                  <c:v>0.35555555555555501</c:v>
                </c:pt>
                <c:pt idx="741">
                  <c:v>0.358333333333333</c:v>
                </c:pt>
                <c:pt idx="742">
                  <c:v>0.36111111111111099</c:v>
                </c:pt>
                <c:pt idx="743">
                  <c:v>0.3638888888889163</c:v>
                </c:pt>
                <c:pt idx="744">
                  <c:v>0.36666666666668157</c:v>
                </c:pt>
                <c:pt idx="745">
                  <c:v>0.36944444444445773</c:v>
                </c:pt>
                <c:pt idx="746">
                  <c:v>0.37222222222223422</c:v>
                </c:pt>
                <c:pt idx="747">
                  <c:v>0.37500000000000538</c:v>
                </c:pt>
                <c:pt idx="748">
                  <c:v>0.37777777777779625</c:v>
                </c:pt>
                <c:pt idx="749">
                  <c:v>0.38055555555555631</c:v>
                </c:pt>
                <c:pt idx="750">
                  <c:v>0.38333333333333408</c:v>
                </c:pt>
                <c:pt idx="751">
                  <c:v>0.38611111111111102</c:v>
                </c:pt>
                <c:pt idx="752">
                  <c:v>0.38888888888892237</c:v>
                </c:pt>
                <c:pt idx="753">
                  <c:v>0.39166666666668648</c:v>
                </c:pt>
                <c:pt idx="754">
                  <c:v>0.39444444444446186</c:v>
                </c:pt>
                <c:pt idx="755">
                  <c:v>0.39722222222223774</c:v>
                </c:pt>
                <c:pt idx="756">
                  <c:v>0.4</c:v>
                </c:pt>
                <c:pt idx="757">
                  <c:v>0.40277777777779056</c:v>
                </c:pt>
                <c:pt idx="758">
                  <c:v>0.405555555555556</c:v>
                </c:pt>
                <c:pt idx="759">
                  <c:v>0.40833333333333299</c:v>
                </c:pt>
                <c:pt idx="760">
                  <c:v>0.41111111111111093</c:v>
                </c:pt>
                <c:pt idx="761">
                  <c:v>0.41388888888891429</c:v>
                </c:pt>
                <c:pt idx="762">
                  <c:v>0.41666666666667962</c:v>
                </c:pt>
                <c:pt idx="763">
                  <c:v>0.41944444444445611</c:v>
                </c:pt>
                <c:pt idx="764">
                  <c:v>0.42222222222222638</c:v>
                </c:pt>
                <c:pt idx="765">
                  <c:v>0.42500000000000032</c:v>
                </c:pt>
                <c:pt idx="766">
                  <c:v>0.42777777777779408</c:v>
                </c:pt>
                <c:pt idx="767">
                  <c:v>0.43055555555555602</c:v>
                </c:pt>
                <c:pt idx="768">
                  <c:v>0.43333333333333302</c:v>
                </c:pt>
                <c:pt idx="769">
                  <c:v>0.43611111111111101</c:v>
                </c:pt>
                <c:pt idx="770">
                  <c:v>0.43888888888891908</c:v>
                </c:pt>
                <c:pt idx="771">
                  <c:v>0.44166666666666732</c:v>
                </c:pt>
                <c:pt idx="772">
                  <c:v>0.44444444444444431</c:v>
                </c:pt>
                <c:pt idx="773">
                  <c:v>0.44722222222222202</c:v>
                </c:pt>
                <c:pt idx="774">
                  <c:v>0.45</c:v>
                </c:pt>
                <c:pt idx="775">
                  <c:v>0.45277777777778438</c:v>
                </c:pt>
                <c:pt idx="776">
                  <c:v>0.45555555555555499</c:v>
                </c:pt>
                <c:pt idx="777">
                  <c:v>0.45833333333333293</c:v>
                </c:pt>
                <c:pt idx="778">
                  <c:v>0.46111111111111075</c:v>
                </c:pt>
                <c:pt idx="779">
                  <c:v>0.46388888888891344</c:v>
                </c:pt>
                <c:pt idx="780">
                  <c:v>0.46666666666667794</c:v>
                </c:pt>
                <c:pt idx="781">
                  <c:v>0.46944444444444638</c:v>
                </c:pt>
                <c:pt idx="782">
                  <c:v>0.47222222222222232</c:v>
                </c:pt>
                <c:pt idx="783">
                  <c:v>0.47500000000000031</c:v>
                </c:pt>
                <c:pt idx="784">
                  <c:v>0.4777777777777914</c:v>
                </c:pt>
                <c:pt idx="785">
                  <c:v>0.48055555555555501</c:v>
                </c:pt>
                <c:pt idx="786">
                  <c:v>0.483333333333333</c:v>
                </c:pt>
                <c:pt idx="787">
                  <c:v>0.48611111111111099</c:v>
                </c:pt>
                <c:pt idx="788">
                  <c:v>0.4888888888889163</c:v>
                </c:pt>
                <c:pt idx="789">
                  <c:v>0.49166666666668157</c:v>
                </c:pt>
                <c:pt idx="790">
                  <c:v>0.49444444444445773</c:v>
                </c:pt>
                <c:pt idx="791">
                  <c:v>0.49722222222223422</c:v>
                </c:pt>
                <c:pt idx="792">
                  <c:v>0.5</c:v>
                </c:pt>
                <c:pt idx="793">
                  <c:v>0.50277777777777799</c:v>
                </c:pt>
                <c:pt idx="794">
                  <c:v>0.50555555555555598</c:v>
                </c:pt>
                <c:pt idx="795">
                  <c:v>0.50833333333333397</c:v>
                </c:pt>
                <c:pt idx="796">
                  <c:v>0.51111111111111096</c:v>
                </c:pt>
                <c:pt idx="797">
                  <c:v>0.51388888888889062</c:v>
                </c:pt>
                <c:pt idx="798">
                  <c:v>0.5166666666666655</c:v>
                </c:pt>
                <c:pt idx="799">
                  <c:v>0.51944444444444504</c:v>
                </c:pt>
                <c:pt idx="800">
                  <c:v>0.52222222222222159</c:v>
                </c:pt>
                <c:pt idx="801">
                  <c:v>0.52500000000000002</c:v>
                </c:pt>
                <c:pt idx="802">
                  <c:v>0.52777777777777801</c:v>
                </c:pt>
                <c:pt idx="803">
                  <c:v>0.530555555555556</c:v>
                </c:pt>
                <c:pt idx="804">
                  <c:v>0.53333333333333299</c:v>
                </c:pt>
                <c:pt idx="805">
                  <c:v>0.53611111111111098</c:v>
                </c:pt>
                <c:pt idx="806">
                  <c:v>0.53888888888889064</c:v>
                </c:pt>
                <c:pt idx="807">
                  <c:v>0.54166666666666696</c:v>
                </c:pt>
                <c:pt idx="808">
                  <c:v>0.54444444444444562</c:v>
                </c:pt>
                <c:pt idx="809">
                  <c:v>0.5472222222222215</c:v>
                </c:pt>
                <c:pt idx="810">
                  <c:v>0.55000000000000004</c:v>
                </c:pt>
                <c:pt idx="811">
                  <c:v>0.55277777777777803</c:v>
                </c:pt>
                <c:pt idx="812">
                  <c:v>0.55555555555555602</c:v>
                </c:pt>
                <c:pt idx="813">
                  <c:v>0.55833333333333302</c:v>
                </c:pt>
                <c:pt idx="814">
                  <c:v>0.56111111111111101</c:v>
                </c:pt>
                <c:pt idx="815">
                  <c:v>0.56388888888889865</c:v>
                </c:pt>
                <c:pt idx="816">
                  <c:v>0.56666666666666698</c:v>
                </c:pt>
                <c:pt idx="817">
                  <c:v>0.56944444444444564</c:v>
                </c:pt>
                <c:pt idx="818">
                  <c:v>0.57222222222222197</c:v>
                </c:pt>
                <c:pt idx="819">
                  <c:v>0.57500000000000162</c:v>
                </c:pt>
                <c:pt idx="820">
                  <c:v>0.57777777777777861</c:v>
                </c:pt>
                <c:pt idx="821">
                  <c:v>0.58055555555555549</c:v>
                </c:pt>
                <c:pt idx="822">
                  <c:v>0.58333333333333259</c:v>
                </c:pt>
                <c:pt idx="823">
                  <c:v>0.58611111111111058</c:v>
                </c:pt>
                <c:pt idx="824">
                  <c:v>0.58888888888888902</c:v>
                </c:pt>
                <c:pt idx="825">
                  <c:v>0.59166666666666656</c:v>
                </c:pt>
                <c:pt idx="826">
                  <c:v>0.594444444444444</c:v>
                </c:pt>
                <c:pt idx="827">
                  <c:v>0.59722222222220656</c:v>
                </c:pt>
                <c:pt idx="828">
                  <c:v>0.60000000000000064</c:v>
                </c:pt>
                <c:pt idx="829">
                  <c:v>0.60277777777777863</c:v>
                </c:pt>
                <c:pt idx="830">
                  <c:v>0.60555555555555662</c:v>
                </c:pt>
                <c:pt idx="831">
                  <c:v>0.60833333333333461</c:v>
                </c:pt>
                <c:pt idx="832">
                  <c:v>0.61111111111111105</c:v>
                </c:pt>
                <c:pt idx="833">
                  <c:v>0.61388888888890003</c:v>
                </c:pt>
                <c:pt idx="834">
                  <c:v>0.61666666666666703</c:v>
                </c:pt>
                <c:pt idx="835">
                  <c:v>0.61944444444446922</c:v>
                </c:pt>
                <c:pt idx="836">
                  <c:v>0.62222222222222201</c:v>
                </c:pt>
                <c:pt idx="837">
                  <c:v>0.62500000000001465</c:v>
                </c:pt>
                <c:pt idx="838">
                  <c:v>0.62777777777778165</c:v>
                </c:pt>
                <c:pt idx="839">
                  <c:v>0.63055555555555765</c:v>
                </c:pt>
                <c:pt idx="840">
                  <c:v>0.63333333333333464</c:v>
                </c:pt>
                <c:pt idx="841">
                  <c:v>0.63611111111111263</c:v>
                </c:pt>
                <c:pt idx="842">
                  <c:v>0.63888888888890005</c:v>
                </c:pt>
                <c:pt idx="843">
                  <c:v>0.64166666666666705</c:v>
                </c:pt>
                <c:pt idx="844">
                  <c:v>0.64444444444447546</c:v>
                </c:pt>
                <c:pt idx="845">
                  <c:v>0.64722222222222303</c:v>
                </c:pt>
                <c:pt idx="846">
                  <c:v>0.65000000000002522</c:v>
                </c:pt>
                <c:pt idx="847">
                  <c:v>0.65277777777780133</c:v>
                </c:pt>
                <c:pt idx="848">
                  <c:v>0.6555555555555842</c:v>
                </c:pt>
                <c:pt idx="849">
                  <c:v>0.65833333333334065</c:v>
                </c:pt>
                <c:pt idx="850">
                  <c:v>0.66111111111111265</c:v>
                </c:pt>
                <c:pt idx="851">
                  <c:v>0.66388888888890163</c:v>
                </c:pt>
                <c:pt idx="852">
                  <c:v>0.66666666666666763</c:v>
                </c:pt>
                <c:pt idx="853">
                  <c:v>0.66944444444447915</c:v>
                </c:pt>
                <c:pt idx="854">
                  <c:v>0.67222222222222305</c:v>
                </c:pt>
                <c:pt idx="855">
                  <c:v>0.67500000000002813</c:v>
                </c:pt>
                <c:pt idx="856">
                  <c:v>0.67777777777780468</c:v>
                </c:pt>
                <c:pt idx="857">
                  <c:v>0.68055555555555602</c:v>
                </c:pt>
                <c:pt idx="858">
                  <c:v>0.68333333333333302</c:v>
                </c:pt>
                <c:pt idx="859">
                  <c:v>0.68611111111111101</c:v>
                </c:pt>
                <c:pt idx="860">
                  <c:v>0.68888888888889865</c:v>
                </c:pt>
                <c:pt idx="861">
                  <c:v>0.69166666666666698</c:v>
                </c:pt>
                <c:pt idx="862">
                  <c:v>0.69444444444444564</c:v>
                </c:pt>
                <c:pt idx="863">
                  <c:v>0.69722222222222197</c:v>
                </c:pt>
                <c:pt idx="864">
                  <c:v>0.70000000000000162</c:v>
                </c:pt>
                <c:pt idx="865">
                  <c:v>0.70277777777777861</c:v>
                </c:pt>
                <c:pt idx="866">
                  <c:v>0.70555555555555605</c:v>
                </c:pt>
                <c:pt idx="867">
                  <c:v>0.70833333333333404</c:v>
                </c:pt>
                <c:pt idx="868">
                  <c:v>0.71111111111111103</c:v>
                </c:pt>
                <c:pt idx="869">
                  <c:v>0.71388888888890001</c:v>
                </c:pt>
                <c:pt idx="870">
                  <c:v>0.71666666666666701</c:v>
                </c:pt>
                <c:pt idx="871">
                  <c:v>0.71944444444445665</c:v>
                </c:pt>
                <c:pt idx="872">
                  <c:v>0.72222222222222199</c:v>
                </c:pt>
                <c:pt idx="873">
                  <c:v>0.72500000000000164</c:v>
                </c:pt>
                <c:pt idx="874">
                  <c:v>0.72777777777777863</c:v>
                </c:pt>
                <c:pt idx="875">
                  <c:v>0.73055555555555662</c:v>
                </c:pt>
                <c:pt idx="876">
                  <c:v>0.73333333333333461</c:v>
                </c:pt>
                <c:pt idx="877">
                  <c:v>0.73611111111111105</c:v>
                </c:pt>
                <c:pt idx="878">
                  <c:v>0.73888888888890003</c:v>
                </c:pt>
                <c:pt idx="879">
                  <c:v>0.74166666666666703</c:v>
                </c:pt>
                <c:pt idx="880">
                  <c:v>0.74444444444446922</c:v>
                </c:pt>
                <c:pt idx="881">
                  <c:v>0.74722222222222201</c:v>
                </c:pt>
                <c:pt idx="882">
                  <c:v>0.75000000000001465</c:v>
                </c:pt>
                <c:pt idx="883">
                  <c:v>0.75277777777778165</c:v>
                </c:pt>
                <c:pt idx="884">
                  <c:v>0.75555555555555765</c:v>
                </c:pt>
                <c:pt idx="885">
                  <c:v>0.75833333333333464</c:v>
                </c:pt>
                <c:pt idx="886">
                  <c:v>0.76111111111111263</c:v>
                </c:pt>
                <c:pt idx="887">
                  <c:v>0.76388888888890005</c:v>
                </c:pt>
                <c:pt idx="888">
                  <c:v>0.76666666666666705</c:v>
                </c:pt>
                <c:pt idx="889">
                  <c:v>0.76944444444447546</c:v>
                </c:pt>
                <c:pt idx="890">
                  <c:v>0.77222222222222303</c:v>
                </c:pt>
                <c:pt idx="891">
                  <c:v>0.77500000000002522</c:v>
                </c:pt>
                <c:pt idx="892">
                  <c:v>0.77777777777780133</c:v>
                </c:pt>
                <c:pt idx="893">
                  <c:v>0.780555555555556</c:v>
                </c:pt>
                <c:pt idx="894">
                  <c:v>0.78333333333333299</c:v>
                </c:pt>
                <c:pt idx="895">
                  <c:v>0.78611111111111098</c:v>
                </c:pt>
                <c:pt idx="896">
                  <c:v>0.78888888888889064</c:v>
                </c:pt>
                <c:pt idx="897">
                  <c:v>0.79166666666666596</c:v>
                </c:pt>
                <c:pt idx="898">
                  <c:v>0.79444444444444562</c:v>
                </c:pt>
                <c:pt idx="899">
                  <c:v>0.7972222222222215</c:v>
                </c:pt>
                <c:pt idx="900">
                  <c:v>0.8</c:v>
                </c:pt>
                <c:pt idx="901">
                  <c:v>0.80277777777777803</c:v>
                </c:pt>
                <c:pt idx="902">
                  <c:v>0.80555555555555602</c:v>
                </c:pt>
                <c:pt idx="903">
                  <c:v>0.80833333333333302</c:v>
                </c:pt>
                <c:pt idx="904">
                  <c:v>0.81111111111111101</c:v>
                </c:pt>
                <c:pt idx="905">
                  <c:v>0.81388888888889865</c:v>
                </c:pt>
                <c:pt idx="906">
                  <c:v>0.81666666666666599</c:v>
                </c:pt>
                <c:pt idx="907">
                  <c:v>0.81944444444444564</c:v>
                </c:pt>
                <c:pt idx="908">
                  <c:v>0.82222222222222197</c:v>
                </c:pt>
                <c:pt idx="909">
                  <c:v>0.82500000000000162</c:v>
                </c:pt>
                <c:pt idx="910">
                  <c:v>0.82777777777777861</c:v>
                </c:pt>
                <c:pt idx="911">
                  <c:v>0.83055555555555605</c:v>
                </c:pt>
                <c:pt idx="912">
                  <c:v>0.83333333333333404</c:v>
                </c:pt>
                <c:pt idx="913">
                  <c:v>0.83611111111111103</c:v>
                </c:pt>
                <c:pt idx="914">
                  <c:v>0.83888888888890001</c:v>
                </c:pt>
                <c:pt idx="915">
                  <c:v>0.84166666666666701</c:v>
                </c:pt>
                <c:pt idx="916">
                  <c:v>0.84444444444445665</c:v>
                </c:pt>
                <c:pt idx="917">
                  <c:v>0.84722222222222199</c:v>
                </c:pt>
                <c:pt idx="918">
                  <c:v>0.85000000000000164</c:v>
                </c:pt>
                <c:pt idx="919">
                  <c:v>0.85277777777777863</c:v>
                </c:pt>
                <c:pt idx="920">
                  <c:v>0.85555555555555662</c:v>
                </c:pt>
                <c:pt idx="921">
                  <c:v>0.85833333333333461</c:v>
                </c:pt>
                <c:pt idx="922">
                  <c:v>0.86111111111111105</c:v>
                </c:pt>
                <c:pt idx="923">
                  <c:v>0.86388888888890003</c:v>
                </c:pt>
                <c:pt idx="924">
                  <c:v>0.86666666666666703</c:v>
                </c:pt>
                <c:pt idx="925">
                  <c:v>0.86944444444446922</c:v>
                </c:pt>
                <c:pt idx="926">
                  <c:v>0.87222222222222201</c:v>
                </c:pt>
                <c:pt idx="927">
                  <c:v>0.87500000000001465</c:v>
                </c:pt>
                <c:pt idx="928">
                  <c:v>0.87777777777778165</c:v>
                </c:pt>
                <c:pt idx="929">
                  <c:v>0.88055555555555598</c:v>
                </c:pt>
                <c:pt idx="930">
                  <c:v>0.88333333333333397</c:v>
                </c:pt>
                <c:pt idx="931">
                  <c:v>0.88611111111111096</c:v>
                </c:pt>
                <c:pt idx="932">
                  <c:v>0.88888888888889062</c:v>
                </c:pt>
                <c:pt idx="933">
                  <c:v>0.8916666666666665</c:v>
                </c:pt>
                <c:pt idx="934">
                  <c:v>0.89444444444444504</c:v>
                </c:pt>
                <c:pt idx="935">
                  <c:v>0.89722222222222159</c:v>
                </c:pt>
                <c:pt idx="936">
                  <c:v>0.9</c:v>
                </c:pt>
                <c:pt idx="937">
                  <c:v>0.90277777777777801</c:v>
                </c:pt>
                <c:pt idx="938">
                  <c:v>0.905555555555556</c:v>
                </c:pt>
                <c:pt idx="939">
                  <c:v>0.90833333333333299</c:v>
                </c:pt>
                <c:pt idx="940">
                  <c:v>0.91111111111111098</c:v>
                </c:pt>
                <c:pt idx="941">
                  <c:v>0.91388888888889064</c:v>
                </c:pt>
                <c:pt idx="942">
                  <c:v>0.91666666666666596</c:v>
                </c:pt>
                <c:pt idx="943">
                  <c:v>0.91944444444444562</c:v>
                </c:pt>
                <c:pt idx="944">
                  <c:v>0.9222222222222215</c:v>
                </c:pt>
                <c:pt idx="945">
                  <c:v>0.92500000000000004</c:v>
                </c:pt>
                <c:pt idx="946">
                  <c:v>0.92777777777777803</c:v>
                </c:pt>
                <c:pt idx="947">
                  <c:v>0.93055555555555602</c:v>
                </c:pt>
                <c:pt idx="948">
                  <c:v>0.93333333333333302</c:v>
                </c:pt>
                <c:pt idx="949">
                  <c:v>0.93611111111111101</c:v>
                </c:pt>
                <c:pt idx="950">
                  <c:v>0.93888888888889865</c:v>
                </c:pt>
                <c:pt idx="951">
                  <c:v>0.94166666666666698</c:v>
                </c:pt>
                <c:pt idx="952">
                  <c:v>0.94444444444444564</c:v>
                </c:pt>
                <c:pt idx="953">
                  <c:v>0.94722222222222197</c:v>
                </c:pt>
                <c:pt idx="954">
                  <c:v>0.95000000000000162</c:v>
                </c:pt>
                <c:pt idx="955">
                  <c:v>0.95277777777777861</c:v>
                </c:pt>
                <c:pt idx="956">
                  <c:v>0.95555555555555605</c:v>
                </c:pt>
                <c:pt idx="957">
                  <c:v>0.95833333333333404</c:v>
                </c:pt>
                <c:pt idx="958">
                  <c:v>0.96111111111111103</c:v>
                </c:pt>
                <c:pt idx="959">
                  <c:v>0.96388888888890001</c:v>
                </c:pt>
                <c:pt idx="960">
                  <c:v>0.96666666666666701</c:v>
                </c:pt>
                <c:pt idx="961">
                  <c:v>0.96944444444445665</c:v>
                </c:pt>
                <c:pt idx="962">
                  <c:v>0.97222222222222199</c:v>
                </c:pt>
                <c:pt idx="963">
                  <c:v>0.97500000000000164</c:v>
                </c:pt>
                <c:pt idx="964">
                  <c:v>0.97777777777777763</c:v>
                </c:pt>
                <c:pt idx="965">
                  <c:v>0.98055555555555496</c:v>
                </c:pt>
                <c:pt idx="966">
                  <c:v>0.9833333333333325</c:v>
                </c:pt>
                <c:pt idx="967">
                  <c:v>0.9861111111111095</c:v>
                </c:pt>
                <c:pt idx="968">
                  <c:v>0.98888888888888904</c:v>
                </c:pt>
                <c:pt idx="969">
                  <c:v>0.99166666666666659</c:v>
                </c:pt>
                <c:pt idx="970">
                  <c:v>0.99444444444444502</c:v>
                </c:pt>
                <c:pt idx="971">
                  <c:v>0.99722222222222157</c:v>
                </c:pt>
                <c:pt idx="972">
                  <c:v>1</c:v>
                </c:pt>
                <c:pt idx="973">
                  <c:v>1.002777777777778</c:v>
                </c:pt>
                <c:pt idx="974">
                  <c:v>1.005555555555556</c:v>
                </c:pt>
                <c:pt idx="975">
                  <c:v>1.008333333333334</c:v>
                </c:pt>
                <c:pt idx="976">
                  <c:v>1.0111111111111111</c:v>
                </c:pt>
                <c:pt idx="977">
                  <c:v>1.0138888888888899</c:v>
                </c:pt>
                <c:pt idx="978">
                  <c:v>1.0166666666666671</c:v>
                </c:pt>
                <c:pt idx="979">
                  <c:v>1.0194444444444004</c:v>
                </c:pt>
                <c:pt idx="980">
                  <c:v>1.0222222222222219</c:v>
                </c:pt>
                <c:pt idx="981">
                  <c:v>1.0249999999999535</c:v>
                </c:pt>
                <c:pt idx="982">
                  <c:v>1.0277777777777779</c:v>
                </c:pt>
                <c:pt idx="983">
                  <c:v>1.0305555555555561</c:v>
                </c:pt>
                <c:pt idx="984">
                  <c:v>1.033333333333333</c:v>
                </c:pt>
                <c:pt idx="985">
                  <c:v>1.0361111111111121</c:v>
                </c:pt>
                <c:pt idx="986">
                  <c:v>1.0388888888888901</c:v>
                </c:pt>
                <c:pt idx="987">
                  <c:v>1.0416666666666659</c:v>
                </c:pt>
                <c:pt idx="988">
                  <c:v>1.0444444444444438</c:v>
                </c:pt>
                <c:pt idx="989">
                  <c:v>1.0472222222222218</c:v>
                </c:pt>
                <c:pt idx="990">
                  <c:v>1.05</c:v>
                </c:pt>
                <c:pt idx="991">
                  <c:v>1.052777777777778</c:v>
                </c:pt>
                <c:pt idx="992">
                  <c:v>1.055555555555556</c:v>
                </c:pt>
                <c:pt idx="993">
                  <c:v>1.0583333333333331</c:v>
                </c:pt>
                <c:pt idx="994">
                  <c:v>1.0611111111111111</c:v>
                </c:pt>
                <c:pt idx="995">
                  <c:v>1.06388888888889</c:v>
                </c:pt>
                <c:pt idx="996">
                  <c:v>1.0666666666666671</c:v>
                </c:pt>
                <c:pt idx="997">
                  <c:v>1.0694444444444438</c:v>
                </c:pt>
                <c:pt idx="998">
                  <c:v>1.072222222222222</c:v>
                </c:pt>
                <c:pt idx="999">
                  <c:v>1.075</c:v>
                </c:pt>
                <c:pt idx="1000">
                  <c:v>1.0777777777777779</c:v>
                </c:pt>
                <c:pt idx="1001">
                  <c:v>1.0805555555555661</c:v>
                </c:pt>
                <c:pt idx="1002">
                  <c:v>1.083333333333333</c:v>
                </c:pt>
                <c:pt idx="1003">
                  <c:v>1.0861111111111121</c:v>
                </c:pt>
                <c:pt idx="1004">
                  <c:v>1.0888888888888901</c:v>
                </c:pt>
                <c:pt idx="1005">
                  <c:v>1.091666666666667</c:v>
                </c:pt>
                <c:pt idx="1006">
                  <c:v>1.0944444444444439</c:v>
                </c:pt>
                <c:pt idx="1007">
                  <c:v>1.0972222222222219</c:v>
                </c:pt>
                <c:pt idx="1008">
                  <c:v>1.0999999999999475</c:v>
                </c:pt>
                <c:pt idx="1009">
                  <c:v>1.1027777777777781</c:v>
                </c:pt>
                <c:pt idx="1010">
                  <c:v>1.1055555555555561</c:v>
                </c:pt>
                <c:pt idx="1011">
                  <c:v>1.1083333333333341</c:v>
                </c:pt>
                <c:pt idx="1012">
                  <c:v>1.111111111111112</c:v>
                </c:pt>
                <c:pt idx="1013">
                  <c:v>1.11388888888889</c:v>
                </c:pt>
                <c:pt idx="1014">
                  <c:v>1.1166666666666671</c:v>
                </c:pt>
                <c:pt idx="1015">
                  <c:v>1.1194444444444438</c:v>
                </c:pt>
                <c:pt idx="1016">
                  <c:v>1.122222222222222</c:v>
                </c:pt>
                <c:pt idx="1017">
                  <c:v>1.125</c:v>
                </c:pt>
                <c:pt idx="1018">
                  <c:v>1.127777777777778</c:v>
                </c:pt>
                <c:pt idx="1019">
                  <c:v>1.1305555555556015</c:v>
                </c:pt>
                <c:pt idx="1020">
                  <c:v>1.133333333333334</c:v>
                </c:pt>
                <c:pt idx="1021">
                  <c:v>1.1361111111111521</c:v>
                </c:pt>
                <c:pt idx="1022">
                  <c:v>1.1388888888889181</c:v>
                </c:pt>
                <c:pt idx="1023">
                  <c:v>1.1416666666666671</c:v>
                </c:pt>
                <c:pt idx="1024">
                  <c:v>1.144444444444445</c:v>
                </c:pt>
                <c:pt idx="1025">
                  <c:v>1.1472222222222219</c:v>
                </c:pt>
                <c:pt idx="1026">
                  <c:v>1.1500000000000001</c:v>
                </c:pt>
                <c:pt idx="1027">
                  <c:v>1.1527777777777781</c:v>
                </c:pt>
                <c:pt idx="1028">
                  <c:v>1.1555555555555561</c:v>
                </c:pt>
                <c:pt idx="1029">
                  <c:v>1.1583333333333341</c:v>
                </c:pt>
                <c:pt idx="1030">
                  <c:v>1.1611111111111121</c:v>
                </c:pt>
                <c:pt idx="1031">
                  <c:v>1.1638888888888901</c:v>
                </c:pt>
                <c:pt idx="1032">
                  <c:v>1.1666666666666681</c:v>
                </c:pt>
                <c:pt idx="1033">
                  <c:v>1.1694444444444438</c:v>
                </c:pt>
                <c:pt idx="1034">
                  <c:v>1.1722222222222221</c:v>
                </c:pt>
                <c:pt idx="1035">
                  <c:v>1.175</c:v>
                </c:pt>
                <c:pt idx="1036">
                  <c:v>1.177777777777778</c:v>
                </c:pt>
                <c:pt idx="1037">
                  <c:v>1.1805555555556064</c:v>
                </c:pt>
                <c:pt idx="1038">
                  <c:v>1.1833333333333331</c:v>
                </c:pt>
                <c:pt idx="1039">
                  <c:v>1.1861111111111606</c:v>
                </c:pt>
                <c:pt idx="1040">
                  <c:v>1.188888888888936</c:v>
                </c:pt>
                <c:pt idx="1041">
                  <c:v>1.1916666666666671</c:v>
                </c:pt>
                <c:pt idx="1042">
                  <c:v>1.194444444444444</c:v>
                </c:pt>
                <c:pt idx="1043">
                  <c:v>1.197222222222222</c:v>
                </c:pt>
                <c:pt idx="1044">
                  <c:v>1.2</c:v>
                </c:pt>
                <c:pt idx="1045">
                  <c:v>1.2027777777777779</c:v>
                </c:pt>
                <c:pt idx="1046">
                  <c:v>1.205555555555555</c:v>
                </c:pt>
                <c:pt idx="1047">
                  <c:v>1.208333333333333</c:v>
                </c:pt>
                <c:pt idx="1048">
                  <c:v>1.211111111111111</c:v>
                </c:pt>
                <c:pt idx="1049">
                  <c:v>1.2138888888888899</c:v>
                </c:pt>
                <c:pt idx="1050">
                  <c:v>1.216666666666667</c:v>
                </c:pt>
                <c:pt idx="1051">
                  <c:v>1.2194444444443946</c:v>
                </c:pt>
                <c:pt idx="1052">
                  <c:v>1.2222222222222219</c:v>
                </c:pt>
                <c:pt idx="1053">
                  <c:v>1.2249999999999475</c:v>
                </c:pt>
                <c:pt idx="1054">
                  <c:v>1.2277777777777779</c:v>
                </c:pt>
                <c:pt idx="1055">
                  <c:v>1.2305555555555561</c:v>
                </c:pt>
                <c:pt idx="1056">
                  <c:v>1.2333333333333318</c:v>
                </c:pt>
                <c:pt idx="1057">
                  <c:v>1.236111111111112</c:v>
                </c:pt>
                <c:pt idx="1058">
                  <c:v>1.23888888888889</c:v>
                </c:pt>
                <c:pt idx="1059">
                  <c:v>1.2416666666666658</c:v>
                </c:pt>
                <c:pt idx="1060">
                  <c:v>1.2444444444444438</c:v>
                </c:pt>
                <c:pt idx="1061">
                  <c:v>1.2472222222222218</c:v>
                </c:pt>
                <c:pt idx="1062">
                  <c:v>1.25</c:v>
                </c:pt>
                <c:pt idx="1063">
                  <c:v>1.252777777777778</c:v>
                </c:pt>
                <c:pt idx="1064">
                  <c:v>1.255555555555556</c:v>
                </c:pt>
                <c:pt idx="1065">
                  <c:v>1.258333333333334</c:v>
                </c:pt>
                <c:pt idx="1066">
                  <c:v>1.2611111111111111</c:v>
                </c:pt>
                <c:pt idx="1067">
                  <c:v>1.2638888888888899</c:v>
                </c:pt>
                <c:pt idx="1068">
                  <c:v>1.2666666666666671</c:v>
                </c:pt>
                <c:pt idx="1069">
                  <c:v>1.2694444444444004</c:v>
                </c:pt>
                <c:pt idx="1070">
                  <c:v>1.2722222222222219</c:v>
                </c:pt>
                <c:pt idx="1071">
                  <c:v>1.2749999999999535</c:v>
                </c:pt>
                <c:pt idx="1072">
                  <c:v>1.2777777777777779</c:v>
                </c:pt>
                <c:pt idx="1073">
                  <c:v>1.2805555555555561</c:v>
                </c:pt>
                <c:pt idx="1074">
                  <c:v>1.283333333333333</c:v>
                </c:pt>
                <c:pt idx="1075">
                  <c:v>1.2861111111111121</c:v>
                </c:pt>
                <c:pt idx="1076">
                  <c:v>1.2888888888888901</c:v>
                </c:pt>
                <c:pt idx="1077">
                  <c:v>1.2916666666666659</c:v>
                </c:pt>
                <c:pt idx="1078">
                  <c:v>1.2944444444444438</c:v>
                </c:pt>
                <c:pt idx="1079">
                  <c:v>1.2972222222222218</c:v>
                </c:pt>
                <c:pt idx="1080">
                  <c:v>1.3</c:v>
                </c:pt>
                <c:pt idx="1081">
                  <c:v>1.302777777777778</c:v>
                </c:pt>
                <c:pt idx="1082">
                  <c:v>1.305555555555556</c:v>
                </c:pt>
                <c:pt idx="1083">
                  <c:v>1.3083333333333331</c:v>
                </c:pt>
                <c:pt idx="1084">
                  <c:v>1.3111111111111111</c:v>
                </c:pt>
                <c:pt idx="1085">
                  <c:v>1.31388888888889</c:v>
                </c:pt>
                <c:pt idx="1086">
                  <c:v>1.3166666666666671</c:v>
                </c:pt>
                <c:pt idx="1087">
                  <c:v>1.3194444444444438</c:v>
                </c:pt>
                <c:pt idx="1088">
                  <c:v>1.322222222222222</c:v>
                </c:pt>
                <c:pt idx="1089">
                  <c:v>1.325</c:v>
                </c:pt>
                <c:pt idx="1090">
                  <c:v>1.3277777777777779</c:v>
                </c:pt>
                <c:pt idx="1091">
                  <c:v>1.3305555555555661</c:v>
                </c:pt>
                <c:pt idx="1092">
                  <c:v>1.333333333333333</c:v>
                </c:pt>
                <c:pt idx="1093">
                  <c:v>1.3361111111111121</c:v>
                </c:pt>
                <c:pt idx="1094">
                  <c:v>1.3388888888888901</c:v>
                </c:pt>
                <c:pt idx="1095">
                  <c:v>1.341666666666667</c:v>
                </c:pt>
                <c:pt idx="1096">
                  <c:v>1.3444444444444439</c:v>
                </c:pt>
                <c:pt idx="1097">
                  <c:v>1.3472222222222219</c:v>
                </c:pt>
                <c:pt idx="1098">
                  <c:v>1.3499999999999475</c:v>
                </c:pt>
                <c:pt idx="1099">
                  <c:v>1.3527777777777781</c:v>
                </c:pt>
                <c:pt idx="1100">
                  <c:v>1.3555555555555561</c:v>
                </c:pt>
                <c:pt idx="1101">
                  <c:v>1.3583333333333341</c:v>
                </c:pt>
                <c:pt idx="1102">
                  <c:v>1.361111111111112</c:v>
                </c:pt>
                <c:pt idx="1103">
                  <c:v>1.36388888888889</c:v>
                </c:pt>
                <c:pt idx="1104">
                  <c:v>1.3666666666666671</c:v>
                </c:pt>
                <c:pt idx="1105">
                  <c:v>1.3694444444444438</c:v>
                </c:pt>
                <c:pt idx="1106">
                  <c:v>1.372222222222222</c:v>
                </c:pt>
                <c:pt idx="1107">
                  <c:v>1.375</c:v>
                </c:pt>
                <c:pt idx="1108">
                  <c:v>1.377777777777778</c:v>
                </c:pt>
                <c:pt idx="1109">
                  <c:v>1.3805555555556015</c:v>
                </c:pt>
                <c:pt idx="1110">
                  <c:v>1.3833333333333331</c:v>
                </c:pt>
                <c:pt idx="1111">
                  <c:v>1.3861111111111521</c:v>
                </c:pt>
                <c:pt idx="1112">
                  <c:v>1.3888888888889181</c:v>
                </c:pt>
                <c:pt idx="1113">
                  <c:v>1.3916666666666671</c:v>
                </c:pt>
                <c:pt idx="1114">
                  <c:v>1.394444444444445</c:v>
                </c:pt>
                <c:pt idx="1115">
                  <c:v>1.3972222222222219</c:v>
                </c:pt>
                <c:pt idx="1116">
                  <c:v>1.4</c:v>
                </c:pt>
                <c:pt idx="1117">
                  <c:v>1.4027777777777779</c:v>
                </c:pt>
                <c:pt idx="1118">
                  <c:v>1.4055555555555559</c:v>
                </c:pt>
                <c:pt idx="1119">
                  <c:v>1.408333333333333</c:v>
                </c:pt>
                <c:pt idx="1120">
                  <c:v>1.411111111111111</c:v>
                </c:pt>
                <c:pt idx="1121">
                  <c:v>1.413888888888889</c:v>
                </c:pt>
                <c:pt idx="1122">
                  <c:v>1.4166666666666659</c:v>
                </c:pt>
                <c:pt idx="1123">
                  <c:v>1.4194444444443874</c:v>
                </c:pt>
                <c:pt idx="1124">
                  <c:v>1.4222222222222218</c:v>
                </c:pt>
                <c:pt idx="1125">
                  <c:v>1.4249999999999408</c:v>
                </c:pt>
                <c:pt idx="1126">
                  <c:v>1.4277777777777778</c:v>
                </c:pt>
                <c:pt idx="1127">
                  <c:v>1.430555555555556</c:v>
                </c:pt>
                <c:pt idx="1128">
                  <c:v>1.4333333333333318</c:v>
                </c:pt>
                <c:pt idx="1129">
                  <c:v>1.4361111111111111</c:v>
                </c:pt>
                <c:pt idx="1130">
                  <c:v>1.43888888888889</c:v>
                </c:pt>
                <c:pt idx="1131">
                  <c:v>1.4416666666666658</c:v>
                </c:pt>
                <c:pt idx="1132">
                  <c:v>1.4444444444444438</c:v>
                </c:pt>
                <c:pt idx="1133">
                  <c:v>1.4472222222222118</c:v>
                </c:pt>
                <c:pt idx="1134">
                  <c:v>1.45</c:v>
                </c:pt>
                <c:pt idx="1135">
                  <c:v>1.4527777777777779</c:v>
                </c:pt>
                <c:pt idx="1136">
                  <c:v>1.455555555555555</c:v>
                </c:pt>
                <c:pt idx="1137">
                  <c:v>1.458333333333333</c:v>
                </c:pt>
                <c:pt idx="1138">
                  <c:v>1.461111111111111</c:v>
                </c:pt>
                <c:pt idx="1139">
                  <c:v>1.463888888888889</c:v>
                </c:pt>
                <c:pt idx="1140">
                  <c:v>1.466666666666667</c:v>
                </c:pt>
                <c:pt idx="1141">
                  <c:v>1.4694444444443946</c:v>
                </c:pt>
                <c:pt idx="1142">
                  <c:v>1.4722222222222219</c:v>
                </c:pt>
                <c:pt idx="1143">
                  <c:v>1.4749999999999475</c:v>
                </c:pt>
                <c:pt idx="1144">
                  <c:v>1.4777777777777779</c:v>
                </c:pt>
                <c:pt idx="1145">
                  <c:v>1.4805555555555561</c:v>
                </c:pt>
                <c:pt idx="1146">
                  <c:v>1.4833333333333318</c:v>
                </c:pt>
                <c:pt idx="1147">
                  <c:v>1.486111111111112</c:v>
                </c:pt>
                <c:pt idx="1148">
                  <c:v>1.48888888888889</c:v>
                </c:pt>
                <c:pt idx="1149">
                  <c:v>1.4916666666666658</c:v>
                </c:pt>
                <c:pt idx="1150">
                  <c:v>1.4944444444444438</c:v>
                </c:pt>
                <c:pt idx="1151">
                  <c:v>1.4972222222222218</c:v>
                </c:pt>
                <c:pt idx="1152">
                  <c:v>1.5</c:v>
                </c:pt>
                <c:pt idx="1153">
                  <c:v>1.502777777777778</c:v>
                </c:pt>
                <c:pt idx="1154">
                  <c:v>1.505555555555556</c:v>
                </c:pt>
                <c:pt idx="1155">
                  <c:v>1.508333333333334</c:v>
                </c:pt>
                <c:pt idx="1156">
                  <c:v>1.5111111111111111</c:v>
                </c:pt>
                <c:pt idx="1157">
                  <c:v>1.5138888888888899</c:v>
                </c:pt>
                <c:pt idx="1158">
                  <c:v>1.5166666666666671</c:v>
                </c:pt>
                <c:pt idx="1159">
                  <c:v>1.5194444444444004</c:v>
                </c:pt>
                <c:pt idx="1160">
                  <c:v>1.5222222222222219</c:v>
                </c:pt>
                <c:pt idx="1161">
                  <c:v>1.5249999999999535</c:v>
                </c:pt>
                <c:pt idx="1162">
                  <c:v>1.5277777777777779</c:v>
                </c:pt>
                <c:pt idx="1163">
                  <c:v>1.5305555555555561</c:v>
                </c:pt>
                <c:pt idx="1164">
                  <c:v>1.533333333333333</c:v>
                </c:pt>
                <c:pt idx="1165">
                  <c:v>1.5361111111111121</c:v>
                </c:pt>
                <c:pt idx="1166">
                  <c:v>1.5388888888888901</c:v>
                </c:pt>
                <c:pt idx="1167">
                  <c:v>1.5416666666666659</c:v>
                </c:pt>
                <c:pt idx="1168">
                  <c:v>1.5444444444444438</c:v>
                </c:pt>
                <c:pt idx="1169">
                  <c:v>1.5472222222222218</c:v>
                </c:pt>
                <c:pt idx="1170">
                  <c:v>1.55</c:v>
                </c:pt>
                <c:pt idx="1171">
                  <c:v>1.552777777777778</c:v>
                </c:pt>
                <c:pt idx="1172">
                  <c:v>1.555555555555556</c:v>
                </c:pt>
                <c:pt idx="1173">
                  <c:v>1.5583333333333331</c:v>
                </c:pt>
                <c:pt idx="1174">
                  <c:v>1.5611111111111111</c:v>
                </c:pt>
                <c:pt idx="1175">
                  <c:v>1.56388888888889</c:v>
                </c:pt>
                <c:pt idx="1176">
                  <c:v>1.5666666666666671</c:v>
                </c:pt>
                <c:pt idx="1177">
                  <c:v>1.5694444444444438</c:v>
                </c:pt>
                <c:pt idx="1178">
                  <c:v>1.572222222222222</c:v>
                </c:pt>
                <c:pt idx="1179">
                  <c:v>1.575</c:v>
                </c:pt>
                <c:pt idx="1180">
                  <c:v>1.5777777777777779</c:v>
                </c:pt>
                <c:pt idx="1181">
                  <c:v>1.5805555555555661</c:v>
                </c:pt>
                <c:pt idx="1182">
                  <c:v>1.583333333333333</c:v>
                </c:pt>
                <c:pt idx="1183">
                  <c:v>1.5861111111111121</c:v>
                </c:pt>
                <c:pt idx="1184">
                  <c:v>1.5888888888888901</c:v>
                </c:pt>
                <c:pt idx="1185">
                  <c:v>1.591666666666667</c:v>
                </c:pt>
                <c:pt idx="1186">
                  <c:v>1.5944444444444439</c:v>
                </c:pt>
                <c:pt idx="1187">
                  <c:v>1.5972222222222219</c:v>
                </c:pt>
                <c:pt idx="1188">
                  <c:v>1.5999999999999475</c:v>
                </c:pt>
                <c:pt idx="1189">
                  <c:v>1.6027777777777781</c:v>
                </c:pt>
                <c:pt idx="1190">
                  <c:v>1.6055555555555561</c:v>
                </c:pt>
                <c:pt idx="1191">
                  <c:v>1.6083333333333341</c:v>
                </c:pt>
                <c:pt idx="1192">
                  <c:v>1.611111111111112</c:v>
                </c:pt>
                <c:pt idx="1193">
                  <c:v>1.61388888888889</c:v>
                </c:pt>
                <c:pt idx="1194">
                  <c:v>1.6166666666666671</c:v>
                </c:pt>
                <c:pt idx="1195">
                  <c:v>1.6194444444444438</c:v>
                </c:pt>
                <c:pt idx="1196">
                  <c:v>1.622222222222222</c:v>
                </c:pt>
                <c:pt idx="1197">
                  <c:v>1.625</c:v>
                </c:pt>
                <c:pt idx="1198">
                  <c:v>1.627777777777778</c:v>
                </c:pt>
                <c:pt idx="1199">
                  <c:v>1.6305555555556015</c:v>
                </c:pt>
                <c:pt idx="1200">
                  <c:v>1.6333333333333331</c:v>
                </c:pt>
                <c:pt idx="1201">
                  <c:v>1.6361111111111521</c:v>
                </c:pt>
                <c:pt idx="1202">
                  <c:v>1.6388888888889181</c:v>
                </c:pt>
                <c:pt idx="1203">
                  <c:v>1.6416666666666671</c:v>
                </c:pt>
                <c:pt idx="1204">
                  <c:v>1.6444444444444439</c:v>
                </c:pt>
                <c:pt idx="1205">
                  <c:v>1.6472222222222219</c:v>
                </c:pt>
                <c:pt idx="1206">
                  <c:v>1.6500000000000001</c:v>
                </c:pt>
                <c:pt idx="1207">
                  <c:v>1.6527777777777781</c:v>
                </c:pt>
                <c:pt idx="1208">
                  <c:v>1.6555555555555561</c:v>
                </c:pt>
                <c:pt idx="1209">
                  <c:v>1.6583333333333341</c:v>
                </c:pt>
                <c:pt idx="1210">
                  <c:v>1.6611111111111121</c:v>
                </c:pt>
                <c:pt idx="1211">
                  <c:v>1.6638888888888901</c:v>
                </c:pt>
                <c:pt idx="1212">
                  <c:v>1.6666666666666681</c:v>
                </c:pt>
                <c:pt idx="1213">
                  <c:v>1.6694444444444438</c:v>
                </c:pt>
                <c:pt idx="1214">
                  <c:v>1.6722222222222221</c:v>
                </c:pt>
                <c:pt idx="1215">
                  <c:v>1.675</c:v>
                </c:pt>
                <c:pt idx="1216">
                  <c:v>1.677777777777778</c:v>
                </c:pt>
                <c:pt idx="1217">
                  <c:v>1.6805555555556064</c:v>
                </c:pt>
                <c:pt idx="1218">
                  <c:v>1.6833333333333331</c:v>
                </c:pt>
                <c:pt idx="1219">
                  <c:v>1.6861111111111606</c:v>
                </c:pt>
                <c:pt idx="1220">
                  <c:v>1.688888888888936</c:v>
                </c:pt>
                <c:pt idx="1221">
                  <c:v>1.6916666666666671</c:v>
                </c:pt>
                <c:pt idx="1222">
                  <c:v>1.694444444444444</c:v>
                </c:pt>
                <c:pt idx="1223">
                  <c:v>1.697222222222222</c:v>
                </c:pt>
                <c:pt idx="1224">
                  <c:v>1.7</c:v>
                </c:pt>
                <c:pt idx="1225">
                  <c:v>1.7027777777777779</c:v>
                </c:pt>
                <c:pt idx="1226">
                  <c:v>1.7055555555555559</c:v>
                </c:pt>
                <c:pt idx="1227">
                  <c:v>1.708333333333333</c:v>
                </c:pt>
                <c:pt idx="1228">
                  <c:v>1.711111111111111</c:v>
                </c:pt>
                <c:pt idx="1229">
                  <c:v>1.7138888888888899</c:v>
                </c:pt>
                <c:pt idx="1230">
                  <c:v>1.716666666666667</c:v>
                </c:pt>
                <c:pt idx="1231">
                  <c:v>1.7194444444443946</c:v>
                </c:pt>
                <c:pt idx="1232">
                  <c:v>1.7222222222222219</c:v>
                </c:pt>
                <c:pt idx="1233">
                  <c:v>1.7249999999999475</c:v>
                </c:pt>
                <c:pt idx="1234">
                  <c:v>1.7277777777777779</c:v>
                </c:pt>
                <c:pt idx="1235">
                  <c:v>1.7305555555555561</c:v>
                </c:pt>
                <c:pt idx="1236">
                  <c:v>1.7333333333333318</c:v>
                </c:pt>
                <c:pt idx="1237">
                  <c:v>1.736111111111112</c:v>
                </c:pt>
                <c:pt idx="1238">
                  <c:v>1.73888888888889</c:v>
                </c:pt>
                <c:pt idx="1239">
                  <c:v>1.7416666666666658</c:v>
                </c:pt>
                <c:pt idx="1240">
                  <c:v>1.7444444444444438</c:v>
                </c:pt>
                <c:pt idx="1241">
                  <c:v>1.7472222222222218</c:v>
                </c:pt>
                <c:pt idx="1242">
                  <c:v>1.75</c:v>
                </c:pt>
                <c:pt idx="1243">
                  <c:v>1.752777777777778</c:v>
                </c:pt>
                <c:pt idx="1244">
                  <c:v>1.755555555555556</c:v>
                </c:pt>
                <c:pt idx="1245">
                  <c:v>1.758333333333334</c:v>
                </c:pt>
                <c:pt idx="1246">
                  <c:v>1.7611111111111111</c:v>
                </c:pt>
                <c:pt idx="1247">
                  <c:v>1.7638888888888899</c:v>
                </c:pt>
                <c:pt idx="1248">
                  <c:v>1.7666666666666671</c:v>
                </c:pt>
                <c:pt idx="1249">
                  <c:v>1.7694444444444004</c:v>
                </c:pt>
                <c:pt idx="1250">
                  <c:v>1.772222222222223</c:v>
                </c:pt>
                <c:pt idx="1251">
                  <c:v>1.7749999999999535</c:v>
                </c:pt>
                <c:pt idx="1252">
                  <c:v>1.7777777777777779</c:v>
                </c:pt>
                <c:pt idx="1253">
                  <c:v>1.7805555555555561</c:v>
                </c:pt>
                <c:pt idx="1254">
                  <c:v>1.7833333333333339</c:v>
                </c:pt>
                <c:pt idx="1255">
                  <c:v>1.7861111111111121</c:v>
                </c:pt>
                <c:pt idx="1256">
                  <c:v>1.7888888888888901</c:v>
                </c:pt>
                <c:pt idx="1257">
                  <c:v>1.7916666666666659</c:v>
                </c:pt>
                <c:pt idx="1258">
                  <c:v>1.7944444444444438</c:v>
                </c:pt>
                <c:pt idx="1259">
                  <c:v>1.7972222222222218</c:v>
                </c:pt>
                <c:pt idx="1260">
                  <c:v>1.8</c:v>
                </c:pt>
                <c:pt idx="1261">
                  <c:v>1.802777777777778</c:v>
                </c:pt>
                <c:pt idx="1262">
                  <c:v>1.805555555555556</c:v>
                </c:pt>
                <c:pt idx="1263">
                  <c:v>1.8083333333333331</c:v>
                </c:pt>
                <c:pt idx="1264">
                  <c:v>1.8111111111111111</c:v>
                </c:pt>
                <c:pt idx="1265">
                  <c:v>1.81388888888889</c:v>
                </c:pt>
                <c:pt idx="1266">
                  <c:v>1.8166666666666671</c:v>
                </c:pt>
                <c:pt idx="1267">
                  <c:v>1.8194444444444438</c:v>
                </c:pt>
                <c:pt idx="1268">
                  <c:v>1.822222222222222</c:v>
                </c:pt>
                <c:pt idx="1269">
                  <c:v>1.825</c:v>
                </c:pt>
                <c:pt idx="1270">
                  <c:v>1.8277777777777779</c:v>
                </c:pt>
                <c:pt idx="1271">
                  <c:v>1.8305555555555661</c:v>
                </c:pt>
                <c:pt idx="1272">
                  <c:v>1.833333333333333</c:v>
                </c:pt>
                <c:pt idx="1273">
                  <c:v>1.8361111111111121</c:v>
                </c:pt>
                <c:pt idx="1274">
                  <c:v>1.8388888888888901</c:v>
                </c:pt>
                <c:pt idx="1275">
                  <c:v>1.841666666666667</c:v>
                </c:pt>
                <c:pt idx="1276">
                  <c:v>1.8444444444444439</c:v>
                </c:pt>
                <c:pt idx="1277">
                  <c:v>1.8472222222222219</c:v>
                </c:pt>
                <c:pt idx="1278">
                  <c:v>1.8499999999999475</c:v>
                </c:pt>
                <c:pt idx="1279">
                  <c:v>1.8527777777777781</c:v>
                </c:pt>
                <c:pt idx="1280">
                  <c:v>1.8555555555555561</c:v>
                </c:pt>
                <c:pt idx="1281">
                  <c:v>1.8583333333333341</c:v>
                </c:pt>
                <c:pt idx="1282">
                  <c:v>1.861111111111112</c:v>
                </c:pt>
                <c:pt idx="1283">
                  <c:v>1.86388888888889</c:v>
                </c:pt>
                <c:pt idx="1284">
                  <c:v>1.8666666666666671</c:v>
                </c:pt>
                <c:pt idx="1285">
                  <c:v>1.8694444444444438</c:v>
                </c:pt>
                <c:pt idx="1286">
                  <c:v>1.872222222222222</c:v>
                </c:pt>
                <c:pt idx="1287">
                  <c:v>1.875</c:v>
                </c:pt>
                <c:pt idx="1288">
                  <c:v>1.877777777777778</c:v>
                </c:pt>
                <c:pt idx="1289">
                  <c:v>1.8805555555556015</c:v>
                </c:pt>
                <c:pt idx="1290">
                  <c:v>1.8833333333333331</c:v>
                </c:pt>
                <c:pt idx="1291">
                  <c:v>1.8861111111111521</c:v>
                </c:pt>
                <c:pt idx="1292">
                  <c:v>1.8888888888889181</c:v>
                </c:pt>
                <c:pt idx="1293">
                  <c:v>1.8916666666666671</c:v>
                </c:pt>
                <c:pt idx="1294">
                  <c:v>1.894444444444445</c:v>
                </c:pt>
                <c:pt idx="1295">
                  <c:v>1.8972222222222219</c:v>
                </c:pt>
                <c:pt idx="1296">
                  <c:v>1.9000000000000001</c:v>
                </c:pt>
                <c:pt idx="1297">
                  <c:v>1.9027777777777781</c:v>
                </c:pt>
                <c:pt idx="1298">
                  <c:v>1.9055555555555561</c:v>
                </c:pt>
                <c:pt idx="1299">
                  <c:v>1.9083333333333341</c:v>
                </c:pt>
                <c:pt idx="1300">
                  <c:v>1.9111111111111121</c:v>
                </c:pt>
                <c:pt idx="1301">
                  <c:v>1.9138888888888901</c:v>
                </c:pt>
                <c:pt idx="1302">
                  <c:v>1.9166666666666661</c:v>
                </c:pt>
                <c:pt idx="1303">
                  <c:v>1.9194444444444438</c:v>
                </c:pt>
                <c:pt idx="1304">
                  <c:v>1.9222222222222221</c:v>
                </c:pt>
                <c:pt idx="1305">
                  <c:v>1.925</c:v>
                </c:pt>
                <c:pt idx="1306">
                  <c:v>1.927777777777778</c:v>
                </c:pt>
                <c:pt idx="1307">
                  <c:v>1.9305555555556064</c:v>
                </c:pt>
                <c:pt idx="1308">
                  <c:v>1.9333333333333331</c:v>
                </c:pt>
                <c:pt idx="1309">
                  <c:v>1.9361111111111595</c:v>
                </c:pt>
                <c:pt idx="1310">
                  <c:v>1.938888888888936</c:v>
                </c:pt>
                <c:pt idx="1311">
                  <c:v>1.941666666666666</c:v>
                </c:pt>
                <c:pt idx="1312">
                  <c:v>1.944444444444444</c:v>
                </c:pt>
                <c:pt idx="1313">
                  <c:v>1.947222222222222</c:v>
                </c:pt>
                <c:pt idx="1314">
                  <c:v>1.9500000000000361</c:v>
                </c:pt>
                <c:pt idx="1315">
                  <c:v>1.9527777777778021</c:v>
                </c:pt>
                <c:pt idx="1316">
                  <c:v>1.9555555555555661</c:v>
                </c:pt>
                <c:pt idx="1317">
                  <c:v>1.9583333333333341</c:v>
                </c:pt>
                <c:pt idx="1318">
                  <c:v>1.9611111111111121</c:v>
                </c:pt>
                <c:pt idx="1319">
                  <c:v>1.9638888888888901</c:v>
                </c:pt>
                <c:pt idx="1320">
                  <c:v>1.9666666666666681</c:v>
                </c:pt>
                <c:pt idx="1321">
                  <c:v>1.9694444444444439</c:v>
                </c:pt>
                <c:pt idx="1322">
                  <c:v>1.9722222222222221</c:v>
                </c:pt>
                <c:pt idx="1323">
                  <c:v>1.9750000000000001</c:v>
                </c:pt>
                <c:pt idx="1324">
                  <c:v>1.9777777777777781</c:v>
                </c:pt>
                <c:pt idx="1325">
                  <c:v>1.9805555555556142</c:v>
                </c:pt>
                <c:pt idx="1326">
                  <c:v>1.9833333333333341</c:v>
                </c:pt>
                <c:pt idx="1327">
                  <c:v>1.9861111111111662</c:v>
                </c:pt>
                <c:pt idx="1328">
                  <c:v>1.9888888888889427</c:v>
                </c:pt>
                <c:pt idx="1329">
                  <c:v>1.9916666666666671</c:v>
                </c:pt>
                <c:pt idx="1330">
                  <c:v>1.994444444444444</c:v>
                </c:pt>
                <c:pt idx="1331">
                  <c:v>1.997222222222222</c:v>
                </c:pt>
                <c:pt idx="1332">
                  <c:v>2</c:v>
                </c:pt>
                <c:pt idx="1333">
                  <c:v>2.0027777777778786</c:v>
                </c:pt>
                <c:pt idx="1334">
                  <c:v>2.0055555555555582</c:v>
                </c:pt>
                <c:pt idx="1335">
                  <c:v>2.0083333333333342</c:v>
                </c:pt>
                <c:pt idx="1336">
                  <c:v>2.0111111111111111</c:v>
                </c:pt>
                <c:pt idx="1337">
                  <c:v>2.0138888888888777</c:v>
                </c:pt>
                <c:pt idx="1338">
                  <c:v>2.0166666666666577</c:v>
                </c:pt>
                <c:pt idx="1339">
                  <c:v>2.0194444444444377</c:v>
                </c:pt>
                <c:pt idx="1340">
                  <c:v>2.0222222222222221</c:v>
                </c:pt>
                <c:pt idx="1341">
                  <c:v>2.0249999999999999</c:v>
                </c:pt>
                <c:pt idx="1342">
                  <c:v>2.0277777777779793</c:v>
                </c:pt>
                <c:pt idx="1343">
                  <c:v>2.0305555555555572</c:v>
                </c:pt>
                <c:pt idx="1344">
                  <c:v>2.0333333333333332</c:v>
                </c:pt>
                <c:pt idx="1345">
                  <c:v>2.036111111111111</c:v>
                </c:pt>
                <c:pt idx="1346">
                  <c:v>2.0388888888888768</c:v>
                </c:pt>
                <c:pt idx="1347">
                  <c:v>2.041666666666667</c:v>
                </c:pt>
                <c:pt idx="1348">
                  <c:v>2.0444444444444438</c:v>
                </c:pt>
                <c:pt idx="1349">
                  <c:v>2.0472222222222252</c:v>
                </c:pt>
                <c:pt idx="1350">
                  <c:v>2.0499999999999998</c:v>
                </c:pt>
                <c:pt idx="1351">
                  <c:v>2.0527777777777811</c:v>
                </c:pt>
                <c:pt idx="1352">
                  <c:v>2.0555555555555549</c:v>
                </c:pt>
                <c:pt idx="1353">
                  <c:v>2.058333333333334</c:v>
                </c:pt>
                <c:pt idx="1354">
                  <c:v>2.0611111111111202</c:v>
                </c:pt>
                <c:pt idx="1355">
                  <c:v>2.0638888888888887</c:v>
                </c:pt>
                <c:pt idx="1356">
                  <c:v>2.066666666666666</c:v>
                </c:pt>
                <c:pt idx="1357">
                  <c:v>2.0694444444444438</c:v>
                </c:pt>
                <c:pt idx="1358">
                  <c:v>2.072222222222222</c:v>
                </c:pt>
                <c:pt idx="1359">
                  <c:v>2.0749999999999997</c:v>
                </c:pt>
                <c:pt idx="1360">
                  <c:v>2.077777777777909</c:v>
                </c:pt>
                <c:pt idx="1361">
                  <c:v>2.0805555555555602</c:v>
                </c:pt>
                <c:pt idx="1362">
                  <c:v>2.0833333333333401</c:v>
                </c:pt>
                <c:pt idx="1363">
                  <c:v>2.0861111111111112</c:v>
                </c:pt>
                <c:pt idx="1364">
                  <c:v>2.0888888888888877</c:v>
                </c:pt>
                <c:pt idx="1365">
                  <c:v>2.0916666666666668</c:v>
                </c:pt>
                <c:pt idx="1366">
                  <c:v>2.0944444444444437</c:v>
                </c:pt>
                <c:pt idx="1367">
                  <c:v>2.0972222222222232</c:v>
                </c:pt>
                <c:pt idx="1368">
                  <c:v>2.0999999999999988</c:v>
                </c:pt>
                <c:pt idx="1369">
                  <c:v>2.1027777777778938</c:v>
                </c:pt>
                <c:pt idx="1370">
                  <c:v>2.1055555555555552</c:v>
                </c:pt>
                <c:pt idx="1371">
                  <c:v>2.1083333333333352</c:v>
                </c:pt>
                <c:pt idx="1372">
                  <c:v>2.1111111111111112</c:v>
                </c:pt>
                <c:pt idx="1373">
                  <c:v>2.1138888888888867</c:v>
                </c:pt>
                <c:pt idx="1374">
                  <c:v>2.1166666666666667</c:v>
                </c:pt>
                <c:pt idx="1375">
                  <c:v>2.1194444444444427</c:v>
                </c:pt>
                <c:pt idx="1376">
                  <c:v>2.1222222222222231</c:v>
                </c:pt>
                <c:pt idx="1377">
                  <c:v>2.125</c:v>
                </c:pt>
                <c:pt idx="1378">
                  <c:v>2.1277777777779945</c:v>
                </c:pt>
                <c:pt idx="1379">
                  <c:v>2.1305555555555582</c:v>
                </c:pt>
                <c:pt idx="1380">
                  <c:v>2.1333333333333342</c:v>
                </c:pt>
                <c:pt idx="1381">
                  <c:v>2.1361111111111111</c:v>
                </c:pt>
                <c:pt idx="1382">
                  <c:v>2.1388888888888777</c:v>
                </c:pt>
                <c:pt idx="1383">
                  <c:v>2.1416666666666671</c:v>
                </c:pt>
                <c:pt idx="1384">
                  <c:v>2.1444444444444448</c:v>
                </c:pt>
                <c:pt idx="1385">
                  <c:v>2.1472222222222412</c:v>
                </c:pt>
                <c:pt idx="1386">
                  <c:v>2.15</c:v>
                </c:pt>
                <c:pt idx="1387">
                  <c:v>2.1527777777777812</c:v>
                </c:pt>
                <c:pt idx="1388">
                  <c:v>2.1555555555555572</c:v>
                </c:pt>
                <c:pt idx="1389">
                  <c:v>2.1583333333333332</c:v>
                </c:pt>
                <c:pt idx="1390">
                  <c:v>2.1611111111111212</c:v>
                </c:pt>
                <c:pt idx="1391">
                  <c:v>2.1638888888888888</c:v>
                </c:pt>
                <c:pt idx="1392">
                  <c:v>2.166666666666667</c:v>
                </c:pt>
                <c:pt idx="1393">
                  <c:v>2.1694444444444438</c:v>
                </c:pt>
                <c:pt idx="1394">
                  <c:v>2.1722222222222221</c:v>
                </c:pt>
                <c:pt idx="1395">
                  <c:v>2.1749999999999998</c:v>
                </c:pt>
                <c:pt idx="1396">
                  <c:v>2.1777777777779508</c:v>
                </c:pt>
                <c:pt idx="1397">
                  <c:v>2.1805555555555602</c:v>
                </c:pt>
                <c:pt idx="1398">
                  <c:v>2.1833333333333402</c:v>
                </c:pt>
                <c:pt idx="1399">
                  <c:v>2.1861111111111202</c:v>
                </c:pt>
                <c:pt idx="1400">
                  <c:v>2.1888888888888887</c:v>
                </c:pt>
                <c:pt idx="1401">
                  <c:v>2.191666666666666</c:v>
                </c:pt>
                <c:pt idx="1402">
                  <c:v>2.1944444444444438</c:v>
                </c:pt>
                <c:pt idx="1403">
                  <c:v>2.1972222222222242</c:v>
                </c:pt>
                <c:pt idx="1404">
                  <c:v>2.2000000000000002</c:v>
                </c:pt>
                <c:pt idx="1405">
                  <c:v>2.202777777777909</c:v>
                </c:pt>
                <c:pt idx="1406">
                  <c:v>2.2055555555555602</c:v>
                </c:pt>
                <c:pt idx="1407">
                  <c:v>2.2083333333333401</c:v>
                </c:pt>
                <c:pt idx="1408">
                  <c:v>2.2111111111111112</c:v>
                </c:pt>
                <c:pt idx="1409">
                  <c:v>2.2138888888888877</c:v>
                </c:pt>
                <c:pt idx="1410">
                  <c:v>2.2166666666666668</c:v>
                </c:pt>
                <c:pt idx="1411">
                  <c:v>2.2194444444444437</c:v>
                </c:pt>
                <c:pt idx="1412">
                  <c:v>2.2222222222222232</c:v>
                </c:pt>
                <c:pt idx="1413">
                  <c:v>2.2250000000000001</c:v>
                </c:pt>
                <c:pt idx="1414">
                  <c:v>2.227777777778015</c:v>
                </c:pt>
                <c:pt idx="1415">
                  <c:v>2.2305555555555552</c:v>
                </c:pt>
                <c:pt idx="1416">
                  <c:v>2.2333333333333352</c:v>
                </c:pt>
                <c:pt idx="1417">
                  <c:v>2.2361111111111112</c:v>
                </c:pt>
                <c:pt idx="1418">
                  <c:v>2.2388888888888867</c:v>
                </c:pt>
                <c:pt idx="1419">
                  <c:v>2.2416666666666671</c:v>
                </c:pt>
                <c:pt idx="1420">
                  <c:v>2.244444444444444</c:v>
                </c:pt>
                <c:pt idx="1421">
                  <c:v>2.2472222222223537</c:v>
                </c:pt>
                <c:pt idx="1422">
                  <c:v>2.25</c:v>
                </c:pt>
                <c:pt idx="1423">
                  <c:v>2.2527777777778786</c:v>
                </c:pt>
                <c:pt idx="1424">
                  <c:v>2.2555555555555582</c:v>
                </c:pt>
                <c:pt idx="1425">
                  <c:v>2.2583333333333342</c:v>
                </c:pt>
                <c:pt idx="1426">
                  <c:v>2.2611111111111692</c:v>
                </c:pt>
                <c:pt idx="1427">
                  <c:v>2.2638888888888888</c:v>
                </c:pt>
                <c:pt idx="1428">
                  <c:v>2.2666666666666671</c:v>
                </c:pt>
                <c:pt idx="1429">
                  <c:v>2.2694444444444448</c:v>
                </c:pt>
                <c:pt idx="1430">
                  <c:v>2.2722222222222221</c:v>
                </c:pt>
                <c:pt idx="1431">
                  <c:v>2.2749999999999999</c:v>
                </c:pt>
                <c:pt idx="1432">
                  <c:v>2.2777777777779793</c:v>
                </c:pt>
                <c:pt idx="1433">
                  <c:v>2.2805555555555612</c:v>
                </c:pt>
                <c:pt idx="1434">
                  <c:v>2.2833333333333412</c:v>
                </c:pt>
                <c:pt idx="1435">
                  <c:v>2.2861111111111212</c:v>
                </c:pt>
                <c:pt idx="1436">
                  <c:v>2.2888888888888888</c:v>
                </c:pt>
                <c:pt idx="1437">
                  <c:v>2.291666666666667</c:v>
                </c:pt>
                <c:pt idx="1438">
                  <c:v>2.2944444444444438</c:v>
                </c:pt>
                <c:pt idx="1439">
                  <c:v>2.2972222222222252</c:v>
                </c:pt>
                <c:pt idx="1440">
                  <c:v>2.2999999999999998</c:v>
                </c:pt>
                <c:pt idx="1441">
                  <c:v>2.3027777777777811</c:v>
                </c:pt>
                <c:pt idx="1442">
                  <c:v>2.3055555555555549</c:v>
                </c:pt>
                <c:pt idx="1443">
                  <c:v>2.308333333333334</c:v>
                </c:pt>
                <c:pt idx="1444">
                  <c:v>2.3111111111111109</c:v>
                </c:pt>
                <c:pt idx="1445">
                  <c:v>2.3138888888888767</c:v>
                </c:pt>
                <c:pt idx="1446">
                  <c:v>2.3166666666666567</c:v>
                </c:pt>
                <c:pt idx="1447">
                  <c:v>2.3194444444444327</c:v>
                </c:pt>
                <c:pt idx="1448">
                  <c:v>2.322222222222222</c:v>
                </c:pt>
                <c:pt idx="1449">
                  <c:v>2.3249999999999997</c:v>
                </c:pt>
                <c:pt idx="1450">
                  <c:v>2.327777777777909</c:v>
                </c:pt>
                <c:pt idx="1451">
                  <c:v>2.3305555555555562</c:v>
                </c:pt>
                <c:pt idx="1452">
                  <c:v>2.333333333333333</c:v>
                </c:pt>
                <c:pt idx="1453">
                  <c:v>2.3361111111111108</c:v>
                </c:pt>
                <c:pt idx="1454">
                  <c:v>2.338888888888778</c:v>
                </c:pt>
                <c:pt idx="1455">
                  <c:v>2.3416666666666668</c:v>
                </c:pt>
                <c:pt idx="1456">
                  <c:v>2.3444444444444437</c:v>
                </c:pt>
                <c:pt idx="1457">
                  <c:v>2.3472222222222232</c:v>
                </c:pt>
                <c:pt idx="1458">
                  <c:v>2.3499999999999988</c:v>
                </c:pt>
                <c:pt idx="1459">
                  <c:v>2.3527777777777801</c:v>
                </c:pt>
                <c:pt idx="1460">
                  <c:v>2.3555555555555547</c:v>
                </c:pt>
                <c:pt idx="1461">
                  <c:v>2.3583333333333329</c:v>
                </c:pt>
                <c:pt idx="1462">
                  <c:v>2.3611111111111112</c:v>
                </c:pt>
                <c:pt idx="1463">
                  <c:v>2.3638888888888867</c:v>
                </c:pt>
                <c:pt idx="1464">
                  <c:v>2.3666666666666627</c:v>
                </c:pt>
                <c:pt idx="1465">
                  <c:v>2.3694444444444427</c:v>
                </c:pt>
                <c:pt idx="1466">
                  <c:v>2.3722222222222187</c:v>
                </c:pt>
                <c:pt idx="1467">
                  <c:v>2.3749999999999987</c:v>
                </c:pt>
                <c:pt idx="1468">
                  <c:v>2.3777777777778786</c:v>
                </c:pt>
                <c:pt idx="1469">
                  <c:v>2.3805555555555551</c:v>
                </c:pt>
                <c:pt idx="1470">
                  <c:v>2.3833333333333342</c:v>
                </c:pt>
                <c:pt idx="1471">
                  <c:v>2.3861111111111111</c:v>
                </c:pt>
                <c:pt idx="1472">
                  <c:v>2.3888888888888777</c:v>
                </c:pt>
                <c:pt idx="1473">
                  <c:v>2.3916666666666577</c:v>
                </c:pt>
                <c:pt idx="1474">
                  <c:v>2.3944444444444377</c:v>
                </c:pt>
                <c:pt idx="1475">
                  <c:v>2.3972222222222221</c:v>
                </c:pt>
                <c:pt idx="1476">
                  <c:v>2.3999999999999977</c:v>
                </c:pt>
                <c:pt idx="1477">
                  <c:v>2.4027777777777812</c:v>
                </c:pt>
                <c:pt idx="1478">
                  <c:v>2.405555555555555</c:v>
                </c:pt>
                <c:pt idx="1479">
                  <c:v>2.4083333333333332</c:v>
                </c:pt>
                <c:pt idx="1480">
                  <c:v>2.411111111111111</c:v>
                </c:pt>
                <c:pt idx="1481">
                  <c:v>2.4138888888888768</c:v>
                </c:pt>
                <c:pt idx="1482">
                  <c:v>2.4166666666666567</c:v>
                </c:pt>
                <c:pt idx="1483">
                  <c:v>2.4194444444444367</c:v>
                </c:pt>
                <c:pt idx="1484">
                  <c:v>2.4222222222222207</c:v>
                </c:pt>
                <c:pt idx="1485">
                  <c:v>2.4249999999999998</c:v>
                </c:pt>
                <c:pt idx="1486">
                  <c:v>2.4277777777779508</c:v>
                </c:pt>
                <c:pt idx="1487">
                  <c:v>2.4305555555555549</c:v>
                </c:pt>
                <c:pt idx="1488">
                  <c:v>2.433333333333334</c:v>
                </c:pt>
                <c:pt idx="1489">
                  <c:v>2.4361111111111109</c:v>
                </c:pt>
                <c:pt idx="1490">
                  <c:v>2.4388888888888767</c:v>
                </c:pt>
                <c:pt idx="1491">
                  <c:v>2.441666666666666</c:v>
                </c:pt>
                <c:pt idx="1492">
                  <c:v>2.4444444444444438</c:v>
                </c:pt>
                <c:pt idx="1493">
                  <c:v>2.4472222222222242</c:v>
                </c:pt>
                <c:pt idx="1494">
                  <c:v>2.4499999999999997</c:v>
                </c:pt>
                <c:pt idx="1495">
                  <c:v>2.4527777777777802</c:v>
                </c:pt>
                <c:pt idx="1496">
                  <c:v>2.4555555555555562</c:v>
                </c:pt>
                <c:pt idx="1497">
                  <c:v>2.458333333333333</c:v>
                </c:pt>
                <c:pt idx="1498">
                  <c:v>2.4611111111111112</c:v>
                </c:pt>
                <c:pt idx="1499">
                  <c:v>2.4638888888888877</c:v>
                </c:pt>
                <c:pt idx="1500">
                  <c:v>2.4666666666666668</c:v>
                </c:pt>
                <c:pt idx="1501">
                  <c:v>2.4694444444444437</c:v>
                </c:pt>
                <c:pt idx="1502">
                  <c:v>2.4722222222222197</c:v>
                </c:pt>
                <c:pt idx="1503">
                  <c:v>2.4749999999999988</c:v>
                </c:pt>
                <c:pt idx="1504">
                  <c:v>2.4777777777778938</c:v>
                </c:pt>
                <c:pt idx="1505">
                  <c:v>2.4805555555555552</c:v>
                </c:pt>
                <c:pt idx="1506">
                  <c:v>2.4833333333333352</c:v>
                </c:pt>
                <c:pt idx="1507">
                  <c:v>2.4861111111111112</c:v>
                </c:pt>
                <c:pt idx="1508">
                  <c:v>2.4888888888888867</c:v>
                </c:pt>
                <c:pt idx="1509">
                  <c:v>2.4916666666666627</c:v>
                </c:pt>
                <c:pt idx="1510">
                  <c:v>2.4944444444444427</c:v>
                </c:pt>
                <c:pt idx="1511">
                  <c:v>2.4972222222222222</c:v>
                </c:pt>
                <c:pt idx="1512">
                  <c:v>2.5</c:v>
                </c:pt>
                <c:pt idx="1513">
                  <c:v>2.5027777777778786</c:v>
                </c:pt>
                <c:pt idx="1514">
                  <c:v>2.5055555555555582</c:v>
                </c:pt>
                <c:pt idx="1515">
                  <c:v>2.5083333333333342</c:v>
                </c:pt>
                <c:pt idx="1516">
                  <c:v>2.5111111111111111</c:v>
                </c:pt>
                <c:pt idx="1517">
                  <c:v>2.5138888888888777</c:v>
                </c:pt>
                <c:pt idx="1518">
                  <c:v>2.5166666666666577</c:v>
                </c:pt>
                <c:pt idx="1519">
                  <c:v>2.5194444444444377</c:v>
                </c:pt>
                <c:pt idx="1520">
                  <c:v>2.5222222222222221</c:v>
                </c:pt>
                <c:pt idx="1521">
                  <c:v>2.5249999999999999</c:v>
                </c:pt>
                <c:pt idx="1522">
                  <c:v>2.5277777777779793</c:v>
                </c:pt>
                <c:pt idx="1523">
                  <c:v>2.530555555555555</c:v>
                </c:pt>
                <c:pt idx="1524">
                  <c:v>2.5333333333333332</c:v>
                </c:pt>
                <c:pt idx="1525">
                  <c:v>2.536111111111111</c:v>
                </c:pt>
                <c:pt idx="1526">
                  <c:v>2.5388888888888768</c:v>
                </c:pt>
                <c:pt idx="1527">
                  <c:v>2.5416666666666661</c:v>
                </c:pt>
                <c:pt idx="1528">
                  <c:v>2.5444444444444438</c:v>
                </c:pt>
                <c:pt idx="1529">
                  <c:v>2.5472222222222252</c:v>
                </c:pt>
                <c:pt idx="1530">
                  <c:v>2.5499999999999998</c:v>
                </c:pt>
                <c:pt idx="1531">
                  <c:v>2.5527777777777811</c:v>
                </c:pt>
                <c:pt idx="1532">
                  <c:v>2.5555555555555549</c:v>
                </c:pt>
                <c:pt idx="1533">
                  <c:v>2.558333333333334</c:v>
                </c:pt>
                <c:pt idx="1534">
                  <c:v>2.5611111111111202</c:v>
                </c:pt>
                <c:pt idx="1535">
                  <c:v>2.5638888888888887</c:v>
                </c:pt>
                <c:pt idx="1536">
                  <c:v>2.566666666666666</c:v>
                </c:pt>
                <c:pt idx="1537">
                  <c:v>2.5694444444444438</c:v>
                </c:pt>
                <c:pt idx="1538">
                  <c:v>2.572222222222222</c:v>
                </c:pt>
                <c:pt idx="1539">
                  <c:v>2.5749999999999997</c:v>
                </c:pt>
                <c:pt idx="1540">
                  <c:v>2.577777777777909</c:v>
                </c:pt>
                <c:pt idx="1541">
                  <c:v>2.5805555555555602</c:v>
                </c:pt>
                <c:pt idx="1542">
                  <c:v>2.5833333333333401</c:v>
                </c:pt>
                <c:pt idx="1543">
                  <c:v>2.5861111111111112</c:v>
                </c:pt>
                <c:pt idx="1544">
                  <c:v>2.5888888888888877</c:v>
                </c:pt>
                <c:pt idx="1545">
                  <c:v>2.5916666666666668</c:v>
                </c:pt>
                <c:pt idx="1546">
                  <c:v>2.5944444444444437</c:v>
                </c:pt>
                <c:pt idx="1547">
                  <c:v>2.5972222222222232</c:v>
                </c:pt>
                <c:pt idx="1548">
                  <c:v>2.5999999999999988</c:v>
                </c:pt>
                <c:pt idx="1549">
                  <c:v>2.6027777777778938</c:v>
                </c:pt>
                <c:pt idx="1550">
                  <c:v>2.6055555555555552</c:v>
                </c:pt>
                <c:pt idx="1551">
                  <c:v>2.6083333333333352</c:v>
                </c:pt>
                <c:pt idx="1552">
                  <c:v>2.6111111111111112</c:v>
                </c:pt>
                <c:pt idx="1553">
                  <c:v>2.6138888888888867</c:v>
                </c:pt>
                <c:pt idx="1554">
                  <c:v>2.6166666666666627</c:v>
                </c:pt>
                <c:pt idx="1555">
                  <c:v>2.6194444444444427</c:v>
                </c:pt>
                <c:pt idx="1556">
                  <c:v>2.6222222222222222</c:v>
                </c:pt>
                <c:pt idx="1557">
                  <c:v>2.625</c:v>
                </c:pt>
                <c:pt idx="1558">
                  <c:v>2.6277777777779945</c:v>
                </c:pt>
                <c:pt idx="1559">
                  <c:v>2.6305555555555551</c:v>
                </c:pt>
                <c:pt idx="1560">
                  <c:v>2.6333333333333342</c:v>
                </c:pt>
                <c:pt idx="1561">
                  <c:v>2.6361111111111111</c:v>
                </c:pt>
                <c:pt idx="1562">
                  <c:v>2.6388888888888777</c:v>
                </c:pt>
                <c:pt idx="1563">
                  <c:v>2.6416666666666671</c:v>
                </c:pt>
                <c:pt idx="1564">
                  <c:v>2.6444444444444439</c:v>
                </c:pt>
                <c:pt idx="1565">
                  <c:v>2.6472222222222412</c:v>
                </c:pt>
                <c:pt idx="1566">
                  <c:v>2.649999999999999</c:v>
                </c:pt>
                <c:pt idx="1567">
                  <c:v>2.6527777777777812</c:v>
                </c:pt>
                <c:pt idx="1568">
                  <c:v>2.655555555555555</c:v>
                </c:pt>
                <c:pt idx="1569">
                  <c:v>2.6583333333333332</c:v>
                </c:pt>
                <c:pt idx="1570">
                  <c:v>2.6611111111111212</c:v>
                </c:pt>
                <c:pt idx="1571">
                  <c:v>2.6638888888888888</c:v>
                </c:pt>
                <c:pt idx="1572">
                  <c:v>2.6666666666666661</c:v>
                </c:pt>
                <c:pt idx="1573">
                  <c:v>2.6694444444444438</c:v>
                </c:pt>
                <c:pt idx="1574">
                  <c:v>2.6722222222222207</c:v>
                </c:pt>
                <c:pt idx="1575">
                  <c:v>2.6749999999999998</c:v>
                </c:pt>
                <c:pt idx="1576">
                  <c:v>2.6777777777779499</c:v>
                </c:pt>
                <c:pt idx="1577">
                  <c:v>2.6805555555555602</c:v>
                </c:pt>
                <c:pt idx="1578">
                  <c:v>2.6833333333333402</c:v>
                </c:pt>
                <c:pt idx="1579">
                  <c:v>2.6861111111111202</c:v>
                </c:pt>
                <c:pt idx="1580">
                  <c:v>2.6888888888888887</c:v>
                </c:pt>
                <c:pt idx="1581">
                  <c:v>2.691666666666666</c:v>
                </c:pt>
                <c:pt idx="1582">
                  <c:v>2.6944444444444438</c:v>
                </c:pt>
                <c:pt idx="1583">
                  <c:v>2.6972222222222242</c:v>
                </c:pt>
                <c:pt idx="1584">
                  <c:v>2.7</c:v>
                </c:pt>
                <c:pt idx="1585">
                  <c:v>2.702777777777909</c:v>
                </c:pt>
                <c:pt idx="1586">
                  <c:v>2.7055555555555602</c:v>
                </c:pt>
                <c:pt idx="1587">
                  <c:v>2.7083333333333401</c:v>
                </c:pt>
                <c:pt idx="1588">
                  <c:v>2.7111111111111112</c:v>
                </c:pt>
                <c:pt idx="1589">
                  <c:v>2.7138888888888877</c:v>
                </c:pt>
                <c:pt idx="1590">
                  <c:v>2.7166666666666668</c:v>
                </c:pt>
                <c:pt idx="1591">
                  <c:v>2.7194444444444437</c:v>
                </c:pt>
                <c:pt idx="1592">
                  <c:v>2.7222222222222232</c:v>
                </c:pt>
                <c:pt idx="1593">
                  <c:v>2.7250000000000001</c:v>
                </c:pt>
                <c:pt idx="1594">
                  <c:v>2.727777777778015</c:v>
                </c:pt>
                <c:pt idx="1595">
                  <c:v>2.7305555555555552</c:v>
                </c:pt>
                <c:pt idx="1596">
                  <c:v>2.7333333333333352</c:v>
                </c:pt>
                <c:pt idx="1597">
                  <c:v>2.7361111111111112</c:v>
                </c:pt>
                <c:pt idx="1598">
                  <c:v>2.7388888888888867</c:v>
                </c:pt>
                <c:pt idx="1599">
                  <c:v>2.7416666666666671</c:v>
                </c:pt>
                <c:pt idx="1600">
                  <c:v>2.744444444444444</c:v>
                </c:pt>
                <c:pt idx="1601">
                  <c:v>2.7472222222223506</c:v>
                </c:pt>
                <c:pt idx="1602">
                  <c:v>2.75</c:v>
                </c:pt>
                <c:pt idx="1603">
                  <c:v>2.7527777777778786</c:v>
                </c:pt>
                <c:pt idx="1604">
                  <c:v>2.7555555555555551</c:v>
                </c:pt>
                <c:pt idx="1605">
                  <c:v>2.7583333333333342</c:v>
                </c:pt>
                <c:pt idx="1606">
                  <c:v>2.7611111111111692</c:v>
                </c:pt>
                <c:pt idx="1607">
                  <c:v>2.763888888888888</c:v>
                </c:pt>
                <c:pt idx="1608">
                  <c:v>2.7666666666666671</c:v>
                </c:pt>
                <c:pt idx="1609">
                  <c:v>2.7694444444444439</c:v>
                </c:pt>
                <c:pt idx="1610">
                  <c:v>2.7722222222222221</c:v>
                </c:pt>
                <c:pt idx="1611">
                  <c:v>2.774999999999999</c:v>
                </c:pt>
                <c:pt idx="1612">
                  <c:v>2.7777777777779793</c:v>
                </c:pt>
                <c:pt idx="1613">
                  <c:v>2.7805555555555612</c:v>
                </c:pt>
                <c:pt idx="1614">
                  <c:v>2.7833333333333412</c:v>
                </c:pt>
                <c:pt idx="1615">
                  <c:v>2.7861111111111212</c:v>
                </c:pt>
                <c:pt idx="1616">
                  <c:v>2.7888888888888888</c:v>
                </c:pt>
                <c:pt idx="1617">
                  <c:v>2.7916666666666661</c:v>
                </c:pt>
                <c:pt idx="1618">
                  <c:v>2.7944444444444438</c:v>
                </c:pt>
                <c:pt idx="1619">
                  <c:v>2.7972222222222252</c:v>
                </c:pt>
                <c:pt idx="1620">
                  <c:v>2.8</c:v>
                </c:pt>
                <c:pt idx="1621">
                  <c:v>2.8027777777777811</c:v>
                </c:pt>
                <c:pt idx="1622">
                  <c:v>2.8055555555555549</c:v>
                </c:pt>
                <c:pt idx="1623">
                  <c:v>2.808333333333334</c:v>
                </c:pt>
                <c:pt idx="1624">
                  <c:v>2.8111111111111109</c:v>
                </c:pt>
                <c:pt idx="1625">
                  <c:v>2.8138888888888767</c:v>
                </c:pt>
                <c:pt idx="1626">
                  <c:v>2.8166666666666567</c:v>
                </c:pt>
                <c:pt idx="1627">
                  <c:v>2.8194444444444327</c:v>
                </c:pt>
                <c:pt idx="1628">
                  <c:v>2.822222222222222</c:v>
                </c:pt>
                <c:pt idx="1629">
                  <c:v>2.8249999999999997</c:v>
                </c:pt>
                <c:pt idx="1630">
                  <c:v>2.827777777777909</c:v>
                </c:pt>
                <c:pt idx="1631">
                  <c:v>2.8305555555555562</c:v>
                </c:pt>
                <c:pt idx="1632">
                  <c:v>2.833333333333333</c:v>
                </c:pt>
                <c:pt idx="1633">
                  <c:v>2.8361111111111108</c:v>
                </c:pt>
                <c:pt idx="1634">
                  <c:v>2.838888888888778</c:v>
                </c:pt>
                <c:pt idx="1635">
                  <c:v>2.8416666666666668</c:v>
                </c:pt>
                <c:pt idx="1636">
                  <c:v>2.8444444444444437</c:v>
                </c:pt>
                <c:pt idx="1637">
                  <c:v>2.8472222222222232</c:v>
                </c:pt>
                <c:pt idx="1638">
                  <c:v>2.8499999999999988</c:v>
                </c:pt>
                <c:pt idx="1639">
                  <c:v>2.8527777777777801</c:v>
                </c:pt>
                <c:pt idx="1640">
                  <c:v>2.8555555555555547</c:v>
                </c:pt>
                <c:pt idx="1641">
                  <c:v>2.8583333333333329</c:v>
                </c:pt>
              </c:numCache>
            </c:numRef>
          </c:xVal>
          <c:yVal>
            <c:numRef>
              <c:f>AOSandOilTest2a!$J$4:$J$1645</c:f>
              <c:numCache>
                <c:formatCode>General</c:formatCode>
                <c:ptCount val="1642"/>
                <c:pt idx="0">
                  <c:v>6.3790000000000004</c:v>
                </c:pt>
                <c:pt idx="1">
                  <c:v>6.3410000000000002</c:v>
                </c:pt>
                <c:pt idx="2">
                  <c:v>6.39</c:v>
                </c:pt>
                <c:pt idx="3">
                  <c:v>6.4130000000000003</c:v>
                </c:pt>
                <c:pt idx="4">
                  <c:v>6.2310000000000034</c:v>
                </c:pt>
                <c:pt idx="5">
                  <c:v>6.4609999999999976</c:v>
                </c:pt>
                <c:pt idx="6">
                  <c:v>6.3599999999999977</c:v>
                </c:pt>
                <c:pt idx="7">
                  <c:v>6.4820000000000002</c:v>
                </c:pt>
                <c:pt idx="8">
                  <c:v>6.4689999999999976</c:v>
                </c:pt>
                <c:pt idx="9">
                  <c:v>6.5129999999999946</c:v>
                </c:pt>
                <c:pt idx="10">
                  <c:v>6.4830000000000014</c:v>
                </c:pt>
                <c:pt idx="11">
                  <c:v>6.51</c:v>
                </c:pt>
                <c:pt idx="12">
                  <c:v>6.3679999999999746</c:v>
                </c:pt>
                <c:pt idx="13">
                  <c:v>6.5960000000000001</c:v>
                </c:pt>
                <c:pt idx="14">
                  <c:v>6.968</c:v>
                </c:pt>
                <c:pt idx="15">
                  <c:v>6.9849999999999985</c:v>
                </c:pt>
                <c:pt idx="16">
                  <c:v>6.9390000000000134</c:v>
                </c:pt>
                <c:pt idx="17">
                  <c:v>6.8559999999999865</c:v>
                </c:pt>
                <c:pt idx="18">
                  <c:v>6.8569999999999967</c:v>
                </c:pt>
                <c:pt idx="19">
                  <c:v>6.7519999999999998</c:v>
                </c:pt>
                <c:pt idx="20">
                  <c:v>6.6339999999999977</c:v>
                </c:pt>
                <c:pt idx="21">
                  <c:v>6.4760000000000124</c:v>
                </c:pt>
                <c:pt idx="22">
                  <c:v>6.5669999999999966</c:v>
                </c:pt>
                <c:pt idx="23">
                  <c:v>6.4890000000000034</c:v>
                </c:pt>
                <c:pt idx="24">
                  <c:v>6.3929999999999865</c:v>
                </c:pt>
                <c:pt idx="25">
                  <c:v>6.34</c:v>
                </c:pt>
                <c:pt idx="26">
                  <c:v>6.1</c:v>
                </c:pt>
                <c:pt idx="27">
                  <c:v>6.266</c:v>
                </c:pt>
                <c:pt idx="28">
                  <c:v>6.2039999999999997</c:v>
                </c:pt>
                <c:pt idx="29">
                  <c:v>6.37</c:v>
                </c:pt>
                <c:pt idx="30">
                  <c:v>6.2310000000000034</c:v>
                </c:pt>
                <c:pt idx="31">
                  <c:v>6.2169999999999996</c:v>
                </c:pt>
                <c:pt idx="32">
                  <c:v>6.0549999999999846</c:v>
                </c:pt>
                <c:pt idx="33">
                  <c:v>5.7790000000000123</c:v>
                </c:pt>
                <c:pt idx="34">
                  <c:v>5.7390000000000034</c:v>
                </c:pt>
                <c:pt idx="35">
                  <c:v>5.6539999999999875</c:v>
                </c:pt>
                <c:pt idx="36">
                  <c:v>5.54</c:v>
                </c:pt>
                <c:pt idx="37">
                  <c:v>5.3380000000000001</c:v>
                </c:pt>
                <c:pt idx="38">
                  <c:v>5.21</c:v>
                </c:pt>
                <c:pt idx="39">
                  <c:v>5.141</c:v>
                </c:pt>
                <c:pt idx="40">
                  <c:v>4.9479999999999986</c:v>
                </c:pt>
                <c:pt idx="41">
                  <c:v>5.1289999999999765</c:v>
                </c:pt>
                <c:pt idx="42">
                  <c:v>5.2850000000000001</c:v>
                </c:pt>
                <c:pt idx="43">
                  <c:v>5.202</c:v>
                </c:pt>
                <c:pt idx="44">
                  <c:v>5.133</c:v>
                </c:pt>
                <c:pt idx="45">
                  <c:v>5.2320000000000002</c:v>
                </c:pt>
                <c:pt idx="46">
                  <c:v>5.2119999999999997</c:v>
                </c:pt>
                <c:pt idx="47">
                  <c:v>5.3529999999999847</c:v>
                </c:pt>
                <c:pt idx="48">
                  <c:v>5.0839999999999996</c:v>
                </c:pt>
                <c:pt idx="49">
                  <c:v>5.0360000000000014</c:v>
                </c:pt>
                <c:pt idx="50">
                  <c:v>4.907</c:v>
                </c:pt>
                <c:pt idx="51">
                  <c:v>4.8079999999999865</c:v>
                </c:pt>
                <c:pt idx="52">
                  <c:v>4.6609999999999765</c:v>
                </c:pt>
                <c:pt idx="53">
                  <c:v>4.8090000000000002</c:v>
                </c:pt>
                <c:pt idx="54">
                  <c:v>4.7810000000000024</c:v>
                </c:pt>
                <c:pt idx="55">
                  <c:v>4.9010000000000034</c:v>
                </c:pt>
                <c:pt idx="56">
                  <c:v>4.6559999999999775</c:v>
                </c:pt>
                <c:pt idx="57">
                  <c:v>4.6949999999999665</c:v>
                </c:pt>
                <c:pt idx="58">
                  <c:v>4.5409999999999986</c:v>
                </c:pt>
                <c:pt idx="59">
                  <c:v>4.6369999999999987</c:v>
                </c:pt>
                <c:pt idx="60">
                  <c:v>4.4030000000000014</c:v>
                </c:pt>
                <c:pt idx="61">
                  <c:v>4.4010000000000034</c:v>
                </c:pt>
                <c:pt idx="62">
                  <c:v>4.3659999999999846</c:v>
                </c:pt>
                <c:pt idx="63">
                  <c:v>4.1819999999999986</c:v>
                </c:pt>
                <c:pt idx="64">
                  <c:v>4.133</c:v>
                </c:pt>
                <c:pt idx="65">
                  <c:v>3.903</c:v>
                </c:pt>
                <c:pt idx="66">
                  <c:v>3.8029999999999977</c:v>
                </c:pt>
                <c:pt idx="67">
                  <c:v>3.718</c:v>
                </c:pt>
                <c:pt idx="68">
                  <c:v>3.5759999999999987</c:v>
                </c:pt>
                <c:pt idx="69">
                  <c:v>3.2890000000000001</c:v>
                </c:pt>
                <c:pt idx="70">
                  <c:v>3.2270000000000012</c:v>
                </c:pt>
                <c:pt idx="71">
                  <c:v>3.3139999999999987</c:v>
                </c:pt>
                <c:pt idx="72">
                  <c:v>3.242</c:v>
                </c:pt>
                <c:pt idx="73">
                  <c:v>3.7149999999999999</c:v>
                </c:pt>
                <c:pt idx="74">
                  <c:v>4.1139999999999946</c:v>
                </c:pt>
                <c:pt idx="75">
                  <c:v>5.2210000000000001</c:v>
                </c:pt>
                <c:pt idx="76">
                  <c:v>5.8890000000000002</c:v>
                </c:pt>
                <c:pt idx="77">
                  <c:v>6.6259999999999675</c:v>
                </c:pt>
                <c:pt idx="78">
                  <c:v>5.601</c:v>
                </c:pt>
                <c:pt idx="79">
                  <c:v>4.9030000000000014</c:v>
                </c:pt>
                <c:pt idx="80">
                  <c:v>4.6789999999999976</c:v>
                </c:pt>
                <c:pt idx="81">
                  <c:v>5.1539999999999946</c:v>
                </c:pt>
                <c:pt idx="82">
                  <c:v>5.0279999999999765</c:v>
                </c:pt>
                <c:pt idx="83">
                  <c:v>4.4669999999999996</c:v>
                </c:pt>
                <c:pt idx="84">
                  <c:v>4.1449999999999845</c:v>
                </c:pt>
                <c:pt idx="85">
                  <c:v>4.29</c:v>
                </c:pt>
                <c:pt idx="86">
                  <c:v>4.4730000000000034</c:v>
                </c:pt>
                <c:pt idx="87">
                  <c:v>4.7710000000000123</c:v>
                </c:pt>
                <c:pt idx="88">
                  <c:v>4.4609999999999976</c:v>
                </c:pt>
                <c:pt idx="89">
                  <c:v>4.5659999999999865</c:v>
                </c:pt>
                <c:pt idx="90">
                  <c:v>4.9810000000000034</c:v>
                </c:pt>
                <c:pt idx="91">
                  <c:v>4.1459999999999946</c:v>
                </c:pt>
                <c:pt idx="92">
                  <c:v>4.3169999999999966</c:v>
                </c:pt>
                <c:pt idx="93">
                  <c:v>4.032</c:v>
                </c:pt>
                <c:pt idx="94">
                  <c:v>3.9129999999999967</c:v>
                </c:pt>
                <c:pt idx="95">
                  <c:v>3.1840000000000002</c:v>
                </c:pt>
                <c:pt idx="96">
                  <c:v>2.3129999999999367</c:v>
                </c:pt>
                <c:pt idx="97">
                  <c:v>2.5169999999999977</c:v>
                </c:pt>
                <c:pt idx="98">
                  <c:v>1.738</c:v>
                </c:pt>
                <c:pt idx="99">
                  <c:v>1.5549999999999558</c:v>
                </c:pt>
                <c:pt idx="100">
                  <c:v>0.998</c:v>
                </c:pt>
                <c:pt idx="101">
                  <c:v>0.76700000000002466</c:v>
                </c:pt>
                <c:pt idx="102">
                  <c:v>1.6340000000000001</c:v>
                </c:pt>
                <c:pt idx="103">
                  <c:v>1.913</c:v>
                </c:pt>
                <c:pt idx="104">
                  <c:v>1.782</c:v>
                </c:pt>
                <c:pt idx="105">
                  <c:v>1.508</c:v>
                </c:pt>
                <c:pt idx="106">
                  <c:v>1.915</c:v>
                </c:pt>
                <c:pt idx="107">
                  <c:v>2.16</c:v>
                </c:pt>
                <c:pt idx="108">
                  <c:v>1.8360000000000001</c:v>
                </c:pt>
                <c:pt idx="109">
                  <c:v>1.3580000000000001</c:v>
                </c:pt>
                <c:pt idx="110">
                  <c:v>1.03</c:v>
                </c:pt>
                <c:pt idx="111">
                  <c:v>0.48600000000000032</c:v>
                </c:pt>
                <c:pt idx="112">
                  <c:v>0.37100000000000138</c:v>
                </c:pt>
                <c:pt idx="113">
                  <c:v>0.14600000000000021</c:v>
                </c:pt>
                <c:pt idx="114">
                  <c:v>0.11700000000000002</c:v>
                </c:pt>
                <c:pt idx="115">
                  <c:v>0.31900000000001189</c:v>
                </c:pt>
                <c:pt idx="116">
                  <c:v>2.0000000000000052E-3</c:v>
                </c:pt>
                <c:pt idx="117">
                  <c:v>-7.4000000000000024E-2</c:v>
                </c:pt>
                <c:pt idx="118">
                  <c:v>-4.5000000000000012E-2</c:v>
                </c:pt>
                <c:pt idx="119">
                  <c:v>8.3000000000000046E-2</c:v>
                </c:pt>
                <c:pt idx="120">
                  <c:v>-1.0000000000000041E-3</c:v>
                </c:pt>
                <c:pt idx="121">
                  <c:v>-3.3000000000000002E-2</c:v>
                </c:pt>
                <c:pt idx="122">
                  <c:v>0.15900000000000244</c:v>
                </c:pt>
                <c:pt idx="123">
                  <c:v>-4.0000000000000114E-3</c:v>
                </c:pt>
                <c:pt idx="124">
                  <c:v>6.8000000000000019E-2</c:v>
                </c:pt>
                <c:pt idx="125">
                  <c:v>4.8000000000000022E-2</c:v>
                </c:pt>
                <c:pt idx="126">
                  <c:v>0.13500000000000001</c:v>
                </c:pt>
                <c:pt idx="127">
                  <c:v>0.13500000000000001</c:v>
                </c:pt>
                <c:pt idx="128">
                  <c:v>-2.0000000000000052E-3</c:v>
                </c:pt>
                <c:pt idx="129">
                  <c:v>-1.3000000000000041E-2</c:v>
                </c:pt>
                <c:pt idx="130">
                  <c:v>-2.2000000000000252E-2</c:v>
                </c:pt>
                <c:pt idx="131">
                  <c:v>0.10500000000000002</c:v>
                </c:pt>
                <c:pt idx="132">
                  <c:v>6.0000000000000032E-2</c:v>
                </c:pt>
                <c:pt idx="133">
                  <c:v>-4.4000000000000032E-2</c:v>
                </c:pt>
                <c:pt idx="134">
                  <c:v>3.6000000000000011E-2</c:v>
                </c:pt>
                <c:pt idx="135">
                  <c:v>7.4000000000000024E-2</c:v>
                </c:pt>
                <c:pt idx="136">
                  <c:v>9.0000000000000167E-3</c:v>
                </c:pt>
                <c:pt idx="137">
                  <c:v>-0.12400000000000012</c:v>
                </c:pt>
                <c:pt idx="138">
                  <c:v>-0.17600000000000021</c:v>
                </c:pt>
                <c:pt idx="139">
                  <c:v>-3.2000000000000042E-2</c:v>
                </c:pt>
                <c:pt idx="140">
                  <c:v>4.7000000000000014E-2</c:v>
                </c:pt>
                <c:pt idx="141">
                  <c:v>-2.2000000000000252E-2</c:v>
                </c:pt>
                <c:pt idx="142">
                  <c:v>-1.8000000000000023E-2</c:v>
                </c:pt>
                <c:pt idx="143">
                  <c:v>4.1000000000000009E-2</c:v>
                </c:pt>
                <c:pt idx="144">
                  <c:v>-4.4000000000000032E-2</c:v>
                </c:pt>
                <c:pt idx="145">
                  <c:v>3.0000000000000252E-3</c:v>
                </c:pt>
                <c:pt idx="146">
                  <c:v>0.128</c:v>
                </c:pt>
                <c:pt idx="147">
                  <c:v>-1.2000000000000005E-2</c:v>
                </c:pt>
                <c:pt idx="148">
                  <c:v>8.2000000000000017E-2</c:v>
                </c:pt>
                <c:pt idx="149">
                  <c:v>-4.0000000000000114E-3</c:v>
                </c:pt>
                <c:pt idx="150">
                  <c:v>8.1000000000000016E-2</c:v>
                </c:pt>
                <c:pt idx="151">
                  <c:v>-1.5000000000000025E-2</c:v>
                </c:pt>
                <c:pt idx="152">
                  <c:v>-9.2000000000000026E-2</c:v>
                </c:pt>
                <c:pt idx="153">
                  <c:v>-5.6000000000000001E-2</c:v>
                </c:pt>
                <c:pt idx="154">
                  <c:v>2.0000000000000052E-3</c:v>
                </c:pt>
                <c:pt idx="155">
                  <c:v>2.8000000000000004E-2</c:v>
                </c:pt>
                <c:pt idx="156">
                  <c:v>5.2000000000000032E-2</c:v>
                </c:pt>
                <c:pt idx="157">
                  <c:v>0.15500000000000044</c:v>
                </c:pt>
                <c:pt idx="158">
                  <c:v>0.10500000000000002</c:v>
                </c:pt>
                <c:pt idx="159">
                  <c:v>-0.10100000000000002</c:v>
                </c:pt>
                <c:pt idx="160">
                  <c:v>-1.6000000000000021E-2</c:v>
                </c:pt>
                <c:pt idx="161">
                  <c:v>-3.9000000000000014E-2</c:v>
                </c:pt>
                <c:pt idx="162">
                  <c:v>-0.15300000000000041</c:v>
                </c:pt>
                <c:pt idx="163">
                  <c:v>-9.0000000000000167E-3</c:v>
                </c:pt>
                <c:pt idx="164">
                  <c:v>-0.10800000000000012</c:v>
                </c:pt>
                <c:pt idx="165">
                  <c:v>3.8000000000000006E-2</c:v>
                </c:pt>
                <c:pt idx="166">
                  <c:v>0.05</c:v>
                </c:pt>
                <c:pt idx="167">
                  <c:v>2.5000000000000012E-2</c:v>
                </c:pt>
                <c:pt idx="168">
                  <c:v>-7.1000000000000008E-2</c:v>
                </c:pt>
                <c:pt idx="169">
                  <c:v>-2.6000000000000252E-2</c:v>
                </c:pt>
                <c:pt idx="170">
                  <c:v>2.1000000000000012E-2</c:v>
                </c:pt>
                <c:pt idx="171">
                  <c:v>6.0000000000000114E-3</c:v>
                </c:pt>
                <c:pt idx="172">
                  <c:v>9.3000000000000208E-2</c:v>
                </c:pt>
                <c:pt idx="173">
                  <c:v>-1.5000000000000025E-2</c:v>
                </c:pt>
                <c:pt idx="174">
                  <c:v>-4.6000000000000013E-2</c:v>
                </c:pt>
                <c:pt idx="175">
                  <c:v>-5.0000000000000114E-3</c:v>
                </c:pt>
                <c:pt idx="176">
                  <c:v>-6.8000000000000019E-2</c:v>
                </c:pt>
                <c:pt idx="177">
                  <c:v>3.6000000000000011E-2</c:v>
                </c:pt>
                <c:pt idx="178">
                  <c:v>-4.5000000000000012E-2</c:v>
                </c:pt>
                <c:pt idx="179">
                  <c:v>3.6000000000000011E-2</c:v>
                </c:pt>
                <c:pt idx="180">
                  <c:v>2.1000000000000012E-2</c:v>
                </c:pt>
                <c:pt idx="181">
                  <c:v>-6.8000000000000019E-2</c:v>
                </c:pt>
                <c:pt idx="182">
                  <c:v>0.17800000000000021</c:v>
                </c:pt>
                <c:pt idx="183">
                  <c:v>-1.8000000000000023E-2</c:v>
                </c:pt>
                <c:pt idx="184">
                  <c:v>8.2000000000000017E-2</c:v>
                </c:pt>
                <c:pt idx="185">
                  <c:v>-0.10800000000000012</c:v>
                </c:pt>
                <c:pt idx="186">
                  <c:v>4.9000000000000113E-2</c:v>
                </c:pt>
                <c:pt idx="187">
                  <c:v>-5.1000000000000004E-2</c:v>
                </c:pt>
                <c:pt idx="188">
                  <c:v>-3.7000000000000442E-2</c:v>
                </c:pt>
                <c:pt idx="189">
                  <c:v>0</c:v>
                </c:pt>
                <c:pt idx="190">
                  <c:v>-3.7000000000000442E-2</c:v>
                </c:pt>
                <c:pt idx="191">
                  <c:v>3.2000000000000042E-2</c:v>
                </c:pt>
                <c:pt idx="192">
                  <c:v>2.8000000000000004E-2</c:v>
                </c:pt>
                <c:pt idx="193">
                  <c:v>-5.1000000000000004E-2</c:v>
                </c:pt>
                <c:pt idx="194">
                  <c:v>-0.11600000000000002</c:v>
                </c:pt>
                <c:pt idx="195">
                  <c:v>-1.5000000000000025E-2</c:v>
                </c:pt>
                <c:pt idx="196">
                  <c:v>-9.6000000000000044E-2</c:v>
                </c:pt>
                <c:pt idx="197">
                  <c:v>-0.115</c:v>
                </c:pt>
                <c:pt idx="198">
                  <c:v>-0.114</c:v>
                </c:pt>
                <c:pt idx="199">
                  <c:v>1.6000000000000021E-2</c:v>
                </c:pt>
                <c:pt idx="200">
                  <c:v>-1.9000000000000641E-2</c:v>
                </c:pt>
                <c:pt idx="201">
                  <c:v>-1.2000000000000005E-2</c:v>
                </c:pt>
                <c:pt idx="202">
                  <c:v>-3.3000000000000002E-2</c:v>
                </c:pt>
                <c:pt idx="203">
                  <c:v>-4.6000000000000013E-2</c:v>
                </c:pt>
                <c:pt idx="204">
                  <c:v>3.0000000000000252E-3</c:v>
                </c:pt>
                <c:pt idx="205">
                  <c:v>-3.0000000000000002E-2</c:v>
                </c:pt>
                <c:pt idx="206">
                  <c:v>1.1000000000000103E-2</c:v>
                </c:pt>
                <c:pt idx="207">
                  <c:v>1.0000000000000005E-2</c:v>
                </c:pt>
                <c:pt idx="208">
                  <c:v>4.2000000000000023E-2</c:v>
                </c:pt>
                <c:pt idx="209">
                  <c:v>-4.1000000000000009E-2</c:v>
                </c:pt>
                <c:pt idx="210">
                  <c:v>-0.10600000000000002</c:v>
                </c:pt>
                <c:pt idx="211">
                  <c:v>0.11600000000000002</c:v>
                </c:pt>
                <c:pt idx="212">
                  <c:v>-2.8000000000000004E-2</c:v>
                </c:pt>
                <c:pt idx="213">
                  <c:v>-8.3000000000000046E-2</c:v>
                </c:pt>
                <c:pt idx="214">
                  <c:v>-4.0000000000000112E-2</c:v>
                </c:pt>
                <c:pt idx="215">
                  <c:v>-9.0000000000000167E-3</c:v>
                </c:pt>
                <c:pt idx="216">
                  <c:v>1.1000000000000103E-2</c:v>
                </c:pt>
                <c:pt idx="217">
                  <c:v>-0.11600000000000002</c:v>
                </c:pt>
                <c:pt idx="218">
                  <c:v>-3.3000000000000002E-2</c:v>
                </c:pt>
                <c:pt idx="219">
                  <c:v>7.3000000000000009E-2</c:v>
                </c:pt>
                <c:pt idx="220">
                  <c:v>6.4000000000000112E-2</c:v>
                </c:pt>
                <c:pt idx="221">
                  <c:v>5.4000000000000034E-2</c:v>
                </c:pt>
                <c:pt idx="222">
                  <c:v>1.0000000000000041E-3</c:v>
                </c:pt>
                <c:pt idx="223">
                  <c:v>3.4000000000000002E-2</c:v>
                </c:pt>
                <c:pt idx="224">
                  <c:v>-1.4000000000000002E-2</c:v>
                </c:pt>
                <c:pt idx="225">
                  <c:v>-4.4000000000000032E-2</c:v>
                </c:pt>
                <c:pt idx="226">
                  <c:v>-6.2000000000000034E-2</c:v>
                </c:pt>
                <c:pt idx="227">
                  <c:v>-2.300000000000001E-2</c:v>
                </c:pt>
                <c:pt idx="228">
                  <c:v>-4.4000000000000032E-2</c:v>
                </c:pt>
                <c:pt idx="229">
                  <c:v>4.0000000000000114E-3</c:v>
                </c:pt>
                <c:pt idx="230">
                  <c:v>-3.9000000000000014E-2</c:v>
                </c:pt>
                <c:pt idx="231">
                  <c:v>5.1000000000000004E-2</c:v>
                </c:pt>
                <c:pt idx="232">
                  <c:v>2.300000000000001E-2</c:v>
                </c:pt>
                <c:pt idx="233">
                  <c:v>0.20600000000000004</c:v>
                </c:pt>
                <c:pt idx="234">
                  <c:v>-3.0000000000000002E-2</c:v>
                </c:pt>
                <c:pt idx="235">
                  <c:v>1.3000000000000041E-2</c:v>
                </c:pt>
                <c:pt idx="236">
                  <c:v>-1.9000000000000641E-2</c:v>
                </c:pt>
                <c:pt idx="237">
                  <c:v>-0.13900000000000001</c:v>
                </c:pt>
                <c:pt idx="238">
                  <c:v>-4.0000000000000114E-3</c:v>
                </c:pt>
                <c:pt idx="239">
                  <c:v>-1.0000000000000041E-3</c:v>
                </c:pt>
                <c:pt idx="240">
                  <c:v>-5.8000000000000003E-2</c:v>
                </c:pt>
                <c:pt idx="241">
                  <c:v>-0.12200000000000009</c:v>
                </c:pt>
                <c:pt idx="242">
                  <c:v>-1.6000000000000021E-2</c:v>
                </c:pt>
                <c:pt idx="243">
                  <c:v>-5.8000000000000003E-2</c:v>
                </c:pt>
                <c:pt idx="244">
                  <c:v>-6.0000000000000114E-3</c:v>
                </c:pt>
                <c:pt idx="245">
                  <c:v>1.5000000000000025E-2</c:v>
                </c:pt>
                <c:pt idx="246">
                  <c:v>-0.13700000000000001</c:v>
                </c:pt>
                <c:pt idx="247">
                  <c:v>-0.10200000000000002</c:v>
                </c:pt>
                <c:pt idx="248">
                  <c:v>-0.14600000000000021</c:v>
                </c:pt>
                <c:pt idx="249">
                  <c:v>-2.0000000000000011E-2</c:v>
                </c:pt>
                <c:pt idx="250">
                  <c:v>-0.14200000000000004</c:v>
                </c:pt>
                <c:pt idx="251">
                  <c:v>-0.14000000000000001</c:v>
                </c:pt>
                <c:pt idx="252">
                  <c:v>-5.9000000000000434E-2</c:v>
                </c:pt>
                <c:pt idx="253">
                  <c:v>2.0000000000000011E-2</c:v>
                </c:pt>
                <c:pt idx="254">
                  <c:v>-2.0000000000000052E-3</c:v>
                </c:pt>
                <c:pt idx="255">
                  <c:v>-1.1000000000000103E-2</c:v>
                </c:pt>
                <c:pt idx="256">
                  <c:v>-8.7000000000000022E-2</c:v>
                </c:pt>
                <c:pt idx="257">
                  <c:v>-3.4000000000000002E-2</c:v>
                </c:pt>
                <c:pt idx="258">
                  <c:v>2.0000000000000011E-2</c:v>
                </c:pt>
                <c:pt idx="259">
                  <c:v>-5.1000000000000004E-2</c:v>
                </c:pt>
                <c:pt idx="260">
                  <c:v>2.0000000000000011E-2</c:v>
                </c:pt>
                <c:pt idx="261">
                  <c:v>0.10200000000000002</c:v>
                </c:pt>
                <c:pt idx="262">
                  <c:v>-5.1000000000000004E-2</c:v>
                </c:pt>
                <c:pt idx="263">
                  <c:v>-9.5000000000000043E-2</c:v>
                </c:pt>
                <c:pt idx="264">
                  <c:v>-0.16500000000000001</c:v>
                </c:pt>
                <c:pt idx="265">
                  <c:v>-0.14400000000000004</c:v>
                </c:pt>
                <c:pt idx="266">
                  <c:v>7.7000000000000013E-2</c:v>
                </c:pt>
                <c:pt idx="267">
                  <c:v>-1.4000000000000002E-2</c:v>
                </c:pt>
                <c:pt idx="268">
                  <c:v>7.9000000000000514E-2</c:v>
                </c:pt>
                <c:pt idx="269">
                  <c:v>-7.6000000000000012E-2</c:v>
                </c:pt>
                <c:pt idx="270">
                  <c:v>2.5000000000000012E-2</c:v>
                </c:pt>
                <c:pt idx="271">
                  <c:v>-0.10400000000000002</c:v>
                </c:pt>
                <c:pt idx="272">
                  <c:v>-6.3E-2</c:v>
                </c:pt>
                <c:pt idx="273">
                  <c:v>-8.6000000000000021E-2</c:v>
                </c:pt>
                <c:pt idx="274">
                  <c:v>-0.14000000000000001</c:v>
                </c:pt>
                <c:pt idx="275">
                  <c:v>-8.7000000000000022E-2</c:v>
                </c:pt>
                <c:pt idx="276">
                  <c:v>-4.300000000000001E-2</c:v>
                </c:pt>
                <c:pt idx="277">
                  <c:v>-8.9000000000000204E-2</c:v>
                </c:pt>
                <c:pt idx="278">
                  <c:v>-7.1000000000000008E-2</c:v>
                </c:pt>
                <c:pt idx="279">
                  <c:v>-5.2000000000000032E-2</c:v>
                </c:pt>
                <c:pt idx="280">
                  <c:v>-1.6000000000000021E-2</c:v>
                </c:pt>
                <c:pt idx="281">
                  <c:v>2.300000000000001E-2</c:v>
                </c:pt>
                <c:pt idx="282">
                  <c:v>7.8000000000000014E-2</c:v>
                </c:pt>
                <c:pt idx="283">
                  <c:v>-0.13200000000000001</c:v>
                </c:pt>
                <c:pt idx="284">
                  <c:v>-2.7000000000000492E-2</c:v>
                </c:pt>
                <c:pt idx="285">
                  <c:v>-0.17400000000000004</c:v>
                </c:pt>
                <c:pt idx="286">
                  <c:v>-2.300000000000001E-2</c:v>
                </c:pt>
                <c:pt idx="287">
                  <c:v>-6.2000000000000034E-2</c:v>
                </c:pt>
                <c:pt idx="288">
                  <c:v>-1.8000000000000023E-2</c:v>
                </c:pt>
                <c:pt idx="289">
                  <c:v>4.1000000000000009E-2</c:v>
                </c:pt>
                <c:pt idx="290">
                  <c:v>-7.0000000000000021E-2</c:v>
                </c:pt>
                <c:pt idx="291">
                  <c:v>-6.4000000000000112E-2</c:v>
                </c:pt>
                <c:pt idx="292">
                  <c:v>1.7000000000000005E-2</c:v>
                </c:pt>
                <c:pt idx="293">
                  <c:v>3.0000000000000252E-3</c:v>
                </c:pt>
                <c:pt idx="294">
                  <c:v>2.9000000000000012E-2</c:v>
                </c:pt>
                <c:pt idx="295">
                  <c:v>3.1000000000000052E-2</c:v>
                </c:pt>
                <c:pt idx="296">
                  <c:v>-0.12400000000000012</c:v>
                </c:pt>
                <c:pt idx="297">
                  <c:v>-9.0000000000000024E-2</c:v>
                </c:pt>
                <c:pt idx="298">
                  <c:v>-0.10900000000000012</c:v>
                </c:pt>
                <c:pt idx="299">
                  <c:v>-7.9000000000000514E-2</c:v>
                </c:pt>
                <c:pt idx="300">
                  <c:v>-0.11</c:v>
                </c:pt>
                <c:pt idx="301">
                  <c:v>-7.7000000000000013E-2</c:v>
                </c:pt>
                <c:pt idx="302">
                  <c:v>-4.0000000000000112E-2</c:v>
                </c:pt>
                <c:pt idx="303">
                  <c:v>-6.7000000000000004E-2</c:v>
                </c:pt>
                <c:pt idx="304">
                  <c:v>-4.0000000000000114E-3</c:v>
                </c:pt>
                <c:pt idx="305">
                  <c:v>-8.0000000000000043E-2</c:v>
                </c:pt>
                <c:pt idx="306">
                  <c:v>-9.7000000000000017E-2</c:v>
                </c:pt>
                <c:pt idx="307">
                  <c:v>-4.7000000000000014E-2</c:v>
                </c:pt>
                <c:pt idx="308">
                  <c:v>-7.7000000000000013E-2</c:v>
                </c:pt>
                <c:pt idx="309">
                  <c:v>-6.9000000000000034E-2</c:v>
                </c:pt>
                <c:pt idx="310">
                  <c:v>-7.1000000000000008E-2</c:v>
                </c:pt>
                <c:pt idx="311">
                  <c:v>2.7000000000000256E-2</c:v>
                </c:pt>
                <c:pt idx="312">
                  <c:v>-0.12100000000000002</c:v>
                </c:pt>
                <c:pt idx="313">
                  <c:v>6.2000000000000034E-2</c:v>
                </c:pt>
                <c:pt idx="314">
                  <c:v>-0.20400000000000001</c:v>
                </c:pt>
                <c:pt idx="315">
                  <c:v>-7.1000000000000008E-2</c:v>
                </c:pt>
                <c:pt idx="316">
                  <c:v>0.10300000000000002</c:v>
                </c:pt>
                <c:pt idx="317">
                  <c:v>2.4000000000000011E-2</c:v>
                </c:pt>
                <c:pt idx="318">
                  <c:v>-2.5000000000000012E-2</c:v>
                </c:pt>
                <c:pt idx="319">
                  <c:v>-2.7000000000000492E-2</c:v>
                </c:pt>
                <c:pt idx="320">
                  <c:v>-3.0000000000000252E-3</c:v>
                </c:pt>
                <c:pt idx="321">
                  <c:v>-7.8000000000000014E-2</c:v>
                </c:pt>
                <c:pt idx="322">
                  <c:v>-2.9000000000000012E-2</c:v>
                </c:pt>
                <c:pt idx="323">
                  <c:v>-9.7000000000000017E-2</c:v>
                </c:pt>
                <c:pt idx="324">
                  <c:v>-4.8000000000000022E-2</c:v>
                </c:pt>
                <c:pt idx="325">
                  <c:v>-2.0000000000000052E-3</c:v>
                </c:pt>
                <c:pt idx="326">
                  <c:v>3.4000000000000002E-2</c:v>
                </c:pt>
                <c:pt idx="327">
                  <c:v>-4.6000000000000013E-2</c:v>
                </c:pt>
                <c:pt idx="328">
                  <c:v>-0.14200000000000004</c:v>
                </c:pt>
                <c:pt idx="329">
                  <c:v>5.8000000000000003E-2</c:v>
                </c:pt>
                <c:pt idx="330">
                  <c:v>-3.7000000000000442E-2</c:v>
                </c:pt>
                <c:pt idx="331">
                  <c:v>-0.15300000000000041</c:v>
                </c:pt>
                <c:pt idx="332">
                  <c:v>1.7000000000000005E-2</c:v>
                </c:pt>
                <c:pt idx="333">
                  <c:v>-1.1000000000000103E-2</c:v>
                </c:pt>
                <c:pt idx="334">
                  <c:v>1.4000000000000002E-2</c:v>
                </c:pt>
                <c:pt idx="335">
                  <c:v>-0.14200000000000004</c:v>
                </c:pt>
                <c:pt idx="336">
                  <c:v>-1.6000000000000021E-2</c:v>
                </c:pt>
                <c:pt idx="337">
                  <c:v>-0.10200000000000002</c:v>
                </c:pt>
                <c:pt idx="338">
                  <c:v>-9.5000000000000043E-2</c:v>
                </c:pt>
                <c:pt idx="339">
                  <c:v>-5.2000000000000032E-2</c:v>
                </c:pt>
                <c:pt idx="340">
                  <c:v>-6.3E-2</c:v>
                </c:pt>
                <c:pt idx="341">
                  <c:v>-0.15300000000000041</c:v>
                </c:pt>
                <c:pt idx="342">
                  <c:v>-6.0000000000000032E-2</c:v>
                </c:pt>
                <c:pt idx="343">
                  <c:v>3.3000000000000002E-2</c:v>
                </c:pt>
                <c:pt idx="344">
                  <c:v>-4.1000000000000009E-2</c:v>
                </c:pt>
                <c:pt idx="345">
                  <c:v>2.6000000000000016E-2</c:v>
                </c:pt>
                <c:pt idx="346">
                  <c:v>-2.1000000000000012E-2</c:v>
                </c:pt>
                <c:pt idx="347">
                  <c:v>8.0000000000000227E-3</c:v>
                </c:pt>
                <c:pt idx="348">
                  <c:v>-3.6000000000000011E-2</c:v>
                </c:pt>
                <c:pt idx="349">
                  <c:v>-0.14000000000000001</c:v>
                </c:pt>
                <c:pt idx="350">
                  <c:v>4.2000000000000023E-2</c:v>
                </c:pt>
                <c:pt idx="351">
                  <c:v>6.9000000000000034E-2</c:v>
                </c:pt>
                <c:pt idx="352">
                  <c:v>1.0000000000000005E-2</c:v>
                </c:pt>
                <c:pt idx="353">
                  <c:v>8.3000000000000046E-2</c:v>
                </c:pt>
                <c:pt idx="354">
                  <c:v>7.0000000000000021E-2</c:v>
                </c:pt>
                <c:pt idx="355">
                  <c:v>4.0000000000000114E-3</c:v>
                </c:pt>
                <c:pt idx="356">
                  <c:v>6.5000000000000002E-2</c:v>
                </c:pt>
                <c:pt idx="357">
                  <c:v>4.1000000000000009E-2</c:v>
                </c:pt>
                <c:pt idx="358">
                  <c:v>-1.0000000000000041E-3</c:v>
                </c:pt>
                <c:pt idx="359">
                  <c:v>6.6000000000000003E-2</c:v>
                </c:pt>
                <c:pt idx="360">
                  <c:v>-7.0000000000000114E-3</c:v>
                </c:pt>
                <c:pt idx="361">
                  <c:v>2.0000000000000011E-2</c:v>
                </c:pt>
                <c:pt idx="362">
                  <c:v>0.13100000000000001</c:v>
                </c:pt>
                <c:pt idx="363">
                  <c:v>-1.0000000000000005E-2</c:v>
                </c:pt>
                <c:pt idx="364">
                  <c:v>-3.3000000000000002E-2</c:v>
                </c:pt>
                <c:pt idx="365">
                  <c:v>5.0000000000000114E-3</c:v>
                </c:pt>
                <c:pt idx="366">
                  <c:v>-2.2000000000000252E-2</c:v>
                </c:pt>
                <c:pt idx="367">
                  <c:v>8.8000000000000245E-2</c:v>
                </c:pt>
                <c:pt idx="368">
                  <c:v>-1.8000000000000023E-2</c:v>
                </c:pt>
                <c:pt idx="369">
                  <c:v>7.3000000000000009E-2</c:v>
                </c:pt>
                <c:pt idx="370">
                  <c:v>3.8000000000000006E-2</c:v>
                </c:pt>
                <c:pt idx="371">
                  <c:v>0.14000000000000001</c:v>
                </c:pt>
                <c:pt idx="372">
                  <c:v>1.8000000000000023E-2</c:v>
                </c:pt>
                <c:pt idx="373">
                  <c:v>-0.1</c:v>
                </c:pt>
                <c:pt idx="374">
                  <c:v>0.113</c:v>
                </c:pt>
                <c:pt idx="375">
                  <c:v>5.6000000000000001E-2</c:v>
                </c:pt>
                <c:pt idx="376">
                  <c:v>9.1000000000000025E-2</c:v>
                </c:pt>
                <c:pt idx="377">
                  <c:v>7.0000000000000021E-2</c:v>
                </c:pt>
                <c:pt idx="378">
                  <c:v>1.0000000000000005E-2</c:v>
                </c:pt>
                <c:pt idx="379">
                  <c:v>0.13900000000000001</c:v>
                </c:pt>
                <c:pt idx="380">
                  <c:v>0.17700000000000021</c:v>
                </c:pt>
                <c:pt idx="381">
                  <c:v>0.10500000000000002</c:v>
                </c:pt>
                <c:pt idx="382">
                  <c:v>8.0000000000000227E-3</c:v>
                </c:pt>
                <c:pt idx="383">
                  <c:v>-4.7000000000000014E-2</c:v>
                </c:pt>
                <c:pt idx="384">
                  <c:v>3.0000000000000252E-3</c:v>
                </c:pt>
                <c:pt idx="385">
                  <c:v>0.10800000000000012</c:v>
                </c:pt>
                <c:pt idx="386">
                  <c:v>0.12300000000000012</c:v>
                </c:pt>
                <c:pt idx="387">
                  <c:v>5.2000000000000032E-2</c:v>
                </c:pt>
                <c:pt idx="388">
                  <c:v>0.125</c:v>
                </c:pt>
                <c:pt idx="389">
                  <c:v>1.0000000000000005E-2</c:v>
                </c:pt>
                <c:pt idx="390">
                  <c:v>1.5000000000000025E-2</c:v>
                </c:pt>
                <c:pt idx="391">
                  <c:v>8.0000000000000227E-3</c:v>
                </c:pt>
                <c:pt idx="392">
                  <c:v>4.9000000000000113E-2</c:v>
                </c:pt>
                <c:pt idx="393">
                  <c:v>5.0000000000000114E-3</c:v>
                </c:pt>
                <c:pt idx="394">
                  <c:v>7.6000000000000012E-2</c:v>
                </c:pt>
                <c:pt idx="395">
                  <c:v>-2.6000000000000252E-2</c:v>
                </c:pt>
                <c:pt idx="396">
                  <c:v>-8.0000000000000227E-3</c:v>
                </c:pt>
                <c:pt idx="397">
                  <c:v>8.2000000000000017E-2</c:v>
                </c:pt>
                <c:pt idx="398">
                  <c:v>-3.500000000000001E-2</c:v>
                </c:pt>
                <c:pt idx="399">
                  <c:v>0.05</c:v>
                </c:pt>
                <c:pt idx="400">
                  <c:v>6.7000000000000004E-2</c:v>
                </c:pt>
                <c:pt idx="401">
                  <c:v>-1.5000000000000025E-2</c:v>
                </c:pt>
                <c:pt idx="402">
                  <c:v>5.1000000000000004E-2</c:v>
                </c:pt>
                <c:pt idx="403">
                  <c:v>3.2000000000000042E-2</c:v>
                </c:pt>
                <c:pt idx="404">
                  <c:v>-6.1000000000000013E-2</c:v>
                </c:pt>
                <c:pt idx="405">
                  <c:v>4.0000000000000022E-2</c:v>
                </c:pt>
                <c:pt idx="406">
                  <c:v>0.10500000000000002</c:v>
                </c:pt>
                <c:pt idx="407">
                  <c:v>4.2000000000000023E-2</c:v>
                </c:pt>
                <c:pt idx="408">
                  <c:v>8.1000000000000016E-2</c:v>
                </c:pt>
                <c:pt idx="409">
                  <c:v>-1.4000000000000002E-2</c:v>
                </c:pt>
                <c:pt idx="410">
                  <c:v>3.4000000000000002E-2</c:v>
                </c:pt>
                <c:pt idx="411">
                  <c:v>-5.8000000000000003E-2</c:v>
                </c:pt>
                <c:pt idx="412">
                  <c:v>-6.6000000000000003E-2</c:v>
                </c:pt>
                <c:pt idx="413">
                  <c:v>2.300000000000001E-2</c:v>
                </c:pt>
                <c:pt idx="414">
                  <c:v>7.8000000000000014E-2</c:v>
                </c:pt>
                <c:pt idx="415">
                  <c:v>-3.2000000000000042E-2</c:v>
                </c:pt>
                <c:pt idx="416">
                  <c:v>-1.2000000000000005E-2</c:v>
                </c:pt>
                <c:pt idx="417">
                  <c:v>-1.0000000000000005E-2</c:v>
                </c:pt>
                <c:pt idx="418">
                  <c:v>2.2000000000000016E-2</c:v>
                </c:pt>
                <c:pt idx="419">
                  <c:v>6.6000000000000003E-2</c:v>
                </c:pt>
                <c:pt idx="420">
                  <c:v>4.8000000000000022E-2</c:v>
                </c:pt>
                <c:pt idx="421">
                  <c:v>-2.0000000000000011E-2</c:v>
                </c:pt>
                <c:pt idx="422">
                  <c:v>2.2000000000000016E-2</c:v>
                </c:pt>
                <c:pt idx="423">
                  <c:v>3.6000000000000011E-2</c:v>
                </c:pt>
                <c:pt idx="424">
                  <c:v>8.0000000000000043E-2</c:v>
                </c:pt>
                <c:pt idx="425">
                  <c:v>-4.300000000000001E-2</c:v>
                </c:pt>
                <c:pt idx="426">
                  <c:v>-7.0000000000000114E-3</c:v>
                </c:pt>
                <c:pt idx="427">
                  <c:v>0</c:v>
                </c:pt>
                <c:pt idx="428">
                  <c:v>-3.0000000000000252E-3</c:v>
                </c:pt>
                <c:pt idx="429">
                  <c:v>-2.9000000000000012E-2</c:v>
                </c:pt>
                <c:pt idx="430">
                  <c:v>2.300000000000001E-2</c:v>
                </c:pt>
                <c:pt idx="431">
                  <c:v>8.2000000000000017E-2</c:v>
                </c:pt>
                <c:pt idx="432">
                  <c:v>-1.0000000000000041E-3</c:v>
                </c:pt>
                <c:pt idx="433">
                  <c:v>-4.9000000000000113E-2</c:v>
                </c:pt>
                <c:pt idx="434">
                  <c:v>-0.14000000000000001</c:v>
                </c:pt>
                <c:pt idx="435">
                  <c:v>3.2000000000000042E-2</c:v>
                </c:pt>
                <c:pt idx="436">
                  <c:v>6.0000000000000032E-2</c:v>
                </c:pt>
                <c:pt idx="437">
                  <c:v>3.6000000000000011E-2</c:v>
                </c:pt>
                <c:pt idx="438">
                  <c:v>4.5000000000000012E-2</c:v>
                </c:pt>
                <c:pt idx="439">
                  <c:v>3.3000000000000002E-2</c:v>
                </c:pt>
                <c:pt idx="440">
                  <c:v>0.1</c:v>
                </c:pt>
                <c:pt idx="441">
                  <c:v>-4.7000000000000014E-2</c:v>
                </c:pt>
                <c:pt idx="442">
                  <c:v>-2.4000000000000011E-2</c:v>
                </c:pt>
                <c:pt idx="443">
                  <c:v>7.4000000000000024E-2</c:v>
                </c:pt>
                <c:pt idx="444">
                  <c:v>7.0000000000000114E-3</c:v>
                </c:pt>
                <c:pt idx="445">
                  <c:v>5.0000000000000114E-3</c:v>
                </c:pt>
                <c:pt idx="446">
                  <c:v>7.7000000000000013E-2</c:v>
                </c:pt>
                <c:pt idx="447">
                  <c:v>2.0000000000000011E-2</c:v>
                </c:pt>
                <c:pt idx="448">
                  <c:v>6.3E-2</c:v>
                </c:pt>
                <c:pt idx="449">
                  <c:v>9.1000000000000025E-2</c:v>
                </c:pt>
                <c:pt idx="450">
                  <c:v>5.1000000000000004E-2</c:v>
                </c:pt>
                <c:pt idx="451">
                  <c:v>-7.5000000000000011E-2</c:v>
                </c:pt>
                <c:pt idx="452">
                  <c:v>9.0000000000000167E-3</c:v>
                </c:pt>
                <c:pt idx="453">
                  <c:v>-5.4000000000000034E-2</c:v>
                </c:pt>
                <c:pt idx="454">
                  <c:v>-0.112</c:v>
                </c:pt>
                <c:pt idx="455">
                  <c:v>-0.127</c:v>
                </c:pt>
                <c:pt idx="456">
                  <c:v>-2.4000000000000011E-2</c:v>
                </c:pt>
                <c:pt idx="457">
                  <c:v>-7.2000000000000022E-2</c:v>
                </c:pt>
                <c:pt idx="458">
                  <c:v>1.5000000000000025E-2</c:v>
                </c:pt>
                <c:pt idx="459">
                  <c:v>7.1000000000000008E-2</c:v>
                </c:pt>
                <c:pt idx="460">
                  <c:v>-5.4000000000000034E-2</c:v>
                </c:pt>
                <c:pt idx="461">
                  <c:v>-1.9000000000000641E-2</c:v>
                </c:pt>
                <c:pt idx="462">
                  <c:v>-6.7000000000000004E-2</c:v>
                </c:pt>
                <c:pt idx="463">
                  <c:v>5.5000000000000014E-2</c:v>
                </c:pt>
                <c:pt idx="464">
                  <c:v>-2.5000000000000012E-2</c:v>
                </c:pt>
                <c:pt idx="465">
                  <c:v>-3.3000000000000002E-2</c:v>
                </c:pt>
                <c:pt idx="466">
                  <c:v>-2.300000000000001E-2</c:v>
                </c:pt>
                <c:pt idx="467">
                  <c:v>-8.9000000000000204E-2</c:v>
                </c:pt>
                <c:pt idx="468">
                  <c:v>7.5000000000000011E-2</c:v>
                </c:pt>
                <c:pt idx="469">
                  <c:v>2.4000000000000011E-2</c:v>
                </c:pt>
                <c:pt idx="470">
                  <c:v>-1.1000000000000103E-2</c:v>
                </c:pt>
                <c:pt idx="471">
                  <c:v>3.500000000000001E-2</c:v>
                </c:pt>
                <c:pt idx="472">
                  <c:v>0.26200000000000001</c:v>
                </c:pt>
                <c:pt idx="473">
                  <c:v>4.0000000000000114E-3</c:v>
                </c:pt>
                <c:pt idx="474">
                  <c:v>9.2000000000000026E-2</c:v>
                </c:pt>
                <c:pt idx="475">
                  <c:v>-1.6000000000000021E-2</c:v>
                </c:pt>
                <c:pt idx="476">
                  <c:v>-1.1000000000000103E-2</c:v>
                </c:pt>
                <c:pt idx="477">
                  <c:v>-9.1000000000000025E-2</c:v>
                </c:pt>
                <c:pt idx="478">
                  <c:v>-6.3E-2</c:v>
                </c:pt>
                <c:pt idx="479">
                  <c:v>-0.18400000000000041</c:v>
                </c:pt>
                <c:pt idx="480">
                  <c:v>-7.4000000000000024E-2</c:v>
                </c:pt>
                <c:pt idx="481">
                  <c:v>-2.2000000000000252E-2</c:v>
                </c:pt>
                <c:pt idx="482">
                  <c:v>8.7000000000000022E-2</c:v>
                </c:pt>
                <c:pt idx="483">
                  <c:v>-9.1000000000000025E-2</c:v>
                </c:pt>
                <c:pt idx="484">
                  <c:v>-5.4000000000000034E-2</c:v>
                </c:pt>
                <c:pt idx="485">
                  <c:v>3.0000000000000252E-3</c:v>
                </c:pt>
                <c:pt idx="486">
                  <c:v>-8.0000000000000043E-2</c:v>
                </c:pt>
                <c:pt idx="487">
                  <c:v>-1.2000000000000005E-2</c:v>
                </c:pt>
                <c:pt idx="488">
                  <c:v>4.8000000000000022E-2</c:v>
                </c:pt>
                <c:pt idx="489">
                  <c:v>0.13600000000000001</c:v>
                </c:pt>
                <c:pt idx="490">
                  <c:v>-3.4000000000000002E-2</c:v>
                </c:pt>
                <c:pt idx="491">
                  <c:v>1.0000000000000005E-2</c:v>
                </c:pt>
                <c:pt idx="492">
                  <c:v>-0.15600000000000044</c:v>
                </c:pt>
                <c:pt idx="493">
                  <c:v>-0.10800000000000012</c:v>
                </c:pt>
                <c:pt idx="494">
                  <c:v>-0.11</c:v>
                </c:pt>
                <c:pt idx="495">
                  <c:v>-0.2</c:v>
                </c:pt>
                <c:pt idx="496">
                  <c:v>-4.0000000000000112E-2</c:v>
                </c:pt>
                <c:pt idx="497">
                  <c:v>-0.16400000000000001</c:v>
                </c:pt>
                <c:pt idx="498">
                  <c:v>-7.5000000000000011E-2</c:v>
                </c:pt>
                <c:pt idx="499">
                  <c:v>-6.0000000000000032E-2</c:v>
                </c:pt>
                <c:pt idx="500">
                  <c:v>-0.10500000000000002</c:v>
                </c:pt>
                <c:pt idx="501">
                  <c:v>-0.192</c:v>
                </c:pt>
                <c:pt idx="502">
                  <c:v>-0.12200000000000009</c:v>
                </c:pt>
                <c:pt idx="503">
                  <c:v>-1.2000000000000005E-2</c:v>
                </c:pt>
                <c:pt idx="504">
                  <c:v>-1.3000000000000041E-2</c:v>
                </c:pt>
                <c:pt idx="505">
                  <c:v>2.2000000000000016E-2</c:v>
                </c:pt>
                <c:pt idx="506">
                  <c:v>1.0000000000000041E-3</c:v>
                </c:pt>
                <c:pt idx="507">
                  <c:v>-6.0000000000000032E-2</c:v>
                </c:pt>
                <c:pt idx="508">
                  <c:v>-1.8000000000000023E-2</c:v>
                </c:pt>
                <c:pt idx="509">
                  <c:v>-1.4000000000000002E-2</c:v>
                </c:pt>
                <c:pt idx="510">
                  <c:v>-0.17800000000000021</c:v>
                </c:pt>
                <c:pt idx="511">
                  <c:v>-6.0000000000000032E-2</c:v>
                </c:pt>
                <c:pt idx="512">
                  <c:v>-6.4000000000000112E-2</c:v>
                </c:pt>
                <c:pt idx="513">
                  <c:v>-0.19800000000000001</c:v>
                </c:pt>
                <c:pt idx="514">
                  <c:v>-0.26700000000000002</c:v>
                </c:pt>
                <c:pt idx="515">
                  <c:v>-6.9000000000000034E-2</c:v>
                </c:pt>
                <c:pt idx="516">
                  <c:v>-0.14800000000000021</c:v>
                </c:pt>
                <c:pt idx="517">
                  <c:v>-3.8000000000000006E-2</c:v>
                </c:pt>
                <c:pt idx="518">
                  <c:v>-0.21100000000000024</c:v>
                </c:pt>
                <c:pt idx="519">
                  <c:v>-7.7000000000000013E-2</c:v>
                </c:pt>
                <c:pt idx="520">
                  <c:v>-4.6000000000000013E-2</c:v>
                </c:pt>
                <c:pt idx="521">
                  <c:v>-0.15900000000000244</c:v>
                </c:pt>
                <c:pt idx="522">
                  <c:v>-2.0000000000000052E-3</c:v>
                </c:pt>
                <c:pt idx="523">
                  <c:v>-3.2000000000000042E-2</c:v>
                </c:pt>
                <c:pt idx="524">
                  <c:v>-5.0000000000000114E-3</c:v>
                </c:pt>
                <c:pt idx="525">
                  <c:v>-0.14400000000000004</c:v>
                </c:pt>
                <c:pt idx="526">
                  <c:v>-3.0000000000000002E-2</c:v>
                </c:pt>
                <c:pt idx="527">
                  <c:v>-0.13900000000000001</c:v>
                </c:pt>
                <c:pt idx="528">
                  <c:v>-0.40500000000000008</c:v>
                </c:pt>
                <c:pt idx="529">
                  <c:v>-0.322000000000012</c:v>
                </c:pt>
                <c:pt idx="530">
                  <c:v>-8.4000000000000047E-2</c:v>
                </c:pt>
                <c:pt idx="531">
                  <c:v>-7.0000000000000021E-2</c:v>
                </c:pt>
                <c:pt idx="532">
                  <c:v>-0.15300000000000041</c:v>
                </c:pt>
                <c:pt idx="533">
                  <c:v>-0.17400000000000004</c:v>
                </c:pt>
                <c:pt idx="534">
                  <c:v>-0.16700000000000001</c:v>
                </c:pt>
                <c:pt idx="535">
                  <c:v>-0.1</c:v>
                </c:pt>
                <c:pt idx="536">
                  <c:v>-0.15000000000000024</c:v>
                </c:pt>
                <c:pt idx="537">
                  <c:v>-0.15500000000000044</c:v>
                </c:pt>
                <c:pt idx="538">
                  <c:v>-0.13500000000000001</c:v>
                </c:pt>
                <c:pt idx="539">
                  <c:v>-0.16600000000000001</c:v>
                </c:pt>
                <c:pt idx="540">
                  <c:v>-8.8000000000000245E-2</c:v>
                </c:pt>
                <c:pt idx="541">
                  <c:v>-8.3000000000000046E-2</c:v>
                </c:pt>
                <c:pt idx="542">
                  <c:v>6.7000000000000004E-2</c:v>
                </c:pt>
                <c:pt idx="543">
                  <c:v>-2.0000000000000052E-3</c:v>
                </c:pt>
                <c:pt idx="544">
                  <c:v>-6.0000000000000114E-3</c:v>
                </c:pt>
                <c:pt idx="545">
                  <c:v>1.1000000000000103E-2</c:v>
                </c:pt>
                <c:pt idx="546">
                  <c:v>-2.9000000000000012E-2</c:v>
                </c:pt>
                <c:pt idx="547">
                  <c:v>1.3000000000000041E-2</c:v>
                </c:pt>
                <c:pt idx="548">
                  <c:v>9.0000000000000167E-3</c:v>
                </c:pt>
                <c:pt idx="549">
                  <c:v>-0.17500000000000004</c:v>
                </c:pt>
                <c:pt idx="550">
                  <c:v>-7.0000000000000114E-3</c:v>
                </c:pt>
                <c:pt idx="551">
                  <c:v>2.0000000000000011E-2</c:v>
                </c:pt>
                <c:pt idx="552">
                  <c:v>-0.251</c:v>
                </c:pt>
                <c:pt idx="553">
                  <c:v>3.1000000000000052E-2</c:v>
                </c:pt>
                <c:pt idx="554">
                  <c:v>-2.4000000000000011E-2</c:v>
                </c:pt>
                <c:pt idx="555">
                  <c:v>4.0000000000000022E-2</c:v>
                </c:pt>
                <c:pt idx="556">
                  <c:v>-7.5000000000000011E-2</c:v>
                </c:pt>
                <c:pt idx="557">
                  <c:v>1.0000000000000041E-3</c:v>
                </c:pt>
                <c:pt idx="558">
                  <c:v>-5.7000000000000023E-2</c:v>
                </c:pt>
                <c:pt idx="559">
                  <c:v>9.3000000000000208E-2</c:v>
                </c:pt>
                <c:pt idx="560">
                  <c:v>0.16500000000000001</c:v>
                </c:pt>
                <c:pt idx="561">
                  <c:v>6.0000000000000114E-3</c:v>
                </c:pt>
                <c:pt idx="562">
                  <c:v>-2.9000000000000012E-2</c:v>
                </c:pt>
                <c:pt idx="563">
                  <c:v>-3.0000000000000252E-3</c:v>
                </c:pt>
                <c:pt idx="564">
                  <c:v>-2.5000000000000012E-2</c:v>
                </c:pt>
                <c:pt idx="565">
                  <c:v>4.9000000000000113E-2</c:v>
                </c:pt>
                <c:pt idx="566">
                  <c:v>6.0000000000000114E-3</c:v>
                </c:pt>
                <c:pt idx="567">
                  <c:v>1.4000000000000002E-2</c:v>
                </c:pt>
                <c:pt idx="568">
                  <c:v>-1.0000000000000005E-2</c:v>
                </c:pt>
                <c:pt idx="569">
                  <c:v>0.10900000000000012</c:v>
                </c:pt>
                <c:pt idx="570">
                  <c:v>3.3000000000000002E-2</c:v>
                </c:pt>
                <c:pt idx="571">
                  <c:v>7.7000000000000013E-2</c:v>
                </c:pt>
                <c:pt idx="572">
                  <c:v>-1.6000000000000021E-2</c:v>
                </c:pt>
                <c:pt idx="573">
                  <c:v>0.224</c:v>
                </c:pt>
                <c:pt idx="574">
                  <c:v>7.6000000000000012E-2</c:v>
                </c:pt>
                <c:pt idx="575">
                  <c:v>0.13400000000000001</c:v>
                </c:pt>
                <c:pt idx="576">
                  <c:v>-5.0000000000000114E-3</c:v>
                </c:pt>
                <c:pt idx="577">
                  <c:v>9.0000000000000167E-3</c:v>
                </c:pt>
                <c:pt idx="578">
                  <c:v>1.8000000000000023E-2</c:v>
                </c:pt>
                <c:pt idx="579">
                  <c:v>3.6000000000000011E-2</c:v>
                </c:pt>
                <c:pt idx="580">
                  <c:v>-3.0000000000000002E-2</c:v>
                </c:pt>
                <c:pt idx="581">
                  <c:v>7.8000000000000014E-2</c:v>
                </c:pt>
                <c:pt idx="582">
                  <c:v>-0.20200000000000001</c:v>
                </c:pt>
                <c:pt idx="583">
                  <c:v>-3.2000000000000042E-2</c:v>
                </c:pt>
                <c:pt idx="584">
                  <c:v>-3.7000000000000442E-2</c:v>
                </c:pt>
                <c:pt idx="585">
                  <c:v>7.3000000000000009E-2</c:v>
                </c:pt>
                <c:pt idx="586">
                  <c:v>-4.2000000000000114E-2</c:v>
                </c:pt>
                <c:pt idx="587">
                  <c:v>-7.3000000000000009E-2</c:v>
                </c:pt>
                <c:pt idx="588">
                  <c:v>-0.13300000000000001</c:v>
                </c:pt>
                <c:pt idx="589">
                  <c:v>-6.3E-2</c:v>
                </c:pt>
                <c:pt idx="590">
                  <c:v>-7.5000000000000011E-2</c:v>
                </c:pt>
                <c:pt idx="591">
                  <c:v>-5.4000000000000034E-2</c:v>
                </c:pt>
                <c:pt idx="592">
                  <c:v>6.0000000000000114E-3</c:v>
                </c:pt>
                <c:pt idx="593">
                  <c:v>-0.127</c:v>
                </c:pt>
                <c:pt idx="594">
                  <c:v>3.2000000000000042E-2</c:v>
                </c:pt>
                <c:pt idx="595">
                  <c:v>-2.6000000000000252E-2</c:v>
                </c:pt>
                <c:pt idx="596">
                  <c:v>5.1000000000000004E-2</c:v>
                </c:pt>
                <c:pt idx="597">
                  <c:v>-0.16800000000000001</c:v>
                </c:pt>
                <c:pt idx="598">
                  <c:v>-0.13600000000000001</c:v>
                </c:pt>
                <c:pt idx="599">
                  <c:v>-0.17400000000000004</c:v>
                </c:pt>
                <c:pt idx="600">
                  <c:v>-1.3000000000000041E-2</c:v>
                </c:pt>
                <c:pt idx="601">
                  <c:v>-8.6000000000000021E-2</c:v>
                </c:pt>
                <c:pt idx="602">
                  <c:v>-0.12000000000000002</c:v>
                </c:pt>
                <c:pt idx="603">
                  <c:v>-9.3000000000000208E-2</c:v>
                </c:pt>
                <c:pt idx="604">
                  <c:v>-5.6000000000000001E-2</c:v>
                </c:pt>
                <c:pt idx="605">
                  <c:v>-8.2000000000000017E-2</c:v>
                </c:pt>
                <c:pt idx="606">
                  <c:v>-3.3000000000000002E-2</c:v>
                </c:pt>
                <c:pt idx="607">
                  <c:v>-0.13600000000000001</c:v>
                </c:pt>
                <c:pt idx="608">
                  <c:v>-0.113</c:v>
                </c:pt>
                <c:pt idx="609">
                  <c:v>-9.9000000000000046E-2</c:v>
                </c:pt>
                <c:pt idx="610">
                  <c:v>-9.1000000000000025E-2</c:v>
                </c:pt>
                <c:pt idx="611">
                  <c:v>-9.8000000000000226E-2</c:v>
                </c:pt>
                <c:pt idx="612">
                  <c:v>-7.0000000000000021E-2</c:v>
                </c:pt>
                <c:pt idx="613">
                  <c:v>2.4000000000000011E-2</c:v>
                </c:pt>
                <c:pt idx="614">
                  <c:v>3.3000000000000002E-2</c:v>
                </c:pt>
                <c:pt idx="615">
                  <c:v>-4.5000000000000012E-2</c:v>
                </c:pt>
                <c:pt idx="616">
                  <c:v>-0.14100000000000001</c:v>
                </c:pt>
                <c:pt idx="617">
                  <c:v>-0.191</c:v>
                </c:pt>
                <c:pt idx="618">
                  <c:v>-2.6000000000000252E-2</c:v>
                </c:pt>
                <c:pt idx="619">
                  <c:v>1.0000000000000005E-2</c:v>
                </c:pt>
                <c:pt idx="620">
                  <c:v>-3.0000000000000252E-3</c:v>
                </c:pt>
                <c:pt idx="621">
                  <c:v>7.0000000000000021E-2</c:v>
                </c:pt>
                <c:pt idx="622">
                  <c:v>-0.13800000000000001</c:v>
                </c:pt>
                <c:pt idx="623">
                  <c:v>-0.11700000000000002</c:v>
                </c:pt>
                <c:pt idx="624">
                  <c:v>-0.05</c:v>
                </c:pt>
                <c:pt idx="625">
                  <c:v>-0.10400000000000002</c:v>
                </c:pt>
                <c:pt idx="626">
                  <c:v>-3.0000000000000252E-3</c:v>
                </c:pt>
                <c:pt idx="627">
                  <c:v>-1.8000000000000023E-2</c:v>
                </c:pt>
                <c:pt idx="628">
                  <c:v>-0.16</c:v>
                </c:pt>
                <c:pt idx="629">
                  <c:v>-0.112</c:v>
                </c:pt>
                <c:pt idx="630">
                  <c:v>-5.3000000000000012E-2</c:v>
                </c:pt>
                <c:pt idx="631">
                  <c:v>-2.0000000000000052E-3</c:v>
                </c:pt>
                <c:pt idx="632">
                  <c:v>-3.3000000000000002E-2</c:v>
                </c:pt>
                <c:pt idx="633">
                  <c:v>-8.9000000000000204E-2</c:v>
                </c:pt>
                <c:pt idx="634">
                  <c:v>-4.8000000000000022E-2</c:v>
                </c:pt>
                <c:pt idx="635">
                  <c:v>-4.2000000000000114E-2</c:v>
                </c:pt>
                <c:pt idx="636">
                  <c:v>-9.0000000000000024E-2</c:v>
                </c:pt>
                <c:pt idx="637">
                  <c:v>-0.18500000000000041</c:v>
                </c:pt>
                <c:pt idx="638">
                  <c:v>-6.4000000000000112E-2</c:v>
                </c:pt>
                <c:pt idx="639">
                  <c:v>-5.2000000000000032E-2</c:v>
                </c:pt>
                <c:pt idx="640">
                  <c:v>6.0000000000000032E-2</c:v>
                </c:pt>
                <c:pt idx="641">
                  <c:v>-9.4000000000000028E-2</c:v>
                </c:pt>
                <c:pt idx="642">
                  <c:v>-8.3000000000000046E-2</c:v>
                </c:pt>
                <c:pt idx="643">
                  <c:v>-3.2000000000000042E-2</c:v>
                </c:pt>
                <c:pt idx="644">
                  <c:v>-9.4000000000000028E-2</c:v>
                </c:pt>
                <c:pt idx="645">
                  <c:v>-0.10900000000000012</c:v>
                </c:pt>
                <c:pt idx="646">
                  <c:v>-1.9000000000000641E-2</c:v>
                </c:pt>
                <c:pt idx="647">
                  <c:v>1.0000000000000041E-3</c:v>
                </c:pt>
                <c:pt idx="648">
                  <c:v>3.3000000000000002E-2</c:v>
                </c:pt>
                <c:pt idx="649">
                  <c:v>-0.19900000000000001</c:v>
                </c:pt>
                <c:pt idx="650">
                  <c:v>-0.05</c:v>
                </c:pt>
                <c:pt idx="651">
                  <c:v>-3.2000000000000042E-2</c:v>
                </c:pt>
                <c:pt idx="652">
                  <c:v>-0.19600000000000001</c:v>
                </c:pt>
                <c:pt idx="653">
                  <c:v>-6.2000000000000034E-2</c:v>
                </c:pt>
                <c:pt idx="654">
                  <c:v>1.7000000000000005E-2</c:v>
                </c:pt>
                <c:pt idx="655">
                  <c:v>-6.3E-2</c:v>
                </c:pt>
                <c:pt idx="656">
                  <c:v>6.3E-2</c:v>
                </c:pt>
                <c:pt idx="657">
                  <c:v>-0.111</c:v>
                </c:pt>
                <c:pt idx="658">
                  <c:v>-4.0000000000000114E-3</c:v>
                </c:pt>
                <c:pt idx="659">
                  <c:v>-0.18100000000000024</c:v>
                </c:pt>
                <c:pt idx="660">
                  <c:v>-0.20400000000000001</c:v>
                </c:pt>
                <c:pt idx="661">
                  <c:v>8.8000000000000245E-2</c:v>
                </c:pt>
                <c:pt idx="662">
                  <c:v>-5.2000000000000032E-2</c:v>
                </c:pt>
                <c:pt idx="663">
                  <c:v>-8.1000000000000016E-2</c:v>
                </c:pt>
                <c:pt idx="664">
                  <c:v>-0.13600000000000001</c:v>
                </c:pt>
                <c:pt idx="665">
                  <c:v>-8.5000000000000048E-2</c:v>
                </c:pt>
                <c:pt idx="666">
                  <c:v>-5.7000000000000023E-2</c:v>
                </c:pt>
                <c:pt idx="667">
                  <c:v>-4.0000000000000112E-2</c:v>
                </c:pt>
                <c:pt idx="668">
                  <c:v>-5.3000000000000012E-2</c:v>
                </c:pt>
                <c:pt idx="669">
                  <c:v>-4.8000000000000022E-2</c:v>
                </c:pt>
                <c:pt idx="670">
                  <c:v>-9.0000000000000167E-3</c:v>
                </c:pt>
                <c:pt idx="671">
                  <c:v>-9.2000000000000026E-2</c:v>
                </c:pt>
                <c:pt idx="672">
                  <c:v>-7.5000000000000011E-2</c:v>
                </c:pt>
                <c:pt idx="673">
                  <c:v>-5.0000000000000114E-3</c:v>
                </c:pt>
                <c:pt idx="674">
                  <c:v>-9.0000000000000167E-3</c:v>
                </c:pt>
                <c:pt idx="675">
                  <c:v>3.9000000000000014E-2</c:v>
                </c:pt>
                <c:pt idx="676">
                  <c:v>-0.10500000000000002</c:v>
                </c:pt>
                <c:pt idx="677">
                  <c:v>-0.127</c:v>
                </c:pt>
                <c:pt idx="678">
                  <c:v>-1.1000000000000103E-2</c:v>
                </c:pt>
                <c:pt idx="679">
                  <c:v>-6.8000000000000019E-2</c:v>
                </c:pt>
                <c:pt idx="680">
                  <c:v>-2.1000000000000012E-2</c:v>
                </c:pt>
                <c:pt idx="681">
                  <c:v>1.4000000000000002E-2</c:v>
                </c:pt>
                <c:pt idx="682">
                  <c:v>-4.300000000000001E-2</c:v>
                </c:pt>
                <c:pt idx="683">
                  <c:v>-0.16200000000000001</c:v>
                </c:pt>
                <c:pt idx="684">
                  <c:v>0.05</c:v>
                </c:pt>
                <c:pt idx="685">
                  <c:v>-8.5000000000000048E-2</c:v>
                </c:pt>
                <c:pt idx="686">
                  <c:v>6.0000000000000032E-2</c:v>
                </c:pt>
                <c:pt idx="687">
                  <c:v>-6.6000000000000003E-2</c:v>
                </c:pt>
                <c:pt idx="688">
                  <c:v>-8.8000000000000245E-2</c:v>
                </c:pt>
                <c:pt idx="689">
                  <c:v>-3.0000000000000252E-3</c:v>
                </c:pt>
                <c:pt idx="690">
                  <c:v>4.5000000000000012E-2</c:v>
                </c:pt>
                <c:pt idx="691">
                  <c:v>8.0000000000000227E-3</c:v>
                </c:pt>
                <c:pt idx="692">
                  <c:v>0.19900000000000001</c:v>
                </c:pt>
                <c:pt idx="693">
                  <c:v>0.26100000000000001</c:v>
                </c:pt>
                <c:pt idx="694">
                  <c:v>0.30000000000000032</c:v>
                </c:pt>
                <c:pt idx="695">
                  <c:v>0.36000000000000032</c:v>
                </c:pt>
                <c:pt idx="696">
                  <c:v>0.52700000000000002</c:v>
                </c:pt>
                <c:pt idx="697">
                  <c:v>0.64000000000002433</c:v>
                </c:pt>
                <c:pt idx="698">
                  <c:v>0.87200000000001165</c:v>
                </c:pt>
                <c:pt idx="699">
                  <c:v>0.93500000000000005</c:v>
                </c:pt>
                <c:pt idx="700">
                  <c:v>0.95400000000000162</c:v>
                </c:pt>
                <c:pt idx="701">
                  <c:v>1.1080000000000001</c:v>
                </c:pt>
                <c:pt idx="702">
                  <c:v>1.216</c:v>
                </c:pt>
                <c:pt idx="703">
                  <c:v>1.292</c:v>
                </c:pt>
                <c:pt idx="704">
                  <c:v>1.446</c:v>
                </c:pt>
                <c:pt idx="705">
                  <c:v>1.6660000000000001</c:v>
                </c:pt>
                <c:pt idx="706">
                  <c:v>1.587</c:v>
                </c:pt>
                <c:pt idx="707">
                  <c:v>1.653</c:v>
                </c:pt>
                <c:pt idx="708">
                  <c:v>1.7929999999999555</c:v>
                </c:pt>
                <c:pt idx="709">
                  <c:v>1.8240000000000001</c:v>
                </c:pt>
                <c:pt idx="710">
                  <c:v>1.9590000000000001</c:v>
                </c:pt>
                <c:pt idx="711">
                  <c:v>2.2159999999999997</c:v>
                </c:pt>
                <c:pt idx="712">
                  <c:v>2.27</c:v>
                </c:pt>
                <c:pt idx="713">
                  <c:v>2.524</c:v>
                </c:pt>
                <c:pt idx="714">
                  <c:v>2.2000000000000002</c:v>
                </c:pt>
                <c:pt idx="715">
                  <c:v>2.577</c:v>
                </c:pt>
                <c:pt idx="716">
                  <c:v>2.7330000000000001</c:v>
                </c:pt>
                <c:pt idx="717">
                  <c:v>2.7949999999999999</c:v>
                </c:pt>
                <c:pt idx="718">
                  <c:v>2.82</c:v>
                </c:pt>
                <c:pt idx="719">
                  <c:v>2.9539999999999997</c:v>
                </c:pt>
                <c:pt idx="720">
                  <c:v>3.0409999999999999</c:v>
                </c:pt>
                <c:pt idx="721">
                  <c:v>3.23</c:v>
                </c:pt>
                <c:pt idx="722">
                  <c:v>3.2600000000000002</c:v>
                </c:pt>
                <c:pt idx="723">
                  <c:v>3.5179999999999998</c:v>
                </c:pt>
                <c:pt idx="724">
                  <c:v>3.5230000000000001</c:v>
                </c:pt>
                <c:pt idx="725">
                  <c:v>3.718</c:v>
                </c:pt>
                <c:pt idx="726">
                  <c:v>3.71</c:v>
                </c:pt>
                <c:pt idx="727">
                  <c:v>3.7530000000000001</c:v>
                </c:pt>
                <c:pt idx="728">
                  <c:v>3.9759999999999978</c:v>
                </c:pt>
                <c:pt idx="729">
                  <c:v>4.01</c:v>
                </c:pt>
                <c:pt idx="730">
                  <c:v>4.1519999999999966</c:v>
                </c:pt>
                <c:pt idx="731">
                  <c:v>4.3369999999999997</c:v>
                </c:pt>
                <c:pt idx="732">
                  <c:v>4.2919999999999998</c:v>
                </c:pt>
                <c:pt idx="733">
                  <c:v>4.4590000000000014</c:v>
                </c:pt>
                <c:pt idx="734">
                  <c:v>4.4910000000000014</c:v>
                </c:pt>
                <c:pt idx="735">
                  <c:v>4.6289999999999765</c:v>
                </c:pt>
                <c:pt idx="736">
                  <c:v>4.681</c:v>
                </c:pt>
                <c:pt idx="737">
                  <c:v>4.5409999999999986</c:v>
                </c:pt>
                <c:pt idx="738">
                  <c:v>4.83</c:v>
                </c:pt>
                <c:pt idx="739">
                  <c:v>4.7619999999999987</c:v>
                </c:pt>
                <c:pt idx="740">
                  <c:v>5.1619999999999946</c:v>
                </c:pt>
                <c:pt idx="741">
                  <c:v>5.0699999999999976</c:v>
                </c:pt>
                <c:pt idx="742">
                  <c:v>5.1349999999999865</c:v>
                </c:pt>
                <c:pt idx="743">
                  <c:v>5.2490000000000014</c:v>
                </c:pt>
                <c:pt idx="744">
                  <c:v>5.2629999999999946</c:v>
                </c:pt>
                <c:pt idx="745">
                  <c:v>5.4060000000000024</c:v>
                </c:pt>
                <c:pt idx="746">
                  <c:v>5.4700000000000024</c:v>
                </c:pt>
                <c:pt idx="747">
                  <c:v>5.6169999999999947</c:v>
                </c:pt>
                <c:pt idx="748">
                  <c:v>5.6239999999999775</c:v>
                </c:pt>
                <c:pt idx="749">
                  <c:v>5.8599999999999977</c:v>
                </c:pt>
                <c:pt idx="750">
                  <c:v>5.8659999999999846</c:v>
                </c:pt>
                <c:pt idx="751">
                  <c:v>6.101</c:v>
                </c:pt>
                <c:pt idx="752">
                  <c:v>5.9720000000000004</c:v>
                </c:pt>
                <c:pt idx="753">
                  <c:v>6.1579999999999746</c:v>
                </c:pt>
                <c:pt idx="754">
                  <c:v>6.1989999999999865</c:v>
                </c:pt>
                <c:pt idx="755">
                  <c:v>6.3529999999999847</c:v>
                </c:pt>
                <c:pt idx="756">
                  <c:v>6.1859999999999946</c:v>
                </c:pt>
                <c:pt idx="757">
                  <c:v>6.532</c:v>
                </c:pt>
                <c:pt idx="758">
                  <c:v>6.492</c:v>
                </c:pt>
                <c:pt idx="759">
                  <c:v>6.5839999999999996</c:v>
                </c:pt>
                <c:pt idx="760">
                  <c:v>6.681</c:v>
                </c:pt>
                <c:pt idx="761">
                  <c:v>6.7829999999999986</c:v>
                </c:pt>
                <c:pt idx="762">
                  <c:v>6.9289999999999976</c:v>
                </c:pt>
                <c:pt idx="763">
                  <c:v>6.9130000000000003</c:v>
                </c:pt>
                <c:pt idx="764">
                  <c:v>6.992</c:v>
                </c:pt>
                <c:pt idx="765">
                  <c:v>7.2839999999999998</c:v>
                </c:pt>
                <c:pt idx="766">
                  <c:v>7.3239999999999865</c:v>
                </c:pt>
                <c:pt idx="767">
                  <c:v>7.4939999999999998</c:v>
                </c:pt>
                <c:pt idx="768">
                  <c:v>7.3969999999999976</c:v>
                </c:pt>
                <c:pt idx="769">
                  <c:v>7.5439999999999996</c:v>
                </c:pt>
                <c:pt idx="770">
                  <c:v>7.3569999999999967</c:v>
                </c:pt>
                <c:pt idx="771">
                  <c:v>7.3469999999999986</c:v>
                </c:pt>
                <c:pt idx="772">
                  <c:v>7.6449999999999765</c:v>
                </c:pt>
                <c:pt idx="773">
                  <c:v>8.0230000000000015</c:v>
                </c:pt>
                <c:pt idx="774">
                  <c:v>8.1430000000000007</c:v>
                </c:pt>
                <c:pt idx="775">
                  <c:v>8.0090000000000003</c:v>
                </c:pt>
                <c:pt idx="776">
                  <c:v>8.1390000000000011</c:v>
                </c:pt>
                <c:pt idx="777">
                  <c:v>8.1879999999999988</c:v>
                </c:pt>
                <c:pt idx="778">
                  <c:v>8.120000000000001</c:v>
                </c:pt>
                <c:pt idx="779">
                  <c:v>8.3420000000000005</c:v>
                </c:pt>
                <c:pt idx="780">
                  <c:v>8.3870000000000005</c:v>
                </c:pt>
                <c:pt idx="781">
                  <c:v>8.447000000000001</c:v>
                </c:pt>
                <c:pt idx="782">
                  <c:v>8.6110000000000007</c:v>
                </c:pt>
                <c:pt idx="783">
                  <c:v>8.3980000000000015</c:v>
                </c:pt>
                <c:pt idx="784">
                  <c:v>8.3690000000000246</c:v>
                </c:pt>
                <c:pt idx="785">
                  <c:v>8.2299999999999986</c:v>
                </c:pt>
                <c:pt idx="786">
                  <c:v>8.4730000000000008</c:v>
                </c:pt>
                <c:pt idx="787">
                  <c:v>8.4330000000000016</c:v>
                </c:pt>
                <c:pt idx="788">
                  <c:v>8.3280000000000012</c:v>
                </c:pt>
                <c:pt idx="789">
                  <c:v>8.1840000000000011</c:v>
                </c:pt>
                <c:pt idx="790">
                  <c:v>8.3170000000000002</c:v>
                </c:pt>
                <c:pt idx="791">
                  <c:v>8.2860000000000014</c:v>
                </c:pt>
                <c:pt idx="792">
                  <c:v>8.3140000000000001</c:v>
                </c:pt>
                <c:pt idx="793">
                  <c:v>8.1309999999999985</c:v>
                </c:pt>
                <c:pt idx="794">
                  <c:v>8.3800000000000008</c:v>
                </c:pt>
                <c:pt idx="795">
                  <c:v>8.222999999999999</c:v>
                </c:pt>
                <c:pt idx="796">
                  <c:v>8.4479999999999986</c:v>
                </c:pt>
                <c:pt idx="797">
                  <c:v>8.3320000000000007</c:v>
                </c:pt>
                <c:pt idx="798">
                  <c:v>8.407</c:v>
                </c:pt>
                <c:pt idx="799">
                  <c:v>8.2670000000000012</c:v>
                </c:pt>
                <c:pt idx="800">
                  <c:v>8.2489999999999988</c:v>
                </c:pt>
                <c:pt idx="801">
                  <c:v>8.2399999999999984</c:v>
                </c:pt>
                <c:pt idx="802">
                  <c:v>8.3210000000000015</c:v>
                </c:pt>
                <c:pt idx="803">
                  <c:v>8.2730000000000015</c:v>
                </c:pt>
                <c:pt idx="804">
                  <c:v>8.3990000000000027</c:v>
                </c:pt>
                <c:pt idx="805">
                  <c:v>8.3140000000000001</c:v>
                </c:pt>
                <c:pt idx="806">
                  <c:v>8.5120000000000005</c:v>
                </c:pt>
                <c:pt idx="807">
                  <c:v>8.4240000000000013</c:v>
                </c:pt>
                <c:pt idx="808">
                  <c:v>8.5190000000000001</c:v>
                </c:pt>
                <c:pt idx="809">
                  <c:v>8.3350000000000026</c:v>
                </c:pt>
                <c:pt idx="810">
                  <c:v>8.0790000000000006</c:v>
                </c:pt>
                <c:pt idx="811">
                  <c:v>8.157</c:v>
                </c:pt>
                <c:pt idx="812">
                  <c:v>8.2879999999999985</c:v>
                </c:pt>
                <c:pt idx="813">
                  <c:v>8.34</c:v>
                </c:pt>
                <c:pt idx="814">
                  <c:v>8.4850000000000048</c:v>
                </c:pt>
                <c:pt idx="815">
                  <c:v>8.4540000000000006</c:v>
                </c:pt>
                <c:pt idx="816">
                  <c:v>8.3170000000000002</c:v>
                </c:pt>
                <c:pt idx="817">
                  <c:v>8.020999999999999</c:v>
                </c:pt>
                <c:pt idx="818">
                  <c:v>8.3230000000000004</c:v>
                </c:pt>
                <c:pt idx="819">
                  <c:v>8.2760000000000016</c:v>
                </c:pt>
                <c:pt idx="820">
                  <c:v>8.3690000000000246</c:v>
                </c:pt>
                <c:pt idx="821">
                  <c:v>8.3310000000000013</c:v>
                </c:pt>
                <c:pt idx="822">
                  <c:v>8.5060000000000002</c:v>
                </c:pt>
                <c:pt idx="823">
                  <c:v>8.7429999999999986</c:v>
                </c:pt>
                <c:pt idx="824">
                  <c:v>8.5510000000000002</c:v>
                </c:pt>
                <c:pt idx="825">
                  <c:v>8.7840000000000007</c:v>
                </c:pt>
                <c:pt idx="826">
                  <c:v>8.8880000000000035</c:v>
                </c:pt>
                <c:pt idx="827">
                  <c:v>9.0890000000000004</c:v>
                </c:pt>
                <c:pt idx="828">
                  <c:v>9.0230000000000015</c:v>
                </c:pt>
                <c:pt idx="829">
                  <c:v>8.9760000000000026</c:v>
                </c:pt>
                <c:pt idx="830">
                  <c:v>9.1399999999999988</c:v>
                </c:pt>
                <c:pt idx="831">
                  <c:v>9.1979999999999986</c:v>
                </c:pt>
                <c:pt idx="832">
                  <c:v>9.1750000000000007</c:v>
                </c:pt>
                <c:pt idx="833">
                  <c:v>9.0990000000000002</c:v>
                </c:pt>
                <c:pt idx="834">
                  <c:v>9.2540000000000013</c:v>
                </c:pt>
                <c:pt idx="835">
                  <c:v>9.2179999999999982</c:v>
                </c:pt>
                <c:pt idx="836">
                  <c:v>9.2299999999999986</c:v>
                </c:pt>
                <c:pt idx="837">
                  <c:v>9.2650000000000006</c:v>
                </c:pt>
                <c:pt idx="838">
                  <c:v>9.0940000000000012</c:v>
                </c:pt>
                <c:pt idx="839">
                  <c:v>9.1179999999999986</c:v>
                </c:pt>
                <c:pt idx="840">
                  <c:v>9.2470000000000017</c:v>
                </c:pt>
                <c:pt idx="841">
                  <c:v>9.1490000000000009</c:v>
                </c:pt>
                <c:pt idx="842">
                  <c:v>9.1160000000000014</c:v>
                </c:pt>
                <c:pt idx="843">
                  <c:v>9.3670000000000027</c:v>
                </c:pt>
                <c:pt idx="844">
                  <c:v>9.4950000000000028</c:v>
                </c:pt>
                <c:pt idx="845">
                  <c:v>9.4250000000000007</c:v>
                </c:pt>
                <c:pt idx="846">
                  <c:v>9.3000000000000007</c:v>
                </c:pt>
                <c:pt idx="847">
                  <c:v>9.0870000000000015</c:v>
                </c:pt>
                <c:pt idx="848">
                  <c:v>9.2439999999999998</c:v>
                </c:pt>
                <c:pt idx="849">
                  <c:v>9.2740000000000009</c:v>
                </c:pt>
                <c:pt idx="850">
                  <c:v>9.2750000000000004</c:v>
                </c:pt>
                <c:pt idx="851">
                  <c:v>9.423</c:v>
                </c:pt>
                <c:pt idx="852">
                  <c:v>9.3590000000000266</c:v>
                </c:pt>
                <c:pt idx="853">
                  <c:v>9.3360000000000003</c:v>
                </c:pt>
                <c:pt idx="854">
                  <c:v>9.2760000000000016</c:v>
                </c:pt>
                <c:pt idx="855">
                  <c:v>9.4130000000000003</c:v>
                </c:pt>
                <c:pt idx="856">
                  <c:v>9.338000000000001</c:v>
                </c:pt>
                <c:pt idx="857">
                  <c:v>9.2580000000000009</c:v>
                </c:pt>
                <c:pt idx="858">
                  <c:v>9.4410000000000007</c:v>
                </c:pt>
                <c:pt idx="859">
                  <c:v>9.4430000000000014</c:v>
                </c:pt>
                <c:pt idx="860">
                  <c:v>9.3310000000000013</c:v>
                </c:pt>
                <c:pt idx="861">
                  <c:v>9.468</c:v>
                </c:pt>
                <c:pt idx="862">
                  <c:v>9.3210000000000015</c:v>
                </c:pt>
                <c:pt idx="863">
                  <c:v>9.6150000000000002</c:v>
                </c:pt>
                <c:pt idx="864">
                  <c:v>9.4170000000000016</c:v>
                </c:pt>
                <c:pt idx="865">
                  <c:v>9.2730000000000015</c:v>
                </c:pt>
                <c:pt idx="866">
                  <c:v>9.5730000000000004</c:v>
                </c:pt>
                <c:pt idx="867">
                  <c:v>9.4360000000000035</c:v>
                </c:pt>
                <c:pt idx="868">
                  <c:v>9.3950000000000067</c:v>
                </c:pt>
                <c:pt idx="869">
                  <c:v>9.4110000000000014</c:v>
                </c:pt>
                <c:pt idx="870">
                  <c:v>9.4610000000000003</c:v>
                </c:pt>
                <c:pt idx="871">
                  <c:v>9.2100000000000009</c:v>
                </c:pt>
                <c:pt idx="872">
                  <c:v>9.4850000000000048</c:v>
                </c:pt>
                <c:pt idx="873">
                  <c:v>9.6840000000000011</c:v>
                </c:pt>
                <c:pt idx="874">
                  <c:v>9.5070000000000014</c:v>
                </c:pt>
                <c:pt idx="875">
                  <c:v>9.3820000000000068</c:v>
                </c:pt>
                <c:pt idx="876">
                  <c:v>9.4810000000000034</c:v>
                </c:pt>
                <c:pt idx="877">
                  <c:v>9.4690000000000047</c:v>
                </c:pt>
                <c:pt idx="878">
                  <c:v>9.4090000000000007</c:v>
                </c:pt>
                <c:pt idx="879">
                  <c:v>9.593</c:v>
                </c:pt>
                <c:pt idx="880">
                  <c:v>9.6800000000000015</c:v>
                </c:pt>
                <c:pt idx="881">
                  <c:v>9.6130000000000013</c:v>
                </c:pt>
                <c:pt idx="882">
                  <c:v>9.6279999999999983</c:v>
                </c:pt>
                <c:pt idx="883">
                  <c:v>9.4550000000000267</c:v>
                </c:pt>
                <c:pt idx="884">
                  <c:v>9.5460000000000012</c:v>
                </c:pt>
                <c:pt idx="885">
                  <c:v>9.5030000000000001</c:v>
                </c:pt>
                <c:pt idx="886">
                  <c:v>9.5390000000000015</c:v>
                </c:pt>
                <c:pt idx="887">
                  <c:v>9.4880000000000013</c:v>
                </c:pt>
                <c:pt idx="888">
                  <c:v>9.5030000000000001</c:v>
                </c:pt>
                <c:pt idx="889">
                  <c:v>9.5840000000000014</c:v>
                </c:pt>
                <c:pt idx="890">
                  <c:v>9.5340000000000007</c:v>
                </c:pt>
                <c:pt idx="891">
                  <c:v>9.4530000000000047</c:v>
                </c:pt>
                <c:pt idx="892">
                  <c:v>9.5290000000000017</c:v>
                </c:pt>
                <c:pt idx="893">
                  <c:v>9.4910000000000014</c:v>
                </c:pt>
                <c:pt idx="894">
                  <c:v>9.4510000000000005</c:v>
                </c:pt>
                <c:pt idx="895">
                  <c:v>9.4160000000000004</c:v>
                </c:pt>
                <c:pt idx="896">
                  <c:v>9.6580000000000013</c:v>
                </c:pt>
                <c:pt idx="897">
                  <c:v>9.5840000000000014</c:v>
                </c:pt>
                <c:pt idx="898">
                  <c:v>9.4740000000000002</c:v>
                </c:pt>
                <c:pt idx="899">
                  <c:v>9.5740000000000016</c:v>
                </c:pt>
                <c:pt idx="900">
                  <c:v>9.48</c:v>
                </c:pt>
                <c:pt idx="901">
                  <c:v>9.5740000000000016</c:v>
                </c:pt>
                <c:pt idx="902">
                  <c:v>9.7179999999999982</c:v>
                </c:pt>
                <c:pt idx="903">
                  <c:v>9.6820000000000004</c:v>
                </c:pt>
                <c:pt idx="904">
                  <c:v>9.6110000000000007</c:v>
                </c:pt>
                <c:pt idx="905">
                  <c:v>9.4910000000000014</c:v>
                </c:pt>
                <c:pt idx="906">
                  <c:v>9.5390000000000015</c:v>
                </c:pt>
                <c:pt idx="907">
                  <c:v>9.5550000000000068</c:v>
                </c:pt>
                <c:pt idx="908">
                  <c:v>9.5200000000000014</c:v>
                </c:pt>
                <c:pt idx="909">
                  <c:v>9.6230000000000011</c:v>
                </c:pt>
                <c:pt idx="910">
                  <c:v>9.6620000000000008</c:v>
                </c:pt>
                <c:pt idx="911">
                  <c:v>9.5760000000000005</c:v>
                </c:pt>
                <c:pt idx="912">
                  <c:v>9.613999999999999</c:v>
                </c:pt>
                <c:pt idx="913">
                  <c:v>9.5740000000000016</c:v>
                </c:pt>
                <c:pt idx="914">
                  <c:v>9.5640000000000001</c:v>
                </c:pt>
                <c:pt idx="915">
                  <c:v>9.7000000000000011</c:v>
                </c:pt>
                <c:pt idx="916">
                  <c:v>9.59</c:v>
                </c:pt>
                <c:pt idx="917">
                  <c:v>9.5660000000000007</c:v>
                </c:pt>
                <c:pt idx="918">
                  <c:v>9.4790000000000028</c:v>
                </c:pt>
                <c:pt idx="919">
                  <c:v>9.6630000000000003</c:v>
                </c:pt>
                <c:pt idx="920">
                  <c:v>9.5940000000000012</c:v>
                </c:pt>
                <c:pt idx="921">
                  <c:v>9.6309999999999985</c:v>
                </c:pt>
                <c:pt idx="922">
                  <c:v>9.7479999999999976</c:v>
                </c:pt>
                <c:pt idx="923">
                  <c:v>9.4370000000000012</c:v>
                </c:pt>
                <c:pt idx="924">
                  <c:v>9.636000000000001</c:v>
                </c:pt>
                <c:pt idx="925">
                  <c:v>9.4820000000000046</c:v>
                </c:pt>
                <c:pt idx="926">
                  <c:v>9.5620000000000047</c:v>
                </c:pt>
                <c:pt idx="927">
                  <c:v>9.5810000000000013</c:v>
                </c:pt>
                <c:pt idx="928">
                  <c:v>9.4950000000000028</c:v>
                </c:pt>
                <c:pt idx="929">
                  <c:v>9.5450000000000017</c:v>
                </c:pt>
                <c:pt idx="930">
                  <c:v>9.6070000000000011</c:v>
                </c:pt>
                <c:pt idx="931">
                  <c:v>9.4960000000000004</c:v>
                </c:pt>
                <c:pt idx="932">
                  <c:v>9.636000000000001</c:v>
                </c:pt>
                <c:pt idx="933">
                  <c:v>9.57</c:v>
                </c:pt>
                <c:pt idx="934">
                  <c:v>9.6950000000000003</c:v>
                </c:pt>
                <c:pt idx="935">
                  <c:v>9.766</c:v>
                </c:pt>
                <c:pt idx="936">
                  <c:v>9.677999999999999</c:v>
                </c:pt>
                <c:pt idx="937">
                  <c:v>9.7900000000000009</c:v>
                </c:pt>
                <c:pt idx="938">
                  <c:v>9.7369999999999983</c:v>
                </c:pt>
                <c:pt idx="939">
                  <c:v>9.657</c:v>
                </c:pt>
                <c:pt idx="940">
                  <c:v>9.5570000000000004</c:v>
                </c:pt>
                <c:pt idx="941">
                  <c:v>9.4710000000000001</c:v>
                </c:pt>
                <c:pt idx="942">
                  <c:v>9.4730000000000008</c:v>
                </c:pt>
                <c:pt idx="943">
                  <c:v>9.7580000000000009</c:v>
                </c:pt>
                <c:pt idx="944">
                  <c:v>9.7590000000000003</c:v>
                </c:pt>
                <c:pt idx="945">
                  <c:v>9.7479999999999976</c:v>
                </c:pt>
                <c:pt idx="946">
                  <c:v>9.7050000000000001</c:v>
                </c:pt>
                <c:pt idx="947">
                  <c:v>9.4850000000000048</c:v>
                </c:pt>
                <c:pt idx="948">
                  <c:v>9.5520000000000067</c:v>
                </c:pt>
                <c:pt idx="949">
                  <c:v>9.6000000000000014</c:v>
                </c:pt>
                <c:pt idx="950">
                  <c:v>9.4870000000000001</c:v>
                </c:pt>
                <c:pt idx="951">
                  <c:v>9.6879999999999988</c:v>
                </c:pt>
                <c:pt idx="952">
                  <c:v>9.6939999999999991</c:v>
                </c:pt>
                <c:pt idx="953">
                  <c:v>9.7200000000000006</c:v>
                </c:pt>
                <c:pt idx="954">
                  <c:v>9.6239999999999988</c:v>
                </c:pt>
                <c:pt idx="955">
                  <c:v>9.6760000000000002</c:v>
                </c:pt>
                <c:pt idx="956">
                  <c:v>9.6450000000000014</c:v>
                </c:pt>
                <c:pt idx="957">
                  <c:v>9.4670000000000005</c:v>
                </c:pt>
                <c:pt idx="958">
                  <c:v>9.5180000000000007</c:v>
                </c:pt>
                <c:pt idx="959">
                  <c:v>9.4210000000000012</c:v>
                </c:pt>
                <c:pt idx="960">
                  <c:v>9.6170000000000009</c:v>
                </c:pt>
                <c:pt idx="961">
                  <c:v>9.5240000000000009</c:v>
                </c:pt>
                <c:pt idx="962">
                  <c:v>9.738999999999999</c:v>
                </c:pt>
                <c:pt idx="963">
                  <c:v>9.5810000000000013</c:v>
                </c:pt>
                <c:pt idx="964">
                  <c:v>9.4010000000000016</c:v>
                </c:pt>
                <c:pt idx="965">
                  <c:v>9.4810000000000034</c:v>
                </c:pt>
                <c:pt idx="966">
                  <c:v>9.609</c:v>
                </c:pt>
                <c:pt idx="967">
                  <c:v>9.7459999999999987</c:v>
                </c:pt>
                <c:pt idx="968">
                  <c:v>9.7050000000000001</c:v>
                </c:pt>
                <c:pt idx="969">
                  <c:v>9.6750000000000007</c:v>
                </c:pt>
                <c:pt idx="970">
                  <c:v>9.7169999999999987</c:v>
                </c:pt>
                <c:pt idx="971">
                  <c:v>9.5230000000000015</c:v>
                </c:pt>
                <c:pt idx="972">
                  <c:v>9.3220000000000027</c:v>
                </c:pt>
                <c:pt idx="973">
                  <c:v>9.2279999999999998</c:v>
                </c:pt>
                <c:pt idx="974">
                  <c:v>9.3050000000000068</c:v>
                </c:pt>
                <c:pt idx="975">
                  <c:v>9.3930000000000007</c:v>
                </c:pt>
                <c:pt idx="976">
                  <c:v>9.3750000000000266</c:v>
                </c:pt>
                <c:pt idx="977">
                  <c:v>9.6790000000000003</c:v>
                </c:pt>
                <c:pt idx="978">
                  <c:v>9.6979999999999986</c:v>
                </c:pt>
                <c:pt idx="979">
                  <c:v>9.7109999999999985</c:v>
                </c:pt>
                <c:pt idx="980">
                  <c:v>9.7459999999999987</c:v>
                </c:pt>
                <c:pt idx="981">
                  <c:v>9.9489999999999998</c:v>
                </c:pt>
                <c:pt idx="982">
                  <c:v>9.9820000000000046</c:v>
                </c:pt>
                <c:pt idx="983">
                  <c:v>10.187000000000001</c:v>
                </c:pt>
                <c:pt idx="984">
                  <c:v>10.241999999999999</c:v>
                </c:pt>
                <c:pt idx="985">
                  <c:v>10.352000000000174</c:v>
                </c:pt>
                <c:pt idx="986">
                  <c:v>10.413</c:v>
                </c:pt>
                <c:pt idx="987">
                  <c:v>10.44</c:v>
                </c:pt>
                <c:pt idx="988">
                  <c:v>10.447000000000001</c:v>
                </c:pt>
                <c:pt idx="989">
                  <c:v>10.629</c:v>
                </c:pt>
                <c:pt idx="990">
                  <c:v>10.52</c:v>
                </c:pt>
                <c:pt idx="991">
                  <c:v>10.779</c:v>
                </c:pt>
                <c:pt idx="992">
                  <c:v>10.815000000000024</c:v>
                </c:pt>
                <c:pt idx="993">
                  <c:v>10.851000000000004</c:v>
                </c:pt>
                <c:pt idx="994">
                  <c:v>11.017000000000001</c:v>
                </c:pt>
                <c:pt idx="995">
                  <c:v>10.828000000000001</c:v>
                </c:pt>
                <c:pt idx="996">
                  <c:v>11.025</c:v>
                </c:pt>
                <c:pt idx="997">
                  <c:v>11.122</c:v>
                </c:pt>
                <c:pt idx="998">
                  <c:v>11.052000000000024</c:v>
                </c:pt>
                <c:pt idx="999">
                  <c:v>10.906000000000002</c:v>
                </c:pt>
                <c:pt idx="1000">
                  <c:v>10.824</c:v>
                </c:pt>
                <c:pt idx="1001">
                  <c:v>11.066000000000004</c:v>
                </c:pt>
                <c:pt idx="1002">
                  <c:v>10.792</c:v>
                </c:pt>
                <c:pt idx="1003">
                  <c:v>10.652000000000022</c:v>
                </c:pt>
                <c:pt idx="1004">
                  <c:v>10.819000000000004</c:v>
                </c:pt>
                <c:pt idx="1005">
                  <c:v>10.903</c:v>
                </c:pt>
                <c:pt idx="1006">
                  <c:v>10.802000000000024</c:v>
                </c:pt>
                <c:pt idx="1007">
                  <c:v>10.829000000000002</c:v>
                </c:pt>
                <c:pt idx="1008">
                  <c:v>10.662000000000004</c:v>
                </c:pt>
                <c:pt idx="1009">
                  <c:v>10.66</c:v>
                </c:pt>
                <c:pt idx="1010">
                  <c:v>10.431000000000001</c:v>
                </c:pt>
                <c:pt idx="1011">
                  <c:v>10.377000000000002</c:v>
                </c:pt>
                <c:pt idx="1012">
                  <c:v>10.365000000000174</c:v>
                </c:pt>
                <c:pt idx="1013">
                  <c:v>10.144</c:v>
                </c:pt>
                <c:pt idx="1014">
                  <c:v>10.025</c:v>
                </c:pt>
                <c:pt idx="1015">
                  <c:v>9.9300000000000015</c:v>
                </c:pt>
                <c:pt idx="1016">
                  <c:v>9.770999999999999</c:v>
                </c:pt>
                <c:pt idx="1017">
                  <c:v>9.4610000000000003</c:v>
                </c:pt>
                <c:pt idx="1018">
                  <c:v>9.4860000000000007</c:v>
                </c:pt>
                <c:pt idx="1019">
                  <c:v>9.4300000000000015</c:v>
                </c:pt>
                <c:pt idx="1020">
                  <c:v>9.5120000000000005</c:v>
                </c:pt>
                <c:pt idx="1021">
                  <c:v>9.3500000000000068</c:v>
                </c:pt>
                <c:pt idx="1022">
                  <c:v>9.2850000000000001</c:v>
                </c:pt>
                <c:pt idx="1023">
                  <c:v>9.2260000000000009</c:v>
                </c:pt>
                <c:pt idx="1024">
                  <c:v>8.9980000000000011</c:v>
                </c:pt>
                <c:pt idx="1025">
                  <c:v>8.83</c:v>
                </c:pt>
                <c:pt idx="1026">
                  <c:v>8.7570000000000014</c:v>
                </c:pt>
                <c:pt idx="1027">
                  <c:v>8.7109999999999985</c:v>
                </c:pt>
                <c:pt idx="1028">
                  <c:v>8.6030000000000015</c:v>
                </c:pt>
                <c:pt idx="1029">
                  <c:v>8.5220000000000002</c:v>
                </c:pt>
                <c:pt idx="1030">
                  <c:v>7.8949999999999765</c:v>
                </c:pt>
                <c:pt idx="1031">
                  <c:v>7.9260000000000002</c:v>
                </c:pt>
                <c:pt idx="1032">
                  <c:v>7.51</c:v>
                </c:pt>
                <c:pt idx="1033">
                  <c:v>7.6139999999999866</c:v>
                </c:pt>
                <c:pt idx="1034">
                  <c:v>7.6249999999999245</c:v>
                </c:pt>
                <c:pt idx="1035">
                  <c:v>7.7560000000000002</c:v>
                </c:pt>
                <c:pt idx="1036">
                  <c:v>7.7690000000000001</c:v>
                </c:pt>
                <c:pt idx="1037">
                  <c:v>7.5869999999999997</c:v>
                </c:pt>
                <c:pt idx="1038">
                  <c:v>7.516</c:v>
                </c:pt>
                <c:pt idx="1039">
                  <c:v>7.4810000000000034</c:v>
                </c:pt>
                <c:pt idx="1040">
                  <c:v>7.3419999999999996</c:v>
                </c:pt>
                <c:pt idx="1041">
                  <c:v>7.4340000000000002</c:v>
                </c:pt>
                <c:pt idx="1042">
                  <c:v>7.3649999999999665</c:v>
                </c:pt>
                <c:pt idx="1043">
                  <c:v>7.141</c:v>
                </c:pt>
                <c:pt idx="1044">
                  <c:v>6.9740000000000002</c:v>
                </c:pt>
                <c:pt idx="1045">
                  <c:v>6.8860000000000001</c:v>
                </c:pt>
                <c:pt idx="1046">
                  <c:v>6.9939999999999998</c:v>
                </c:pt>
                <c:pt idx="1047">
                  <c:v>6.8879999999999946</c:v>
                </c:pt>
                <c:pt idx="1048">
                  <c:v>7.1439999999999966</c:v>
                </c:pt>
                <c:pt idx="1049">
                  <c:v>6.9410000000000034</c:v>
                </c:pt>
                <c:pt idx="1050">
                  <c:v>6.9660000000000002</c:v>
                </c:pt>
                <c:pt idx="1051">
                  <c:v>6.7539999999999987</c:v>
                </c:pt>
                <c:pt idx="1052">
                  <c:v>6.68</c:v>
                </c:pt>
                <c:pt idx="1053">
                  <c:v>6.7119999999999997</c:v>
                </c:pt>
                <c:pt idx="1054">
                  <c:v>6.718</c:v>
                </c:pt>
                <c:pt idx="1055">
                  <c:v>6.8819999999999997</c:v>
                </c:pt>
                <c:pt idx="1056">
                  <c:v>6.4820000000000002</c:v>
                </c:pt>
                <c:pt idx="1057">
                  <c:v>6.5119999999999996</c:v>
                </c:pt>
                <c:pt idx="1058">
                  <c:v>6.484</c:v>
                </c:pt>
                <c:pt idx="1059">
                  <c:v>6.4050000000000002</c:v>
                </c:pt>
                <c:pt idx="1060">
                  <c:v>6.3169999999999966</c:v>
                </c:pt>
                <c:pt idx="1061">
                  <c:v>6.4780000000000024</c:v>
                </c:pt>
                <c:pt idx="1062">
                  <c:v>6.2139999999999995</c:v>
                </c:pt>
                <c:pt idx="1063">
                  <c:v>6.226</c:v>
                </c:pt>
                <c:pt idx="1064">
                  <c:v>5.9130000000000003</c:v>
                </c:pt>
                <c:pt idx="1065">
                  <c:v>6.02</c:v>
                </c:pt>
                <c:pt idx="1066">
                  <c:v>5.8039999999999976</c:v>
                </c:pt>
                <c:pt idx="1067">
                  <c:v>5.7569999999999997</c:v>
                </c:pt>
                <c:pt idx="1068">
                  <c:v>5.859</c:v>
                </c:pt>
                <c:pt idx="1069">
                  <c:v>5.7619999999999987</c:v>
                </c:pt>
                <c:pt idx="1070">
                  <c:v>5.76</c:v>
                </c:pt>
                <c:pt idx="1071">
                  <c:v>5.8439999999999976</c:v>
                </c:pt>
                <c:pt idx="1072">
                  <c:v>5.9239999999999986</c:v>
                </c:pt>
                <c:pt idx="1073">
                  <c:v>5.8149999999999746</c:v>
                </c:pt>
                <c:pt idx="1074">
                  <c:v>5.516</c:v>
                </c:pt>
                <c:pt idx="1075">
                  <c:v>5.26</c:v>
                </c:pt>
                <c:pt idx="1076">
                  <c:v>5.3639999999999866</c:v>
                </c:pt>
                <c:pt idx="1077">
                  <c:v>5.2679999999999865</c:v>
                </c:pt>
                <c:pt idx="1078">
                  <c:v>5.2239999999999975</c:v>
                </c:pt>
                <c:pt idx="1079">
                  <c:v>5.149</c:v>
                </c:pt>
                <c:pt idx="1080">
                  <c:v>5.3759999999999986</c:v>
                </c:pt>
                <c:pt idx="1081">
                  <c:v>4.6959999999999846</c:v>
                </c:pt>
                <c:pt idx="1082">
                  <c:v>4.6779999999999946</c:v>
                </c:pt>
                <c:pt idx="1083">
                  <c:v>4.6609999999999765</c:v>
                </c:pt>
                <c:pt idx="1084">
                  <c:v>4.7429999999999977</c:v>
                </c:pt>
                <c:pt idx="1085">
                  <c:v>4.8239999999999865</c:v>
                </c:pt>
                <c:pt idx="1086">
                  <c:v>4.8639999999999866</c:v>
                </c:pt>
                <c:pt idx="1087">
                  <c:v>4.8609999999999847</c:v>
                </c:pt>
                <c:pt idx="1088">
                  <c:v>4.8199999999999976</c:v>
                </c:pt>
                <c:pt idx="1089">
                  <c:v>5.1629999999999665</c:v>
                </c:pt>
                <c:pt idx="1090">
                  <c:v>5.13</c:v>
                </c:pt>
                <c:pt idx="1091">
                  <c:v>4.9139999999999997</c:v>
                </c:pt>
                <c:pt idx="1092">
                  <c:v>4.6649999999999245</c:v>
                </c:pt>
                <c:pt idx="1093">
                  <c:v>4.3309999999999986</c:v>
                </c:pt>
                <c:pt idx="1094">
                  <c:v>3.8899999999999997</c:v>
                </c:pt>
                <c:pt idx="1095">
                  <c:v>3.8559999999999977</c:v>
                </c:pt>
                <c:pt idx="1096">
                  <c:v>4.0590000000000002</c:v>
                </c:pt>
                <c:pt idx="1097">
                  <c:v>4.0639999999999956</c:v>
                </c:pt>
                <c:pt idx="1098">
                  <c:v>3.6339999999999999</c:v>
                </c:pt>
                <c:pt idx="1099">
                  <c:v>3.9009999999999998</c:v>
                </c:pt>
                <c:pt idx="1100">
                  <c:v>3.8339999999999987</c:v>
                </c:pt>
                <c:pt idx="1101">
                  <c:v>3.7</c:v>
                </c:pt>
                <c:pt idx="1102">
                  <c:v>3.7290000000000001</c:v>
                </c:pt>
                <c:pt idx="1103">
                  <c:v>3.847</c:v>
                </c:pt>
                <c:pt idx="1104">
                  <c:v>3.84</c:v>
                </c:pt>
                <c:pt idx="1105">
                  <c:v>3.8639999999999999</c:v>
                </c:pt>
                <c:pt idx="1106">
                  <c:v>3.6630000000000011</c:v>
                </c:pt>
                <c:pt idx="1107">
                  <c:v>3.7290000000000001</c:v>
                </c:pt>
                <c:pt idx="1108">
                  <c:v>3.641</c:v>
                </c:pt>
                <c:pt idx="1109">
                  <c:v>3.8339999999999987</c:v>
                </c:pt>
                <c:pt idx="1110">
                  <c:v>4.0129999999999946</c:v>
                </c:pt>
                <c:pt idx="1111">
                  <c:v>3.92</c:v>
                </c:pt>
                <c:pt idx="1112">
                  <c:v>3.8079999999999998</c:v>
                </c:pt>
                <c:pt idx="1113">
                  <c:v>3.5349999999999997</c:v>
                </c:pt>
                <c:pt idx="1114">
                  <c:v>3.694</c:v>
                </c:pt>
                <c:pt idx="1115">
                  <c:v>3.6240000000000001</c:v>
                </c:pt>
                <c:pt idx="1116">
                  <c:v>3.681</c:v>
                </c:pt>
                <c:pt idx="1117">
                  <c:v>3.7880000000000011</c:v>
                </c:pt>
                <c:pt idx="1118">
                  <c:v>3.6030000000000002</c:v>
                </c:pt>
                <c:pt idx="1119">
                  <c:v>3.8299999999999987</c:v>
                </c:pt>
                <c:pt idx="1120">
                  <c:v>3.7810000000000001</c:v>
                </c:pt>
                <c:pt idx="1121">
                  <c:v>3.7129999999999987</c:v>
                </c:pt>
                <c:pt idx="1122">
                  <c:v>3.7880000000000011</c:v>
                </c:pt>
                <c:pt idx="1123">
                  <c:v>3.9189999999999987</c:v>
                </c:pt>
                <c:pt idx="1124">
                  <c:v>3.7050000000000001</c:v>
                </c:pt>
                <c:pt idx="1125">
                  <c:v>3.4459999999999997</c:v>
                </c:pt>
                <c:pt idx="1126">
                  <c:v>3.6339999999999999</c:v>
                </c:pt>
                <c:pt idx="1127">
                  <c:v>3.4779999999999998</c:v>
                </c:pt>
                <c:pt idx="1128">
                  <c:v>3.4789999999999988</c:v>
                </c:pt>
                <c:pt idx="1129">
                  <c:v>3.6019999999999999</c:v>
                </c:pt>
                <c:pt idx="1130">
                  <c:v>3.5619999999999998</c:v>
                </c:pt>
                <c:pt idx="1131">
                  <c:v>3.7470000000000012</c:v>
                </c:pt>
                <c:pt idx="1132">
                  <c:v>3.9239999999999999</c:v>
                </c:pt>
                <c:pt idx="1133">
                  <c:v>3.6859999999999999</c:v>
                </c:pt>
                <c:pt idx="1134">
                  <c:v>3.0939999999999999</c:v>
                </c:pt>
                <c:pt idx="1135">
                  <c:v>3.125</c:v>
                </c:pt>
                <c:pt idx="1136">
                  <c:v>3.2240000000000002</c:v>
                </c:pt>
                <c:pt idx="1137">
                  <c:v>3.0230000000000001</c:v>
                </c:pt>
                <c:pt idx="1138">
                  <c:v>3.125</c:v>
                </c:pt>
                <c:pt idx="1139">
                  <c:v>3.0999999999999988</c:v>
                </c:pt>
                <c:pt idx="1140">
                  <c:v>3.294</c:v>
                </c:pt>
                <c:pt idx="1141">
                  <c:v>3.3049999999999997</c:v>
                </c:pt>
                <c:pt idx="1142">
                  <c:v>3.2640000000000002</c:v>
                </c:pt>
                <c:pt idx="1143">
                  <c:v>3.1959999999999997</c:v>
                </c:pt>
                <c:pt idx="1144">
                  <c:v>3.363</c:v>
                </c:pt>
                <c:pt idx="1145">
                  <c:v>3.1040000000000001</c:v>
                </c:pt>
                <c:pt idx="1146">
                  <c:v>2.9359999999999977</c:v>
                </c:pt>
                <c:pt idx="1147">
                  <c:v>2.9989999999999997</c:v>
                </c:pt>
                <c:pt idx="1148">
                  <c:v>3.0270000000000001</c:v>
                </c:pt>
                <c:pt idx="1149">
                  <c:v>3.0949999999999998</c:v>
                </c:pt>
                <c:pt idx="1150">
                  <c:v>3.0319999999999987</c:v>
                </c:pt>
                <c:pt idx="1151">
                  <c:v>2.883</c:v>
                </c:pt>
                <c:pt idx="1152">
                  <c:v>2.8329999999999727</c:v>
                </c:pt>
                <c:pt idx="1153">
                  <c:v>2.7530000000000001</c:v>
                </c:pt>
                <c:pt idx="1154">
                  <c:v>2.8709999999999987</c:v>
                </c:pt>
                <c:pt idx="1155">
                  <c:v>2.5009999999999999</c:v>
                </c:pt>
                <c:pt idx="1156">
                  <c:v>2.4759999999999978</c:v>
                </c:pt>
                <c:pt idx="1157">
                  <c:v>2.4379999999999997</c:v>
                </c:pt>
                <c:pt idx="1158">
                  <c:v>2.125</c:v>
                </c:pt>
                <c:pt idx="1159">
                  <c:v>2.089</c:v>
                </c:pt>
                <c:pt idx="1160">
                  <c:v>2.194</c:v>
                </c:pt>
                <c:pt idx="1161">
                  <c:v>2.3519999999999968</c:v>
                </c:pt>
                <c:pt idx="1162">
                  <c:v>2.282</c:v>
                </c:pt>
                <c:pt idx="1163">
                  <c:v>2.2370000000000001</c:v>
                </c:pt>
                <c:pt idx="1164">
                  <c:v>2.2789999999999999</c:v>
                </c:pt>
                <c:pt idx="1165">
                  <c:v>2.2530000000000001</c:v>
                </c:pt>
                <c:pt idx="1166">
                  <c:v>2.3339999999999987</c:v>
                </c:pt>
                <c:pt idx="1167">
                  <c:v>2.3569999999999967</c:v>
                </c:pt>
                <c:pt idx="1168">
                  <c:v>1.843</c:v>
                </c:pt>
                <c:pt idx="1169">
                  <c:v>1.764</c:v>
                </c:pt>
                <c:pt idx="1170">
                  <c:v>1.5069999999999515</c:v>
                </c:pt>
                <c:pt idx="1171">
                  <c:v>1.3260000000000001</c:v>
                </c:pt>
                <c:pt idx="1172">
                  <c:v>1.3109999999999618</c:v>
                </c:pt>
                <c:pt idx="1173">
                  <c:v>1.3380000000000001</c:v>
                </c:pt>
                <c:pt idx="1174">
                  <c:v>1.3820000000000001</c:v>
                </c:pt>
                <c:pt idx="1175">
                  <c:v>1.444999999999943</c:v>
                </c:pt>
                <c:pt idx="1176">
                  <c:v>1.536</c:v>
                </c:pt>
                <c:pt idx="1177">
                  <c:v>1.577</c:v>
                </c:pt>
                <c:pt idx="1178">
                  <c:v>1.1970000000000001</c:v>
                </c:pt>
                <c:pt idx="1179">
                  <c:v>0.99399999999999999</c:v>
                </c:pt>
                <c:pt idx="1180">
                  <c:v>1.0189999999999531</c:v>
                </c:pt>
                <c:pt idx="1181">
                  <c:v>1.0489999999999555</c:v>
                </c:pt>
                <c:pt idx="1182">
                  <c:v>1.1459999999999533</c:v>
                </c:pt>
                <c:pt idx="1183">
                  <c:v>0.90500000000000003</c:v>
                </c:pt>
                <c:pt idx="1184">
                  <c:v>0.71500000000000163</c:v>
                </c:pt>
                <c:pt idx="1185">
                  <c:v>0.96600000000000164</c:v>
                </c:pt>
                <c:pt idx="1186">
                  <c:v>1.0780000000000001</c:v>
                </c:pt>
                <c:pt idx="1187">
                  <c:v>0.67400000000002813</c:v>
                </c:pt>
                <c:pt idx="1188">
                  <c:v>0.69000000000000161</c:v>
                </c:pt>
                <c:pt idx="1189">
                  <c:v>0.36300000000000032</c:v>
                </c:pt>
                <c:pt idx="1190">
                  <c:v>0.41100000000000031</c:v>
                </c:pt>
                <c:pt idx="1191">
                  <c:v>0.58799999999999997</c:v>
                </c:pt>
                <c:pt idx="1192">
                  <c:v>0.44</c:v>
                </c:pt>
                <c:pt idx="1193">
                  <c:v>0.56100000000000005</c:v>
                </c:pt>
                <c:pt idx="1194">
                  <c:v>0.61800000000000865</c:v>
                </c:pt>
                <c:pt idx="1195">
                  <c:v>0.67400000000002813</c:v>
                </c:pt>
                <c:pt idx="1196">
                  <c:v>0.58799999999999997</c:v>
                </c:pt>
                <c:pt idx="1197">
                  <c:v>0.67800000000002814</c:v>
                </c:pt>
                <c:pt idx="1198">
                  <c:v>0.53200000000000003</c:v>
                </c:pt>
                <c:pt idx="1199">
                  <c:v>0.72500000000000164</c:v>
                </c:pt>
                <c:pt idx="1200">
                  <c:v>0.58599999999999997</c:v>
                </c:pt>
                <c:pt idx="1201">
                  <c:v>0.65800000000002623</c:v>
                </c:pt>
                <c:pt idx="1202">
                  <c:v>0.71500000000000163</c:v>
                </c:pt>
                <c:pt idx="1203">
                  <c:v>0.69300000000000161</c:v>
                </c:pt>
                <c:pt idx="1204">
                  <c:v>0.78900000000000003</c:v>
                </c:pt>
                <c:pt idx="1205">
                  <c:v>0.78600000000000003</c:v>
                </c:pt>
                <c:pt idx="1206">
                  <c:v>0.79400000000000004</c:v>
                </c:pt>
                <c:pt idx="1207">
                  <c:v>0.47800000000000031</c:v>
                </c:pt>
                <c:pt idx="1208">
                  <c:v>0.20700000000000021</c:v>
                </c:pt>
                <c:pt idx="1209">
                  <c:v>0.46200000000000002</c:v>
                </c:pt>
                <c:pt idx="1210">
                  <c:v>-3.4000000000000002E-2</c:v>
                </c:pt>
                <c:pt idx="1211">
                  <c:v>-0.14100000000000001</c:v>
                </c:pt>
                <c:pt idx="1212">
                  <c:v>-4.8000000000000022E-2</c:v>
                </c:pt>
                <c:pt idx="1213">
                  <c:v>-1.7000000000000005E-2</c:v>
                </c:pt>
                <c:pt idx="1214">
                  <c:v>-5.2000000000000032E-2</c:v>
                </c:pt>
                <c:pt idx="1215">
                  <c:v>-3.4000000000000002E-2</c:v>
                </c:pt>
                <c:pt idx="1216">
                  <c:v>-9.0000000000000167E-3</c:v>
                </c:pt>
                <c:pt idx="1217">
                  <c:v>4.1000000000000009E-2</c:v>
                </c:pt>
                <c:pt idx="1218">
                  <c:v>0.18600000000000044</c:v>
                </c:pt>
                <c:pt idx="1219">
                  <c:v>0.23100000000000001</c:v>
                </c:pt>
                <c:pt idx="1220">
                  <c:v>0.57400000000000162</c:v>
                </c:pt>
                <c:pt idx="1221">
                  <c:v>-3.3000000000000002E-2</c:v>
                </c:pt>
                <c:pt idx="1222">
                  <c:v>-0.15100000000000041</c:v>
                </c:pt>
                <c:pt idx="1223">
                  <c:v>-9.2000000000000026E-2</c:v>
                </c:pt>
                <c:pt idx="1224">
                  <c:v>0.13600000000000001</c:v>
                </c:pt>
                <c:pt idx="1225">
                  <c:v>-8.9000000000000204E-2</c:v>
                </c:pt>
                <c:pt idx="1226">
                  <c:v>-0.24800000000000041</c:v>
                </c:pt>
                <c:pt idx="1227">
                  <c:v>-0.18500000000000041</c:v>
                </c:pt>
                <c:pt idx="1228">
                  <c:v>-0.13200000000000001</c:v>
                </c:pt>
                <c:pt idx="1229">
                  <c:v>-0.22600000000000001</c:v>
                </c:pt>
                <c:pt idx="1230">
                  <c:v>-0.19400000000000001</c:v>
                </c:pt>
                <c:pt idx="1231">
                  <c:v>-0.22600000000000001</c:v>
                </c:pt>
                <c:pt idx="1232">
                  <c:v>-0.15000000000000024</c:v>
                </c:pt>
                <c:pt idx="1233">
                  <c:v>-0.26200000000000001</c:v>
                </c:pt>
                <c:pt idx="1234">
                  <c:v>-8.9000000000000204E-2</c:v>
                </c:pt>
                <c:pt idx="1235">
                  <c:v>-0.15000000000000024</c:v>
                </c:pt>
                <c:pt idx="1236">
                  <c:v>-0.27200000000000002</c:v>
                </c:pt>
                <c:pt idx="1237">
                  <c:v>-8.4000000000000047E-2</c:v>
                </c:pt>
                <c:pt idx="1238">
                  <c:v>-0.37000000000000038</c:v>
                </c:pt>
                <c:pt idx="1239">
                  <c:v>-0.15500000000000044</c:v>
                </c:pt>
                <c:pt idx="1240">
                  <c:v>-0.115</c:v>
                </c:pt>
                <c:pt idx="1241">
                  <c:v>-0.11600000000000002</c:v>
                </c:pt>
                <c:pt idx="1242">
                  <c:v>-5.1000000000000004E-2</c:v>
                </c:pt>
                <c:pt idx="1243">
                  <c:v>-0.11900000000000002</c:v>
                </c:pt>
                <c:pt idx="1244">
                  <c:v>-8.8000000000000245E-2</c:v>
                </c:pt>
                <c:pt idx="1245">
                  <c:v>-6.3E-2</c:v>
                </c:pt>
                <c:pt idx="1246">
                  <c:v>-0.21900000000000044</c:v>
                </c:pt>
                <c:pt idx="1247">
                  <c:v>-0.21300000000000024</c:v>
                </c:pt>
                <c:pt idx="1248">
                  <c:v>-0.11600000000000002</c:v>
                </c:pt>
                <c:pt idx="1249">
                  <c:v>-0.13</c:v>
                </c:pt>
                <c:pt idx="1250">
                  <c:v>3.9000000000000014E-2</c:v>
                </c:pt>
                <c:pt idx="1251">
                  <c:v>-2.5000000000000012E-2</c:v>
                </c:pt>
                <c:pt idx="1252">
                  <c:v>-0.15100000000000041</c:v>
                </c:pt>
                <c:pt idx="1253">
                  <c:v>-0.22900000000000001</c:v>
                </c:pt>
                <c:pt idx="1254">
                  <c:v>-0.28900000000000031</c:v>
                </c:pt>
                <c:pt idx="1255">
                  <c:v>-0.13</c:v>
                </c:pt>
                <c:pt idx="1256">
                  <c:v>5.7000000000000023E-2</c:v>
                </c:pt>
                <c:pt idx="1257">
                  <c:v>-0.17100000000000001</c:v>
                </c:pt>
                <c:pt idx="1258">
                  <c:v>-0.28600000000000031</c:v>
                </c:pt>
                <c:pt idx="1259">
                  <c:v>-0.252</c:v>
                </c:pt>
                <c:pt idx="1260">
                  <c:v>-0.30100000000000032</c:v>
                </c:pt>
                <c:pt idx="1261">
                  <c:v>-0.27500000000000002</c:v>
                </c:pt>
                <c:pt idx="1262">
                  <c:v>-0.38900000000001256</c:v>
                </c:pt>
                <c:pt idx="1263">
                  <c:v>-0.18800000000000044</c:v>
                </c:pt>
                <c:pt idx="1264">
                  <c:v>-0.15000000000000024</c:v>
                </c:pt>
                <c:pt idx="1265">
                  <c:v>-0.28600000000000031</c:v>
                </c:pt>
                <c:pt idx="1266">
                  <c:v>-0.27600000000000002</c:v>
                </c:pt>
                <c:pt idx="1267">
                  <c:v>-0.24200000000000021</c:v>
                </c:pt>
                <c:pt idx="1268">
                  <c:v>-0.251</c:v>
                </c:pt>
                <c:pt idx="1269">
                  <c:v>-0.31100000000000338</c:v>
                </c:pt>
                <c:pt idx="1270">
                  <c:v>-0.22</c:v>
                </c:pt>
                <c:pt idx="1271">
                  <c:v>-0.19800000000000001</c:v>
                </c:pt>
                <c:pt idx="1272">
                  <c:v>-0.27900000000000008</c:v>
                </c:pt>
                <c:pt idx="1273">
                  <c:v>0.14600000000000021</c:v>
                </c:pt>
                <c:pt idx="1274">
                  <c:v>-0.27700000000000002</c:v>
                </c:pt>
                <c:pt idx="1275">
                  <c:v>-0.126</c:v>
                </c:pt>
                <c:pt idx="1276">
                  <c:v>-9.6000000000000044E-2</c:v>
                </c:pt>
                <c:pt idx="1277">
                  <c:v>-0.26800000000000002</c:v>
                </c:pt>
                <c:pt idx="1278">
                  <c:v>-0.19800000000000001</c:v>
                </c:pt>
                <c:pt idx="1279">
                  <c:v>-0.191</c:v>
                </c:pt>
                <c:pt idx="1280">
                  <c:v>-0.18900000000000144</c:v>
                </c:pt>
                <c:pt idx="1281">
                  <c:v>-0.25</c:v>
                </c:pt>
                <c:pt idx="1282">
                  <c:v>-0.24300000000000024</c:v>
                </c:pt>
                <c:pt idx="1283">
                  <c:v>-0.27600000000000002</c:v>
                </c:pt>
                <c:pt idx="1284">
                  <c:v>-0.19700000000000001</c:v>
                </c:pt>
                <c:pt idx="1285">
                  <c:v>-0.22700000000000001</c:v>
                </c:pt>
                <c:pt idx="1286">
                  <c:v>-0.27400000000000002</c:v>
                </c:pt>
                <c:pt idx="1287">
                  <c:v>-0.22800000000000001</c:v>
                </c:pt>
                <c:pt idx="1288">
                  <c:v>-0.30300000000000032</c:v>
                </c:pt>
                <c:pt idx="1289">
                  <c:v>-0.17300000000000001</c:v>
                </c:pt>
                <c:pt idx="1290">
                  <c:v>-0.28800000000000031</c:v>
                </c:pt>
                <c:pt idx="1291">
                  <c:v>-0.26300000000000001</c:v>
                </c:pt>
                <c:pt idx="1292">
                  <c:v>-0.27</c:v>
                </c:pt>
                <c:pt idx="1293">
                  <c:v>-0.20500000000000004</c:v>
                </c:pt>
                <c:pt idx="1294">
                  <c:v>-5.9000000000000434E-2</c:v>
                </c:pt>
                <c:pt idx="1295">
                  <c:v>-0.21500000000000041</c:v>
                </c:pt>
                <c:pt idx="1296">
                  <c:v>-0.29500000000000032</c:v>
                </c:pt>
                <c:pt idx="1297">
                  <c:v>-0.192</c:v>
                </c:pt>
                <c:pt idx="1298">
                  <c:v>-6.9000000000000034E-2</c:v>
                </c:pt>
                <c:pt idx="1299">
                  <c:v>-0.28100000000000008</c:v>
                </c:pt>
                <c:pt idx="1300">
                  <c:v>-0.21900000000000044</c:v>
                </c:pt>
                <c:pt idx="1301">
                  <c:v>-0.24300000000000024</c:v>
                </c:pt>
                <c:pt idx="1302">
                  <c:v>-0.28400000000000031</c:v>
                </c:pt>
                <c:pt idx="1303">
                  <c:v>-0.19800000000000001</c:v>
                </c:pt>
                <c:pt idx="1304">
                  <c:v>-0.31400000000000688</c:v>
                </c:pt>
                <c:pt idx="1305">
                  <c:v>-0.12200000000000009</c:v>
                </c:pt>
                <c:pt idx="1306">
                  <c:v>-0.31600000000000888</c:v>
                </c:pt>
                <c:pt idx="1307">
                  <c:v>-0.2</c:v>
                </c:pt>
                <c:pt idx="1308">
                  <c:v>-0.20600000000000004</c:v>
                </c:pt>
                <c:pt idx="1309">
                  <c:v>-0.26500000000000001</c:v>
                </c:pt>
                <c:pt idx="1310">
                  <c:v>-0.24900000000000044</c:v>
                </c:pt>
                <c:pt idx="1311">
                  <c:v>-0.27</c:v>
                </c:pt>
                <c:pt idx="1312">
                  <c:v>-0.17800000000000021</c:v>
                </c:pt>
                <c:pt idx="1313">
                  <c:v>-0.16700000000000001</c:v>
                </c:pt>
                <c:pt idx="1314">
                  <c:v>-0.31200000000000438</c:v>
                </c:pt>
                <c:pt idx="1315">
                  <c:v>-0.19</c:v>
                </c:pt>
                <c:pt idx="1316">
                  <c:v>-0.21400000000000041</c:v>
                </c:pt>
                <c:pt idx="1317">
                  <c:v>-0.28600000000000031</c:v>
                </c:pt>
                <c:pt idx="1318">
                  <c:v>-0.25</c:v>
                </c:pt>
                <c:pt idx="1319">
                  <c:v>-0.24800000000000041</c:v>
                </c:pt>
                <c:pt idx="1320">
                  <c:v>-0.23200000000000001</c:v>
                </c:pt>
                <c:pt idx="1321">
                  <c:v>-0.20800000000000021</c:v>
                </c:pt>
                <c:pt idx="1322">
                  <c:v>-0.21300000000000024</c:v>
                </c:pt>
                <c:pt idx="1323">
                  <c:v>-0.26500000000000001</c:v>
                </c:pt>
                <c:pt idx="1324">
                  <c:v>-0.26700000000000002</c:v>
                </c:pt>
                <c:pt idx="1325">
                  <c:v>-0.19400000000000001</c:v>
                </c:pt>
                <c:pt idx="1326">
                  <c:v>-0.252</c:v>
                </c:pt>
                <c:pt idx="1327">
                  <c:v>-0.29100000000000031</c:v>
                </c:pt>
                <c:pt idx="1328">
                  <c:v>-0.24600000000000041</c:v>
                </c:pt>
                <c:pt idx="1329">
                  <c:v>-0.29300000000000032</c:v>
                </c:pt>
                <c:pt idx="1330">
                  <c:v>-0.17</c:v>
                </c:pt>
                <c:pt idx="1331">
                  <c:v>-0.30700000000000038</c:v>
                </c:pt>
                <c:pt idx="1332">
                  <c:v>-0.29300000000000032</c:v>
                </c:pt>
                <c:pt idx="1333">
                  <c:v>-0.24400000000000024</c:v>
                </c:pt>
                <c:pt idx="1334">
                  <c:v>-0.31600000000000888</c:v>
                </c:pt>
                <c:pt idx="1335">
                  <c:v>-0.26900000000000002</c:v>
                </c:pt>
                <c:pt idx="1336">
                  <c:v>-0.26100000000000001</c:v>
                </c:pt>
                <c:pt idx="1337">
                  <c:v>-0.23400000000000001</c:v>
                </c:pt>
                <c:pt idx="1338">
                  <c:v>-0.30500000000000038</c:v>
                </c:pt>
                <c:pt idx="1339">
                  <c:v>-0.29800000000000032</c:v>
                </c:pt>
                <c:pt idx="1340">
                  <c:v>-0.23700000000000004</c:v>
                </c:pt>
                <c:pt idx="1341">
                  <c:v>-0.221</c:v>
                </c:pt>
                <c:pt idx="1342">
                  <c:v>-0.26700000000000002</c:v>
                </c:pt>
                <c:pt idx="1343">
                  <c:v>-0.29900000000000032</c:v>
                </c:pt>
                <c:pt idx="1344">
                  <c:v>-0.26500000000000001</c:v>
                </c:pt>
                <c:pt idx="1345">
                  <c:v>-0.32900000000001262</c:v>
                </c:pt>
                <c:pt idx="1346">
                  <c:v>-0.17800000000000021</c:v>
                </c:pt>
                <c:pt idx="1347">
                  <c:v>-0.17</c:v>
                </c:pt>
                <c:pt idx="1348">
                  <c:v>-0.222</c:v>
                </c:pt>
                <c:pt idx="1349">
                  <c:v>-0.25900000000000001</c:v>
                </c:pt>
                <c:pt idx="1350">
                  <c:v>-0.35200000000000031</c:v>
                </c:pt>
                <c:pt idx="1351">
                  <c:v>-0.31900000000001189</c:v>
                </c:pt>
                <c:pt idx="1352">
                  <c:v>-0.24100000000000021</c:v>
                </c:pt>
                <c:pt idx="1353">
                  <c:v>-0.32700000000001261</c:v>
                </c:pt>
                <c:pt idx="1354">
                  <c:v>-0.27</c:v>
                </c:pt>
                <c:pt idx="1355">
                  <c:v>-0.25800000000000001</c:v>
                </c:pt>
                <c:pt idx="1356">
                  <c:v>-0.18900000000000144</c:v>
                </c:pt>
                <c:pt idx="1357">
                  <c:v>-0.29900000000000032</c:v>
                </c:pt>
                <c:pt idx="1358">
                  <c:v>-0.253</c:v>
                </c:pt>
                <c:pt idx="1359">
                  <c:v>-0.27700000000000002</c:v>
                </c:pt>
                <c:pt idx="1360">
                  <c:v>-0.221</c:v>
                </c:pt>
                <c:pt idx="1361">
                  <c:v>-0.15000000000000024</c:v>
                </c:pt>
                <c:pt idx="1362">
                  <c:v>-0.221</c:v>
                </c:pt>
                <c:pt idx="1363">
                  <c:v>-0.27200000000000002</c:v>
                </c:pt>
                <c:pt idx="1364">
                  <c:v>-0.22</c:v>
                </c:pt>
                <c:pt idx="1365">
                  <c:v>-0.26</c:v>
                </c:pt>
                <c:pt idx="1366">
                  <c:v>-0.31900000000001189</c:v>
                </c:pt>
                <c:pt idx="1367">
                  <c:v>-0.27800000000000002</c:v>
                </c:pt>
                <c:pt idx="1368">
                  <c:v>-0.23200000000000001</c:v>
                </c:pt>
                <c:pt idx="1369">
                  <c:v>-0.26</c:v>
                </c:pt>
                <c:pt idx="1370">
                  <c:v>-0.3260000000000125</c:v>
                </c:pt>
                <c:pt idx="1371">
                  <c:v>-0.15800000000000144</c:v>
                </c:pt>
                <c:pt idx="1372">
                  <c:v>-0.29500000000000032</c:v>
                </c:pt>
                <c:pt idx="1373">
                  <c:v>-0.19800000000000001</c:v>
                </c:pt>
                <c:pt idx="1374">
                  <c:v>-0.29100000000000031</c:v>
                </c:pt>
                <c:pt idx="1375">
                  <c:v>-0.31800000000001089</c:v>
                </c:pt>
                <c:pt idx="1376">
                  <c:v>-0.21400000000000041</c:v>
                </c:pt>
                <c:pt idx="1377">
                  <c:v>-0.19900000000000001</c:v>
                </c:pt>
                <c:pt idx="1378">
                  <c:v>-0.32100000000001189</c:v>
                </c:pt>
                <c:pt idx="1379">
                  <c:v>-0.23500000000000001</c:v>
                </c:pt>
                <c:pt idx="1380">
                  <c:v>-0.28500000000000031</c:v>
                </c:pt>
                <c:pt idx="1381">
                  <c:v>-0.31400000000000688</c:v>
                </c:pt>
                <c:pt idx="1382">
                  <c:v>-0.35200000000000031</c:v>
                </c:pt>
                <c:pt idx="1383">
                  <c:v>-0.322000000000012</c:v>
                </c:pt>
                <c:pt idx="1384">
                  <c:v>-0.28900000000000031</c:v>
                </c:pt>
                <c:pt idx="1385">
                  <c:v>-0.30200000000000032</c:v>
                </c:pt>
                <c:pt idx="1386">
                  <c:v>-0.254</c:v>
                </c:pt>
                <c:pt idx="1387">
                  <c:v>-0.23500000000000001</c:v>
                </c:pt>
                <c:pt idx="1388">
                  <c:v>-0.33000000000001262</c:v>
                </c:pt>
                <c:pt idx="1389">
                  <c:v>-0.21500000000000041</c:v>
                </c:pt>
                <c:pt idx="1390">
                  <c:v>-0.19600000000000001</c:v>
                </c:pt>
                <c:pt idx="1391">
                  <c:v>-0.35200000000000031</c:v>
                </c:pt>
                <c:pt idx="1392">
                  <c:v>-0.13200000000000001</c:v>
                </c:pt>
                <c:pt idx="1393">
                  <c:v>-0.17400000000000004</c:v>
                </c:pt>
                <c:pt idx="1394">
                  <c:v>-0.19</c:v>
                </c:pt>
                <c:pt idx="1395">
                  <c:v>-0.19600000000000001</c:v>
                </c:pt>
                <c:pt idx="1396">
                  <c:v>-0.26800000000000002</c:v>
                </c:pt>
                <c:pt idx="1397">
                  <c:v>-0.27300000000000002</c:v>
                </c:pt>
                <c:pt idx="1398">
                  <c:v>-0.22600000000000001</c:v>
                </c:pt>
                <c:pt idx="1399">
                  <c:v>-0.28200000000000008</c:v>
                </c:pt>
                <c:pt idx="1400">
                  <c:v>-0.21000000000000021</c:v>
                </c:pt>
                <c:pt idx="1401">
                  <c:v>-0.27600000000000002</c:v>
                </c:pt>
                <c:pt idx="1402">
                  <c:v>-0.33000000000001262</c:v>
                </c:pt>
                <c:pt idx="1403">
                  <c:v>-0.20100000000000001</c:v>
                </c:pt>
                <c:pt idx="1404">
                  <c:v>-0.24400000000000024</c:v>
                </c:pt>
                <c:pt idx="1405">
                  <c:v>-0.31800000000001089</c:v>
                </c:pt>
                <c:pt idx="1406">
                  <c:v>-0.32800000000001261</c:v>
                </c:pt>
                <c:pt idx="1407">
                  <c:v>-0.24100000000000021</c:v>
                </c:pt>
                <c:pt idx="1408">
                  <c:v>-0.21100000000000024</c:v>
                </c:pt>
                <c:pt idx="1409">
                  <c:v>-0.32000000000001189</c:v>
                </c:pt>
                <c:pt idx="1410">
                  <c:v>-0.26200000000000001</c:v>
                </c:pt>
                <c:pt idx="1411">
                  <c:v>-0.26400000000000001</c:v>
                </c:pt>
                <c:pt idx="1412">
                  <c:v>-0.26100000000000001</c:v>
                </c:pt>
                <c:pt idx="1413">
                  <c:v>-0.16600000000000001</c:v>
                </c:pt>
                <c:pt idx="1414">
                  <c:v>-0.27200000000000002</c:v>
                </c:pt>
                <c:pt idx="1415">
                  <c:v>-0.24200000000000021</c:v>
                </c:pt>
                <c:pt idx="1416">
                  <c:v>-0.33100000000001262</c:v>
                </c:pt>
                <c:pt idx="1417">
                  <c:v>-0.21800000000000044</c:v>
                </c:pt>
                <c:pt idx="1418">
                  <c:v>-0.27200000000000002</c:v>
                </c:pt>
                <c:pt idx="1419">
                  <c:v>-0.23900000000000021</c:v>
                </c:pt>
                <c:pt idx="1420">
                  <c:v>-0.31300000000000588</c:v>
                </c:pt>
                <c:pt idx="1421">
                  <c:v>-0.18900000000000144</c:v>
                </c:pt>
                <c:pt idx="1422">
                  <c:v>-0.31700000000000988</c:v>
                </c:pt>
                <c:pt idx="1423">
                  <c:v>-0.22600000000000001</c:v>
                </c:pt>
                <c:pt idx="1424">
                  <c:v>-0.33100000000001262</c:v>
                </c:pt>
                <c:pt idx="1425">
                  <c:v>-0.29100000000000031</c:v>
                </c:pt>
                <c:pt idx="1426">
                  <c:v>-0.28100000000000008</c:v>
                </c:pt>
                <c:pt idx="1427">
                  <c:v>-0.31600000000000888</c:v>
                </c:pt>
                <c:pt idx="1428">
                  <c:v>-0.23700000000000004</c:v>
                </c:pt>
                <c:pt idx="1429">
                  <c:v>-0.16500000000000001</c:v>
                </c:pt>
                <c:pt idx="1430">
                  <c:v>-0.31700000000000988</c:v>
                </c:pt>
                <c:pt idx="1431">
                  <c:v>-0.27300000000000002</c:v>
                </c:pt>
                <c:pt idx="1432">
                  <c:v>-0.29300000000000032</c:v>
                </c:pt>
                <c:pt idx="1433">
                  <c:v>-0.18600000000000044</c:v>
                </c:pt>
                <c:pt idx="1434">
                  <c:v>-0.30300000000000032</c:v>
                </c:pt>
                <c:pt idx="1435">
                  <c:v>-0.26300000000000001</c:v>
                </c:pt>
                <c:pt idx="1436">
                  <c:v>-0.31900000000001189</c:v>
                </c:pt>
                <c:pt idx="1437">
                  <c:v>-0.18500000000000041</c:v>
                </c:pt>
                <c:pt idx="1438">
                  <c:v>-0.25700000000000001</c:v>
                </c:pt>
                <c:pt idx="1439">
                  <c:v>-0.222</c:v>
                </c:pt>
                <c:pt idx="1440">
                  <c:v>-0.18200000000000024</c:v>
                </c:pt>
                <c:pt idx="1441">
                  <c:v>-0.27600000000000002</c:v>
                </c:pt>
                <c:pt idx="1442">
                  <c:v>-0.37200000000000238</c:v>
                </c:pt>
                <c:pt idx="1443">
                  <c:v>-0.27100000000000002</c:v>
                </c:pt>
                <c:pt idx="1444">
                  <c:v>-0.30200000000000032</c:v>
                </c:pt>
                <c:pt idx="1445">
                  <c:v>-0.31500000000000788</c:v>
                </c:pt>
                <c:pt idx="1446">
                  <c:v>-0.37400000000000438</c:v>
                </c:pt>
                <c:pt idx="1447">
                  <c:v>-0.21700000000000041</c:v>
                </c:pt>
                <c:pt idx="1448">
                  <c:v>-0.30400000000000038</c:v>
                </c:pt>
                <c:pt idx="1449">
                  <c:v>-0.21400000000000041</c:v>
                </c:pt>
                <c:pt idx="1450">
                  <c:v>-0.28300000000000008</c:v>
                </c:pt>
                <c:pt idx="1451">
                  <c:v>-0.29100000000000031</c:v>
                </c:pt>
                <c:pt idx="1452">
                  <c:v>-0.32100000000001189</c:v>
                </c:pt>
                <c:pt idx="1453">
                  <c:v>-0.255</c:v>
                </c:pt>
                <c:pt idx="1454">
                  <c:v>-0.36400000000000032</c:v>
                </c:pt>
                <c:pt idx="1455">
                  <c:v>-0.23900000000000021</c:v>
                </c:pt>
                <c:pt idx="1456">
                  <c:v>-0.27500000000000002</c:v>
                </c:pt>
                <c:pt idx="1457">
                  <c:v>-0.37400000000000438</c:v>
                </c:pt>
                <c:pt idx="1458">
                  <c:v>-0.30500000000000038</c:v>
                </c:pt>
                <c:pt idx="1459">
                  <c:v>-0.4</c:v>
                </c:pt>
                <c:pt idx="1460">
                  <c:v>-0.25900000000000001</c:v>
                </c:pt>
                <c:pt idx="1461">
                  <c:v>-0.224</c:v>
                </c:pt>
                <c:pt idx="1462">
                  <c:v>-0.28800000000000031</c:v>
                </c:pt>
                <c:pt idx="1463">
                  <c:v>-0.33300000000001362</c:v>
                </c:pt>
                <c:pt idx="1464">
                  <c:v>-0.253</c:v>
                </c:pt>
                <c:pt idx="1465">
                  <c:v>-0.28600000000000031</c:v>
                </c:pt>
                <c:pt idx="1466">
                  <c:v>-0.27200000000000002</c:v>
                </c:pt>
                <c:pt idx="1467">
                  <c:v>-0.23300000000000001</c:v>
                </c:pt>
                <c:pt idx="1468">
                  <c:v>-0.27500000000000002</c:v>
                </c:pt>
                <c:pt idx="1469">
                  <c:v>-0.29900000000000032</c:v>
                </c:pt>
                <c:pt idx="1470">
                  <c:v>-0.34300000000000008</c:v>
                </c:pt>
                <c:pt idx="1471">
                  <c:v>-0.29300000000000032</c:v>
                </c:pt>
                <c:pt idx="1472">
                  <c:v>-0.32300000000001211</c:v>
                </c:pt>
                <c:pt idx="1473">
                  <c:v>-0.20600000000000004</c:v>
                </c:pt>
                <c:pt idx="1474">
                  <c:v>-0.32000000000001189</c:v>
                </c:pt>
                <c:pt idx="1475">
                  <c:v>-0.22800000000000001</c:v>
                </c:pt>
                <c:pt idx="1476">
                  <c:v>-0.31200000000000438</c:v>
                </c:pt>
                <c:pt idx="1477">
                  <c:v>-0.30800000000000038</c:v>
                </c:pt>
                <c:pt idx="1478">
                  <c:v>-0.33200000000001262</c:v>
                </c:pt>
                <c:pt idx="1479">
                  <c:v>-0.32400000000001228</c:v>
                </c:pt>
                <c:pt idx="1480">
                  <c:v>-0.26500000000000001</c:v>
                </c:pt>
                <c:pt idx="1481">
                  <c:v>-0.36300000000000032</c:v>
                </c:pt>
                <c:pt idx="1482">
                  <c:v>-0.29400000000000032</c:v>
                </c:pt>
                <c:pt idx="1483">
                  <c:v>-0.32300000000001211</c:v>
                </c:pt>
                <c:pt idx="1484">
                  <c:v>-0.31000000000000238</c:v>
                </c:pt>
                <c:pt idx="1485">
                  <c:v>-0.23800000000000004</c:v>
                </c:pt>
                <c:pt idx="1486">
                  <c:v>-0.23200000000000001</c:v>
                </c:pt>
                <c:pt idx="1487">
                  <c:v>-0.21100000000000024</c:v>
                </c:pt>
                <c:pt idx="1488">
                  <c:v>-0.27</c:v>
                </c:pt>
                <c:pt idx="1489">
                  <c:v>-0.32800000000001261</c:v>
                </c:pt>
                <c:pt idx="1490">
                  <c:v>-0.33500000000001373</c:v>
                </c:pt>
                <c:pt idx="1491">
                  <c:v>-0.37700000000000738</c:v>
                </c:pt>
                <c:pt idx="1492">
                  <c:v>-0.27100000000000002</c:v>
                </c:pt>
                <c:pt idx="1493">
                  <c:v>-0.21700000000000041</c:v>
                </c:pt>
                <c:pt idx="1494">
                  <c:v>-0.31500000000000788</c:v>
                </c:pt>
                <c:pt idx="1495">
                  <c:v>-0.32000000000001189</c:v>
                </c:pt>
                <c:pt idx="1496">
                  <c:v>-0.26500000000000001</c:v>
                </c:pt>
                <c:pt idx="1497">
                  <c:v>-0.31700000000000988</c:v>
                </c:pt>
                <c:pt idx="1498">
                  <c:v>-0.34800000000000031</c:v>
                </c:pt>
                <c:pt idx="1499">
                  <c:v>-0.26800000000000002</c:v>
                </c:pt>
                <c:pt idx="1500">
                  <c:v>-0.28900000000000031</c:v>
                </c:pt>
                <c:pt idx="1501">
                  <c:v>-0.32400000000001228</c:v>
                </c:pt>
                <c:pt idx="1502">
                  <c:v>-0.253</c:v>
                </c:pt>
                <c:pt idx="1503">
                  <c:v>-0.26500000000000001</c:v>
                </c:pt>
                <c:pt idx="1504">
                  <c:v>-0.29900000000000032</c:v>
                </c:pt>
                <c:pt idx="1505">
                  <c:v>-0.22600000000000001</c:v>
                </c:pt>
                <c:pt idx="1506">
                  <c:v>-0.27400000000000002</c:v>
                </c:pt>
                <c:pt idx="1507">
                  <c:v>-0.26400000000000001</c:v>
                </c:pt>
                <c:pt idx="1508">
                  <c:v>-0.19500000000000001</c:v>
                </c:pt>
                <c:pt idx="1509">
                  <c:v>-0.26500000000000001</c:v>
                </c:pt>
                <c:pt idx="1510">
                  <c:v>-0.193</c:v>
                </c:pt>
                <c:pt idx="1511">
                  <c:v>-0.34500000000000008</c:v>
                </c:pt>
                <c:pt idx="1512">
                  <c:v>-0.31600000000000888</c:v>
                </c:pt>
                <c:pt idx="1513">
                  <c:v>-0.33300000000001362</c:v>
                </c:pt>
                <c:pt idx="1514">
                  <c:v>-0.26</c:v>
                </c:pt>
                <c:pt idx="1515">
                  <c:v>-0.31100000000000338</c:v>
                </c:pt>
                <c:pt idx="1516">
                  <c:v>-0.27500000000000002</c:v>
                </c:pt>
                <c:pt idx="1517">
                  <c:v>-0.30600000000000038</c:v>
                </c:pt>
                <c:pt idx="1518">
                  <c:v>-0.23900000000000021</c:v>
                </c:pt>
                <c:pt idx="1519">
                  <c:v>-0.34800000000000031</c:v>
                </c:pt>
                <c:pt idx="1520">
                  <c:v>-0.254</c:v>
                </c:pt>
                <c:pt idx="1521">
                  <c:v>-0.35500000000000032</c:v>
                </c:pt>
                <c:pt idx="1522">
                  <c:v>-0.35400000000000031</c:v>
                </c:pt>
                <c:pt idx="1523">
                  <c:v>-0.32100000000001189</c:v>
                </c:pt>
                <c:pt idx="1524">
                  <c:v>-0.27700000000000002</c:v>
                </c:pt>
                <c:pt idx="1525">
                  <c:v>-0.27900000000000008</c:v>
                </c:pt>
                <c:pt idx="1526">
                  <c:v>-0.31500000000000788</c:v>
                </c:pt>
                <c:pt idx="1527">
                  <c:v>-0.31600000000000888</c:v>
                </c:pt>
                <c:pt idx="1528">
                  <c:v>-0.36900000000000038</c:v>
                </c:pt>
                <c:pt idx="1529">
                  <c:v>-0.28800000000000031</c:v>
                </c:pt>
                <c:pt idx="1530">
                  <c:v>-0.34900000000000031</c:v>
                </c:pt>
                <c:pt idx="1531">
                  <c:v>-0.35100000000000031</c:v>
                </c:pt>
                <c:pt idx="1532">
                  <c:v>-0.39000000000001261</c:v>
                </c:pt>
                <c:pt idx="1533">
                  <c:v>-0.34700000000000031</c:v>
                </c:pt>
                <c:pt idx="1534">
                  <c:v>-0.40400000000000008</c:v>
                </c:pt>
                <c:pt idx="1535">
                  <c:v>-0.31400000000000688</c:v>
                </c:pt>
                <c:pt idx="1536">
                  <c:v>-0.29400000000000032</c:v>
                </c:pt>
                <c:pt idx="1537">
                  <c:v>-0.29500000000000032</c:v>
                </c:pt>
                <c:pt idx="1538">
                  <c:v>-0.34100000000000008</c:v>
                </c:pt>
                <c:pt idx="1539">
                  <c:v>-0.32000000000001189</c:v>
                </c:pt>
                <c:pt idx="1540">
                  <c:v>-0.3360000000000139</c:v>
                </c:pt>
                <c:pt idx="1541">
                  <c:v>-0.34700000000000031</c:v>
                </c:pt>
                <c:pt idx="1542">
                  <c:v>-0.16700000000000001</c:v>
                </c:pt>
                <c:pt idx="1543">
                  <c:v>-0.26200000000000001</c:v>
                </c:pt>
                <c:pt idx="1544">
                  <c:v>-0.21200000000000024</c:v>
                </c:pt>
                <c:pt idx="1545">
                  <c:v>-0.22500000000000001</c:v>
                </c:pt>
                <c:pt idx="1546">
                  <c:v>-0.23100000000000001</c:v>
                </c:pt>
                <c:pt idx="1547">
                  <c:v>-0.36700000000000038</c:v>
                </c:pt>
                <c:pt idx="1548">
                  <c:v>-0.26200000000000001</c:v>
                </c:pt>
                <c:pt idx="1549">
                  <c:v>-0.38400000000001194</c:v>
                </c:pt>
                <c:pt idx="1550">
                  <c:v>-0.24500000000000041</c:v>
                </c:pt>
                <c:pt idx="1551">
                  <c:v>-0.35200000000000031</c:v>
                </c:pt>
                <c:pt idx="1552">
                  <c:v>-0.28600000000000031</c:v>
                </c:pt>
                <c:pt idx="1553">
                  <c:v>-0.27200000000000002</c:v>
                </c:pt>
                <c:pt idx="1554">
                  <c:v>-0.27900000000000008</c:v>
                </c:pt>
                <c:pt idx="1555">
                  <c:v>-0.40600000000000008</c:v>
                </c:pt>
                <c:pt idx="1556">
                  <c:v>-0.29400000000000032</c:v>
                </c:pt>
                <c:pt idx="1557">
                  <c:v>-0.30800000000000038</c:v>
                </c:pt>
                <c:pt idx="1558">
                  <c:v>-0.30600000000000038</c:v>
                </c:pt>
                <c:pt idx="1559">
                  <c:v>-0.193</c:v>
                </c:pt>
                <c:pt idx="1560">
                  <c:v>-0.39300000000001262</c:v>
                </c:pt>
                <c:pt idx="1561">
                  <c:v>-0.48900000000000032</c:v>
                </c:pt>
                <c:pt idx="1562">
                  <c:v>-0.45800000000000002</c:v>
                </c:pt>
                <c:pt idx="1563">
                  <c:v>-0.50600000000000001</c:v>
                </c:pt>
                <c:pt idx="1564">
                  <c:v>-0.64000000000002344</c:v>
                </c:pt>
                <c:pt idx="1565">
                  <c:v>-0.66200000000002635</c:v>
                </c:pt>
                <c:pt idx="1566">
                  <c:v>-0.72700000000000164</c:v>
                </c:pt>
                <c:pt idx="1567">
                  <c:v>-0.76300000000002322</c:v>
                </c:pt>
                <c:pt idx="1568">
                  <c:v>-0.84600000000000164</c:v>
                </c:pt>
                <c:pt idx="1569">
                  <c:v>-0.87100000000001065</c:v>
                </c:pt>
                <c:pt idx="1570">
                  <c:v>-0.83000000000000063</c:v>
                </c:pt>
                <c:pt idx="1571">
                  <c:v>-0.91700000000000004</c:v>
                </c:pt>
                <c:pt idx="1572">
                  <c:v>-0.94500000000000162</c:v>
                </c:pt>
                <c:pt idx="1573">
                  <c:v>-0.93600000000000005</c:v>
                </c:pt>
                <c:pt idx="1574">
                  <c:v>-0.95300000000000062</c:v>
                </c:pt>
                <c:pt idx="1575">
                  <c:v>-1.0469999999999555</c:v>
                </c:pt>
                <c:pt idx="1576">
                  <c:v>-1.087</c:v>
                </c:pt>
                <c:pt idx="1577">
                  <c:v>-1.069</c:v>
                </c:pt>
                <c:pt idx="1578">
                  <c:v>-1.0580000000000001</c:v>
                </c:pt>
                <c:pt idx="1579">
                  <c:v>-1.1399999999999524</c:v>
                </c:pt>
                <c:pt idx="1580">
                  <c:v>-1.038</c:v>
                </c:pt>
                <c:pt idx="1581">
                  <c:v>-1.1859999999999618</c:v>
                </c:pt>
                <c:pt idx="1582">
                  <c:v>-1.117</c:v>
                </c:pt>
                <c:pt idx="1583">
                  <c:v>-1.1990000000000001</c:v>
                </c:pt>
                <c:pt idx="1584">
                  <c:v>-1.119</c:v>
                </c:pt>
                <c:pt idx="1585">
                  <c:v>-1.272</c:v>
                </c:pt>
                <c:pt idx="1586">
                  <c:v>-1.2749999999999535</c:v>
                </c:pt>
                <c:pt idx="1587">
                  <c:v>-1.3</c:v>
                </c:pt>
                <c:pt idx="1588">
                  <c:v>-1.343</c:v>
                </c:pt>
                <c:pt idx="1589">
                  <c:v>-1.383</c:v>
                </c:pt>
                <c:pt idx="1590">
                  <c:v>-1.323</c:v>
                </c:pt>
                <c:pt idx="1591">
                  <c:v>-1.2069999999999448</c:v>
                </c:pt>
                <c:pt idx="1592">
                  <c:v>-1.3220000000000001</c:v>
                </c:pt>
                <c:pt idx="1593">
                  <c:v>-1.484</c:v>
                </c:pt>
                <c:pt idx="1594">
                  <c:v>-1.4309999999999408</c:v>
                </c:pt>
                <c:pt idx="1595">
                  <c:v>-1.4159999999999133</c:v>
                </c:pt>
                <c:pt idx="1596">
                  <c:v>-1.373</c:v>
                </c:pt>
                <c:pt idx="1597">
                  <c:v>-1.474</c:v>
                </c:pt>
                <c:pt idx="1598">
                  <c:v>-1.484</c:v>
                </c:pt>
                <c:pt idx="1599">
                  <c:v>-1.4259999999999144</c:v>
                </c:pt>
                <c:pt idx="1600">
                  <c:v>-1.423999999999914</c:v>
                </c:pt>
                <c:pt idx="1601">
                  <c:v>-1.512</c:v>
                </c:pt>
                <c:pt idx="1602">
                  <c:v>-1.4289999999999408</c:v>
                </c:pt>
                <c:pt idx="1603">
                  <c:v>-1.5660000000000001</c:v>
                </c:pt>
                <c:pt idx="1604">
                  <c:v>-1.51</c:v>
                </c:pt>
                <c:pt idx="1605">
                  <c:v>-1.4139999999999127</c:v>
                </c:pt>
                <c:pt idx="1606">
                  <c:v>-1.571</c:v>
                </c:pt>
                <c:pt idx="1607">
                  <c:v>-1.5069999999999515</c:v>
                </c:pt>
                <c:pt idx="1608">
                  <c:v>-1.5779999999999443</c:v>
                </c:pt>
                <c:pt idx="1609">
                  <c:v>-1.6559999999999535</c:v>
                </c:pt>
                <c:pt idx="1610">
                  <c:v>-1.4669999999999459</c:v>
                </c:pt>
                <c:pt idx="1611">
                  <c:v>-1.6700000000000021</c:v>
                </c:pt>
                <c:pt idx="1612">
                  <c:v>-1.5999999999999475</c:v>
                </c:pt>
                <c:pt idx="1613">
                  <c:v>-1.6659999999999555</c:v>
                </c:pt>
                <c:pt idx="1614">
                  <c:v>-1.583</c:v>
                </c:pt>
                <c:pt idx="1615">
                  <c:v>-1.573</c:v>
                </c:pt>
                <c:pt idx="1616">
                  <c:v>-1.623</c:v>
                </c:pt>
                <c:pt idx="1617">
                  <c:v>-1.4709999999999466</c:v>
                </c:pt>
                <c:pt idx="1618">
                  <c:v>-1.47</c:v>
                </c:pt>
                <c:pt idx="1619">
                  <c:v>-1.4109999999999379</c:v>
                </c:pt>
                <c:pt idx="1620">
                  <c:v>-1.4569999999999448</c:v>
                </c:pt>
                <c:pt idx="1621">
                  <c:v>-1.486</c:v>
                </c:pt>
                <c:pt idx="1622">
                  <c:v>-1.421999999999914</c:v>
                </c:pt>
                <c:pt idx="1623">
                  <c:v>-1.3439999999999463</c:v>
                </c:pt>
                <c:pt idx="1624">
                  <c:v>-1.391</c:v>
                </c:pt>
                <c:pt idx="1625">
                  <c:v>-1.246</c:v>
                </c:pt>
                <c:pt idx="1626">
                  <c:v>-1.282</c:v>
                </c:pt>
                <c:pt idx="1627">
                  <c:v>-1.1940000000000281</c:v>
                </c:pt>
                <c:pt idx="1628">
                  <c:v>-1.262</c:v>
                </c:pt>
                <c:pt idx="1629">
                  <c:v>-1.2689999999999531</c:v>
                </c:pt>
                <c:pt idx="1630">
                  <c:v>-1.32</c:v>
                </c:pt>
                <c:pt idx="1631">
                  <c:v>-1.2229999999999475</c:v>
                </c:pt>
                <c:pt idx="1632">
                  <c:v>-1.252999999999951</c:v>
                </c:pt>
                <c:pt idx="1633">
                  <c:v>-1.042</c:v>
                </c:pt>
                <c:pt idx="1634">
                  <c:v>-1.1679999999999555</c:v>
                </c:pt>
                <c:pt idx="1635">
                  <c:v>-1.07</c:v>
                </c:pt>
                <c:pt idx="1636">
                  <c:v>-1.107</c:v>
                </c:pt>
                <c:pt idx="1637">
                  <c:v>-1.1419999999999528</c:v>
                </c:pt>
                <c:pt idx="1638">
                  <c:v>-1.0779999999999443</c:v>
                </c:pt>
                <c:pt idx="1639">
                  <c:v>-1.129</c:v>
                </c:pt>
                <c:pt idx="1640">
                  <c:v>-0.91</c:v>
                </c:pt>
                <c:pt idx="1641">
                  <c:v>-1.0049999999999513</c:v>
                </c:pt>
              </c:numCache>
            </c:numRef>
          </c:yVal>
          <c:smooth val="0"/>
        </c:ser>
        <c:ser>
          <c:idx val="0"/>
          <c:order val="4"/>
          <c:spPr>
            <a:ln w="28575">
              <a:solidFill>
                <a:srgbClr val="FF0000"/>
              </a:solidFill>
            </a:ln>
          </c:spPr>
          <c:marker>
            <c:symbol val="none"/>
          </c:marker>
          <c:xVal>
            <c:numRef>
              <c:f>AOSandOilTest2a!$O$20:$P$20</c:f>
              <c:numCache>
                <c:formatCode>General</c:formatCode>
                <c:ptCount val="2"/>
                <c:pt idx="0">
                  <c:v>1</c:v>
                </c:pt>
                <c:pt idx="1">
                  <c:v>1</c:v>
                </c:pt>
              </c:numCache>
            </c:numRef>
          </c:xVal>
          <c:yVal>
            <c:numRef>
              <c:f>AOSandOilTest2a!$O$19:$P$19</c:f>
              <c:numCache>
                <c:formatCode>General</c:formatCode>
                <c:ptCount val="2"/>
                <c:pt idx="0">
                  <c:v>0</c:v>
                </c:pt>
                <c:pt idx="1">
                  <c:v>12</c:v>
                </c:pt>
              </c:numCache>
            </c:numRef>
          </c:yVal>
          <c:smooth val="0"/>
        </c:ser>
        <c:dLbls>
          <c:showLegendKey val="0"/>
          <c:showVal val="0"/>
          <c:showCatName val="0"/>
          <c:showSerName val="0"/>
          <c:showPercent val="0"/>
          <c:showBubbleSize val="0"/>
        </c:dLbls>
        <c:axId val="68798336"/>
        <c:axId val="68808704"/>
      </c:scatterChart>
      <c:scatterChart>
        <c:scatterStyle val="lineMarker"/>
        <c:varyColors val="0"/>
        <c:ser>
          <c:idx val="1"/>
          <c:order val="0"/>
          <c:tx>
            <c:v>Relief valve</c:v>
          </c:tx>
          <c:spPr>
            <a:ln w="28575">
              <a:noFill/>
            </a:ln>
          </c:spPr>
          <c:marker>
            <c:symbol val="square"/>
            <c:size val="2"/>
            <c:spPr>
              <a:noFill/>
              <a:ln>
                <a:solidFill>
                  <a:srgbClr val="FF0000"/>
                </a:solidFill>
              </a:ln>
            </c:spPr>
          </c:marker>
          <c:dLbls>
            <c:dLbl>
              <c:idx val="1422"/>
              <c:layout>
                <c:manualLayout>
                  <c:x val="-8.9242270491066266E-3"/>
                  <c:y val="8.2576897930637244E-2"/>
                </c:manualLayout>
              </c:layout>
              <c:tx>
                <c:rich>
                  <a:bodyPr/>
                  <a:lstStyle/>
                  <a:p>
                    <a:pPr>
                      <a:defRPr sz="1200"/>
                    </a:pPr>
                    <a:r>
                      <a:rPr lang="en-US" sz="1200" b="1" dirty="0" smtClean="0">
                        <a:solidFill>
                          <a:srgbClr val="FF0000"/>
                        </a:solidFill>
                      </a:rPr>
                      <a:t>Relief valve pressure</a:t>
                    </a:r>
                    <a:endParaRPr lang="en-US" sz="1200" b="1" dirty="0">
                      <a:solidFill>
                        <a:srgbClr val="FF0000"/>
                      </a:solidFill>
                    </a:endParaRPr>
                  </a:p>
                </c:rich>
              </c:tx>
              <c:spPr/>
              <c:showLegendKey val="0"/>
              <c:showVal val="1"/>
              <c:showCatName val="0"/>
              <c:showSerName val="0"/>
              <c:showPercent val="0"/>
              <c:showBubbleSize val="0"/>
            </c:dLbl>
            <c:showLegendKey val="0"/>
            <c:showVal val="0"/>
            <c:showCatName val="0"/>
            <c:showSerName val="0"/>
            <c:showPercent val="0"/>
            <c:showBubbleSize val="0"/>
          </c:dLbls>
          <c:xVal>
            <c:numRef>
              <c:f>AOSandOilTest2a!$K$4:$K$1645</c:f>
              <c:numCache>
                <c:formatCode>General</c:formatCode>
                <c:ptCount val="1642"/>
                <c:pt idx="0">
                  <c:v>-1.7</c:v>
                </c:pt>
                <c:pt idx="1">
                  <c:v>-1.697222222222222</c:v>
                </c:pt>
                <c:pt idx="2">
                  <c:v>-1.694444444444444</c:v>
                </c:pt>
                <c:pt idx="3">
                  <c:v>-1.6916666666666671</c:v>
                </c:pt>
                <c:pt idx="4">
                  <c:v>-1.688888888888936</c:v>
                </c:pt>
                <c:pt idx="5">
                  <c:v>-1.6861111111111606</c:v>
                </c:pt>
                <c:pt idx="6">
                  <c:v>-1.6833333333333331</c:v>
                </c:pt>
                <c:pt idx="7">
                  <c:v>-1.6805555555556064</c:v>
                </c:pt>
                <c:pt idx="8">
                  <c:v>-1.677777777777778</c:v>
                </c:pt>
                <c:pt idx="9">
                  <c:v>-1.675</c:v>
                </c:pt>
                <c:pt idx="10">
                  <c:v>-1.6722222222222221</c:v>
                </c:pt>
                <c:pt idx="11">
                  <c:v>-1.6694444444444438</c:v>
                </c:pt>
                <c:pt idx="12">
                  <c:v>-1.6666666666666661</c:v>
                </c:pt>
                <c:pt idx="13">
                  <c:v>-1.6638888888888901</c:v>
                </c:pt>
                <c:pt idx="14">
                  <c:v>-1.6611111111111121</c:v>
                </c:pt>
                <c:pt idx="15">
                  <c:v>-1.6583333333333341</c:v>
                </c:pt>
                <c:pt idx="16">
                  <c:v>-1.6555555555555561</c:v>
                </c:pt>
                <c:pt idx="17">
                  <c:v>-1.6527777777777781</c:v>
                </c:pt>
                <c:pt idx="18">
                  <c:v>-1.6500000000000001</c:v>
                </c:pt>
                <c:pt idx="19">
                  <c:v>-1.6472222222222219</c:v>
                </c:pt>
                <c:pt idx="20">
                  <c:v>-1.6444444444444439</c:v>
                </c:pt>
                <c:pt idx="21">
                  <c:v>-1.6416666666666671</c:v>
                </c:pt>
                <c:pt idx="22">
                  <c:v>-1.6388888888889181</c:v>
                </c:pt>
                <c:pt idx="23">
                  <c:v>-1.6361111111111521</c:v>
                </c:pt>
                <c:pt idx="24">
                  <c:v>-1.6333333333333331</c:v>
                </c:pt>
                <c:pt idx="25">
                  <c:v>-1.6305555555556006</c:v>
                </c:pt>
                <c:pt idx="26">
                  <c:v>-1.627777777777778</c:v>
                </c:pt>
                <c:pt idx="27">
                  <c:v>-1.625</c:v>
                </c:pt>
                <c:pt idx="28">
                  <c:v>-1.622222222222222</c:v>
                </c:pt>
                <c:pt idx="29">
                  <c:v>-1.6194444444444438</c:v>
                </c:pt>
                <c:pt idx="30">
                  <c:v>-1.6166666666666671</c:v>
                </c:pt>
                <c:pt idx="31">
                  <c:v>-1.61388888888889</c:v>
                </c:pt>
                <c:pt idx="32">
                  <c:v>-1.611111111111112</c:v>
                </c:pt>
                <c:pt idx="33">
                  <c:v>-1.6083333333333341</c:v>
                </c:pt>
                <c:pt idx="34">
                  <c:v>-1.6055555555555561</c:v>
                </c:pt>
                <c:pt idx="35">
                  <c:v>-1.6027777777777781</c:v>
                </c:pt>
                <c:pt idx="36">
                  <c:v>-1.5999999999999475</c:v>
                </c:pt>
                <c:pt idx="37">
                  <c:v>-1.5972222222222219</c:v>
                </c:pt>
                <c:pt idx="38">
                  <c:v>-1.5944444444444439</c:v>
                </c:pt>
                <c:pt idx="39">
                  <c:v>-1.591666666666667</c:v>
                </c:pt>
                <c:pt idx="40">
                  <c:v>-1.5888888888888901</c:v>
                </c:pt>
                <c:pt idx="41">
                  <c:v>-1.5861111111111121</c:v>
                </c:pt>
                <c:pt idx="42">
                  <c:v>-1.583333333333333</c:v>
                </c:pt>
                <c:pt idx="43">
                  <c:v>-1.5805555555555661</c:v>
                </c:pt>
                <c:pt idx="44">
                  <c:v>-1.5777777777777779</c:v>
                </c:pt>
                <c:pt idx="45">
                  <c:v>-1.575</c:v>
                </c:pt>
                <c:pt idx="46">
                  <c:v>-1.572222222222222</c:v>
                </c:pt>
                <c:pt idx="47">
                  <c:v>-1.5694444444444438</c:v>
                </c:pt>
                <c:pt idx="48">
                  <c:v>-1.5666666666666671</c:v>
                </c:pt>
                <c:pt idx="49">
                  <c:v>-1.56388888888889</c:v>
                </c:pt>
                <c:pt idx="50">
                  <c:v>-1.5611111111111111</c:v>
                </c:pt>
                <c:pt idx="51">
                  <c:v>-1.5583333333333331</c:v>
                </c:pt>
                <c:pt idx="52">
                  <c:v>-1.555555555555556</c:v>
                </c:pt>
                <c:pt idx="53">
                  <c:v>-1.552777777777778</c:v>
                </c:pt>
                <c:pt idx="54">
                  <c:v>-1.55</c:v>
                </c:pt>
                <c:pt idx="55">
                  <c:v>-1.5472222222222218</c:v>
                </c:pt>
                <c:pt idx="56">
                  <c:v>-1.5444444444444438</c:v>
                </c:pt>
                <c:pt idx="57">
                  <c:v>-1.5416666666666659</c:v>
                </c:pt>
                <c:pt idx="58">
                  <c:v>-1.5388888888888901</c:v>
                </c:pt>
                <c:pt idx="59">
                  <c:v>-1.5361111111111121</c:v>
                </c:pt>
                <c:pt idx="60">
                  <c:v>-1.533333333333333</c:v>
                </c:pt>
                <c:pt idx="61">
                  <c:v>-1.5305555555555561</c:v>
                </c:pt>
                <c:pt idx="62">
                  <c:v>-1.5277777777777779</c:v>
                </c:pt>
                <c:pt idx="63">
                  <c:v>-1.5249999999999535</c:v>
                </c:pt>
                <c:pt idx="64">
                  <c:v>-1.5222222222222219</c:v>
                </c:pt>
                <c:pt idx="65">
                  <c:v>-1.5194444444443995</c:v>
                </c:pt>
                <c:pt idx="66">
                  <c:v>-1.5166666666666671</c:v>
                </c:pt>
                <c:pt idx="67">
                  <c:v>-1.5138888888888899</c:v>
                </c:pt>
                <c:pt idx="68">
                  <c:v>-1.5111111111111111</c:v>
                </c:pt>
                <c:pt idx="69">
                  <c:v>-1.5083333333333331</c:v>
                </c:pt>
                <c:pt idx="70">
                  <c:v>-1.505555555555556</c:v>
                </c:pt>
                <c:pt idx="71">
                  <c:v>-1.502777777777778</c:v>
                </c:pt>
                <c:pt idx="72">
                  <c:v>-1.5</c:v>
                </c:pt>
                <c:pt idx="73">
                  <c:v>-1.4972222222222218</c:v>
                </c:pt>
                <c:pt idx="74">
                  <c:v>-1.4944444444444438</c:v>
                </c:pt>
                <c:pt idx="75">
                  <c:v>-1.4916666666666658</c:v>
                </c:pt>
                <c:pt idx="76">
                  <c:v>-1.48888888888889</c:v>
                </c:pt>
                <c:pt idx="77">
                  <c:v>-1.486111111111112</c:v>
                </c:pt>
                <c:pt idx="78">
                  <c:v>-1.4833333333333318</c:v>
                </c:pt>
                <c:pt idx="79">
                  <c:v>-1.4805555555555561</c:v>
                </c:pt>
                <c:pt idx="80">
                  <c:v>-1.4777777777777779</c:v>
                </c:pt>
                <c:pt idx="81">
                  <c:v>-1.4749999999999475</c:v>
                </c:pt>
                <c:pt idx="82">
                  <c:v>-1.4722222222222219</c:v>
                </c:pt>
                <c:pt idx="83">
                  <c:v>-1.4694444444443946</c:v>
                </c:pt>
                <c:pt idx="84">
                  <c:v>-1.466666666666667</c:v>
                </c:pt>
                <c:pt idx="85">
                  <c:v>-1.463888888888889</c:v>
                </c:pt>
                <c:pt idx="86">
                  <c:v>-1.461111111111111</c:v>
                </c:pt>
                <c:pt idx="87">
                  <c:v>-1.458333333333333</c:v>
                </c:pt>
                <c:pt idx="88">
                  <c:v>-1.455555555555555</c:v>
                </c:pt>
                <c:pt idx="89">
                  <c:v>-1.4527777777777779</c:v>
                </c:pt>
                <c:pt idx="90">
                  <c:v>-1.45</c:v>
                </c:pt>
                <c:pt idx="91">
                  <c:v>-1.4472222222222118</c:v>
                </c:pt>
                <c:pt idx="92">
                  <c:v>-1.4444444444444438</c:v>
                </c:pt>
                <c:pt idx="93">
                  <c:v>-1.4416666666666658</c:v>
                </c:pt>
                <c:pt idx="94">
                  <c:v>-1.43888888888889</c:v>
                </c:pt>
                <c:pt idx="95">
                  <c:v>-1.4361111111111111</c:v>
                </c:pt>
                <c:pt idx="96">
                  <c:v>-1.4333333333333318</c:v>
                </c:pt>
                <c:pt idx="97">
                  <c:v>-1.430555555555556</c:v>
                </c:pt>
                <c:pt idx="98">
                  <c:v>-1.4277777777777778</c:v>
                </c:pt>
                <c:pt idx="99">
                  <c:v>-1.4249999999999396</c:v>
                </c:pt>
                <c:pt idx="100">
                  <c:v>-1.4222222222222218</c:v>
                </c:pt>
                <c:pt idx="101">
                  <c:v>-1.4194444444443874</c:v>
                </c:pt>
                <c:pt idx="102">
                  <c:v>-1.4166666666666659</c:v>
                </c:pt>
                <c:pt idx="103">
                  <c:v>-1.413888888888889</c:v>
                </c:pt>
                <c:pt idx="104">
                  <c:v>-1.411111111111111</c:v>
                </c:pt>
                <c:pt idx="105">
                  <c:v>-1.408333333333333</c:v>
                </c:pt>
                <c:pt idx="106">
                  <c:v>-1.405555555555555</c:v>
                </c:pt>
                <c:pt idx="107">
                  <c:v>-1.4027777777777779</c:v>
                </c:pt>
                <c:pt idx="108">
                  <c:v>-1.4</c:v>
                </c:pt>
                <c:pt idx="109">
                  <c:v>-1.3972222222222219</c:v>
                </c:pt>
                <c:pt idx="110">
                  <c:v>-1.3944444444444439</c:v>
                </c:pt>
                <c:pt idx="111">
                  <c:v>-1.3916666666666671</c:v>
                </c:pt>
                <c:pt idx="112">
                  <c:v>-1.3888888888889181</c:v>
                </c:pt>
                <c:pt idx="113">
                  <c:v>-1.3861111111111521</c:v>
                </c:pt>
                <c:pt idx="114">
                  <c:v>-1.3833333333333331</c:v>
                </c:pt>
                <c:pt idx="115">
                  <c:v>-1.3805555555556006</c:v>
                </c:pt>
                <c:pt idx="116">
                  <c:v>-1.377777777777778</c:v>
                </c:pt>
                <c:pt idx="117">
                  <c:v>-1.375</c:v>
                </c:pt>
                <c:pt idx="118">
                  <c:v>-1.372222222222222</c:v>
                </c:pt>
                <c:pt idx="119">
                  <c:v>-1.3694444444444438</c:v>
                </c:pt>
                <c:pt idx="120">
                  <c:v>-1.3666666666666671</c:v>
                </c:pt>
                <c:pt idx="121">
                  <c:v>-1.36388888888889</c:v>
                </c:pt>
                <c:pt idx="122">
                  <c:v>-1.361111111111112</c:v>
                </c:pt>
                <c:pt idx="123">
                  <c:v>-1.3583333333333341</c:v>
                </c:pt>
                <c:pt idx="124">
                  <c:v>-1.3555555555555561</c:v>
                </c:pt>
                <c:pt idx="125">
                  <c:v>-1.3527777777777781</c:v>
                </c:pt>
                <c:pt idx="126">
                  <c:v>-1.35</c:v>
                </c:pt>
                <c:pt idx="127">
                  <c:v>-1.3472222222222219</c:v>
                </c:pt>
                <c:pt idx="128">
                  <c:v>-1.3444444444444439</c:v>
                </c:pt>
                <c:pt idx="129">
                  <c:v>-1.341666666666667</c:v>
                </c:pt>
                <c:pt idx="130">
                  <c:v>-1.3388888888888901</c:v>
                </c:pt>
                <c:pt idx="131">
                  <c:v>-1.3361111111111121</c:v>
                </c:pt>
                <c:pt idx="132">
                  <c:v>-1.333333333333333</c:v>
                </c:pt>
                <c:pt idx="133">
                  <c:v>-1.3305555555555661</c:v>
                </c:pt>
                <c:pt idx="134">
                  <c:v>-1.3277777777777779</c:v>
                </c:pt>
                <c:pt idx="135">
                  <c:v>-1.325</c:v>
                </c:pt>
                <c:pt idx="136">
                  <c:v>-1.322222222222222</c:v>
                </c:pt>
                <c:pt idx="137">
                  <c:v>-1.3194444444444438</c:v>
                </c:pt>
                <c:pt idx="138">
                  <c:v>-1.3166666666666671</c:v>
                </c:pt>
                <c:pt idx="139">
                  <c:v>-1.31388888888889</c:v>
                </c:pt>
                <c:pt idx="140">
                  <c:v>-1.3111111111111111</c:v>
                </c:pt>
                <c:pt idx="141">
                  <c:v>-1.3083333333333331</c:v>
                </c:pt>
                <c:pt idx="142">
                  <c:v>-1.305555555555556</c:v>
                </c:pt>
                <c:pt idx="143">
                  <c:v>-1.302777777777778</c:v>
                </c:pt>
                <c:pt idx="144">
                  <c:v>-1.2999999999999396</c:v>
                </c:pt>
                <c:pt idx="145">
                  <c:v>-1.2972222222222218</c:v>
                </c:pt>
                <c:pt idx="146">
                  <c:v>-1.2944444444444438</c:v>
                </c:pt>
                <c:pt idx="147">
                  <c:v>-1.2916666666666659</c:v>
                </c:pt>
                <c:pt idx="148">
                  <c:v>-1.2888888888888901</c:v>
                </c:pt>
                <c:pt idx="149">
                  <c:v>-1.2861111111111121</c:v>
                </c:pt>
                <c:pt idx="150">
                  <c:v>-1.283333333333333</c:v>
                </c:pt>
                <c:pt idx="151">
                  <c:v>-1.2805555555555561</c:v>
                </c:pt>
                <c:pt idx="152">
                  <c:v>-1.2777777777777779</c:v>
                </c:pt>
                <c:pt idx="153">
                  <c:v>-1.2749999999999535</c:v>
                </c:pt>
                <c:pt idx="154">
                  <c:v>-1.2722222222222219</c:v>
                </c:pt>
                <c:pt idx="155">
                  <c:v>-1.2694444444443995</c:v>
                </c:pt>
                <c:pt idx="156">
                  <c:v>-1.2666666666666671</c:v>
                </c:pt>
                <c:pt idx="157">
                  <c:v>-1.2638888888888899</c:v>
                </c:pt>
                <c:pt idx="158">
                  <c:v>-1.2611111111111111</c:v>
                </c:pt>
                <c:pt idx="159">
                  <c:v>-1.2583333333333331</c:v>
                </c:pt>
                <c:pt idx="160">
                  <c:v>-1.255555555555556</c:v>
                </c:pt>
                <c:pt idx="161">
                  <c:v>-1.252777777777778</c:v>
                </c:pt>
                <c:pt idx="162">
                  <c:v>-1.25</c:v>
                </c:pt>
                <c:pt idx="163">
                  <c:v>-1.2472222222222218</c:v>
                </c:pt>
                <c:pt idx="164">
                  <c:v>-1.2444444444444438</c:v>
                </c:pt>
                <c:pt idx="165">
                  <c:v>-1.2416666666666658</c:v>
                </c:pt>
                <c:pt idx="166">
                  <c:v>-1.23888888888889</c:v>
                </c:pt>
                <c:pt idx="167">
                  <c:v>-1.236111111111112</c:v>
                </c:pt>
                <c:pt idx="168">
                  <c:v>-1.2333333333333318</c:v>
                </c:pt>
                <c:pt idx="169">
                  <c:v>-1.2305555555555561</c:v>
                </c:pt>
                <c:pt idx="170">
                  <c:v>-1.2277777777777779</c:v>
                </c:pt>
                <c:pt idx="171">
                  <c:v>-1.2249999999999475</c:v>
                </c:pt>
                <c:pt idx="172">
                  <c:v>-1.2222222222222219</c:v>
                </c:pt>
                <c:pt idx="173">
                  <c:v>-1.2194444444443946</c:v>
                </c:pt>
                <c:pt idx="174">
                  <c:v>-1.216666666666667</c:v>
                </c:pt>
                <c:pt idx="175">
                  <c:v>-1.2138888888888899</c:v>
                </c:pt>
                <c:pt idx="176">
                  <c:v>-1.211111111111111</c:v>
                </c:pt>
                <c:pt idx="177">
                  <c:v>-1.208333333333333</c:v>
                </c:pt>
                <c:pt idx="178">
                  <c:v>-1.205555555555555</c:v>
                </c:pt>
                <c:pt idx="179">
                  <c:v>-1.2027777777777779</c:v>
                </c:pt>
                <c:pt idx="180">
                  <c:v>-1.2</c:v>
                </c:pt>
                <c:pt idx="181">
                  <c:v>-1.197222222222222</c:v>
                </c:pt>
                <c:pt idx="182">
                  <c:v>-1.194444444444444</c:v>
                </c:pt>
                <c:pt idx="183">
                  <c:v>-1.1916666666666671</c:v>
                </c:pt>
                <c:pt idx="184">
                  <c:v>-1.188888888888936</c:v>
                </c:pt>
                <c:pt idx="185">
                  <c:v>-1.1861111111111606</c:v>
                </c:pt>
                <c:pt idx="186">
                  <c:v>-1.1833333333333331</c:v>
                </c:pt>
                <c:pt idx="187">
                  <c:v>-1.1805555555556064</c:v>
                </c:pt>
                <c:pt idx="188">
                  <c:v>-1.177777777777778</c:v>
                </c:pt>
                <c:pt idx="189">
                  <c:v>-1.175</c:v>
                </c:pt>
                <c:pt idx="190">
                  <c:v>-1.1722222222222221</c:v>
                </c:pt>
                <c:pt idx="191">
                  <c:v>-1.1694444444444438</c:v>
                </c:pt>
                <c:pt idx="192">
                  <c:v>-1.1666666666666661</c:v>
                </c:pt>
                <c:pt idx="193">
                  <c:v>-1.1638888888888901</c:v>
                </c:pt>
                <c:pt idx="194">
                  <c:v>-1.1611111111111121</c:v>
                </c:pt>
                <c:pt idx="195">
                  <c:v>-1.1583333333333341</c:v>
                </c:pt>
                <c:pt idx="196">
                  <c:v>-1.1555555555555561</c:v>
                </c:pt>
                <c:pt idx="197">
                  <c:v>-1.1527777777777781</c:v>
                </c:pt>
                <c:pt idx="198">
                  <c:v>-1.1499999999999535</c:v>
                </c:pt>
                <c:pt idx="199">
                  <c:v>-1.1472222222222219</c:v>
                </c:pt>
                <c:pt idx="200">
                  <c:v>-1.1444444444444439</c:v>
                </c:pt>
                <c:pt idx="201">
                  <c:v>-1.1416666666666671</c:v>
                </c:pt>
                <c:pt idx="202">
                  <c:v>-1.1388888888889181</c:v>
                </c:pt>
                <c:pt idx="203">
                  <c:v>-1.1361111111111521</c:v>
                </c:pt>
                <c:pt idx="204">
                  <c:v>-1.1333333333333331</c:v>
                </c:pt>
                <c:pt idx="205">
                  <c:v>-1.1305555555556015</c:v>
                </c:pt>
                <c:pt idx="206">
                  <c:v>-1.127777777777778</c:v>
                </c:pt>
                <c:pt idx="207">
                  <c:v>-1.125</c:v>
                </c:pt>
                <c:pt idx="208">
                  <c:v>-1.122222222222222</c:v>
                </c:pt>
                <c:pt idx="209">
                  <c:v>-1.1194444444444438</c:v>
                </c:pt>
                <c:pt idx="210">
                  <c:v>-1.1166666666666671</c:v>
                </c:pt>
                <c:pt idx="211">
                  <c:v>-1.11388888888889</c:v>
                </c:pt>
                <c:pt idx="212">
                  <c:v>-1.111111111111112</c:v>
                </c:pt>
                <c:pt idx="213">
                  <c:v>-1.1083333333333341</c:v>
                </c:pt>
                <c:pt idx="214">
                  <c:v>-1.1055555555555561</c:v>
                </c:pt>
                <c:pt idx="215">
                  <c:v>-1.1027777777777781</c:v>
                </c:pt>
                <c:pt idx="216">
                  <c:v>-1.1000000000000001</c:v>
                </c:pt>
                <c:pt idx="217">
                  <c:v>-1.0972222222222219</c:v>
                </c:pt>
                <c:pt idx="218">
                  <c:v>-1.094444444444445</c:v>
                </c:pt>
                <c:pt idx="219">
                  <c:v>-1.091666666666667</c:v>
                </c:pt>
                <c:pt idx="220">
                  <c:v>-1.0888888888888901</c:v>
                </c:pt>
                <c:pt idx="221">
                  <c:v>-1.0861111111111121</c:v>
                </c:pt>
                <c:pt idx="222">
                  <c:v>-1.083333333333333</c:v>
                </c:pt>
                <c:pt idx="223">
                  <c:v>-1.0805555555555661</c:v>
                </c:pt>
                <c:pt idx="224">
                  <c:v>-1.0777777777777779</c:v>
                </c:pt>
                <c:pt idx="225">
                  <c:v>-1.075</c:v>
                </c:pt>
                <c:pt idx="226">
                  <c:v>-1.072222222222222</c:v>
                </c:pt>
                <c:pt idx="227">
                  <c:v>-1.0694444444444438</c:v>
                </c:pt>
                <c:pt idx="228">
                  <c:v>-1.0666666666666671</c:v>
                </c:pt>
                <c:pt idx="229">
                  <c:v>-1.06388888888889</c:v>
                </c:pt>
                <c:pt idx="230">
                  <c:v>-1.0611111111111111</c:v>
                </c:pt>
                <c:pt idx="231">
                  <c:v>-1.0583333333333331</c:v>
                </c:pt>
                <c:pt idx="232">
                  <c:v>-1.055555555555556</c:v>
                </c:pt>
                <c:pt idx="233">
                  <c:v>-1.052777777777778</c:v>
                </c:pt>
                <c:pt idx="234">
                  <c:v>-1.0499999999999396</c:v>
                </c:pt>
                <c:pt idx="235">
                  <c:v>-1.0472222222222218</c:v>
                </c:pt>
                <c:pt idx="236">
                  <c:v>-1.0444444444444438</c:v>
                </c:pt>
                <c:pt idx="237">
                  <c:v>-1.0416666666666659</c:v>
                </c:pt>
                <c:pt idx="238">
                  <c:v>-1.0388888888888901</c:v>
                </c:pt>
                <c:pt idx="239">
                  <c:v>-1.0361111111111121</c:v>
                </c:pt>
                <c:pt idx="240">
                  <c:v>-1.033333333333333</c:v>
                </c:pt>
                <c:pt idx="241">
                  <c:v>-1.0305555555555561</c:v>
                </c:pt>
                <c:pt idx="242">
                  <c:v>-1.0277777777777779</c:v>
                </c:pt>
                <c:pt idx="243">
                  <c:v>-1.0249999999999535</c:v>
                </c:pt>
                <c:pt idx="244">
                  <c:v>-1.0222222222222219</c:v>
                </c:pt>
                <c:pt idx="245">
                  <c:v>-1.0194444444443995</c:v>
                </c:pt>
                <c:pt idx="246">
                  <c:v>-1.0166666666666671</c:v>
                </c:pt>
                <c:pt idx="247">
                  <c:v>-1.0138888888888899</c:v>
                </c:pt>
                <c:pt idx="248">
                  <c:v>-1.0111111111111111</c:v>
                </c:pt>
                <c:pt idx="249">
                  <c:v>-1.0083333333333331</c:v>
                </c:pt>
                <c:pt idx="250">
                  <c:v>-1.005555555555556</c:v>
                </c:pt>
                <c:pt idx="251">
                  <c:v>-1.002777777777778</c:v>
                </c:pt>
                <c:pt idx="252">
                  <c:v>-1</c:v>
                </c:pt>
                <c:pt idx="253">
                  <c:v>-0.99722222222222157</c:v>
                </c:pt>
                <c:pt idx="254">
                  <c:v>-0.99444444444444402</c:v>
                </c:pt>
                <c:pt idx="255">
                  <c:v>-0.99166666666666659</c:v>
                </c:pt>
                <c:pt idx="256">
                  <c:v>-0.98888888888888904</c:v>
                </c:pt>
                <c:pt idx="257">
                  <c:v>-0.9861111111111095</c:v>
                </c:pt>
                <c:pt idx="258">
                  <c:v>-0.9833333333333325</c:v>
                </c:pt>
                <c:pt idx="259">
                  <c:v>-0.98055555555555496</c:v>
                </c:pt>
                <c:pt idx="260">
                  <c:v>-0.97777777777777863</c:v>
                </c:pt>
                <c:pt idx="261">
                  <c:v>-0.97500000000000164</c:v>
                </c:pt>
                <c:pt idx="262">
                  <c:v>-0.97222222222222199</c:v>
                </c:pt>
                <c:pt idx="263">
                  <c:v>-0.96944444444445665</c:v>
                </c:pt>
                <c:pt idx="264">
                  <c:v>-0.96666666666666701</c:v>
                </c:pt>
                <c:pt idx="265">
                  <c:v>-0.96388888888890001</c:v>
                </c:pt>
                <c:pt idx="266">
                  <c:v>-0.96111111111111103</c:v>
                </c:pt>
                <c:pt idx="267">
                  <c:v>-0.95833333333333404</c:v>
                </c:pt>
                <c:pt idx="268">
                  <c:v>-0.95555555555555605</c:v>
                </c:pt>
                <c:pt idx="269">
                  <c:v>-0.95277777777777861</c:v>
                </c:pt>
                <c:pt idx="270">
                  <c:v>-0.95000000000000162</c:v>
                </c:pt>
                <c:pt idx="271">
                  <c:v>-0.94722222222222197</c:v>
                </c:pt>
                <c:pt idx="272">
                  <c:v>-0.94444444444444564</c:v>
                </c:pt>
                <c:pt idx="273">
                  <c:v>-0.94166666666666698</c:v>
                </c:pt>
                <c:pt idx="274">
                  <c:v>-0.93888888888889865</c:v>
                </c:pt>
                <c:pt idx="275">
                  <c:v>-0.93611111111111101</c:v>
                </c:pt>
                <c:pt idx="276">
                  <c:v>-0.93333333333333302</c:v>
                </c:pt>
                <c:pt idx="277">
                  <c:v>-0.93055555555555602</c:v>
                </c:pt>
                <c:pt idx="278">
                  <c:v>-0.92777777777777803</c:v>
                </c:pt>
                <c:pt idx="279">
                  <c:v>-0.92500000000000004</c:v>
                </c:pt>
                <c:pt idx="280">
                  <c:v>-0.9222222222222215</c:v>
                </c:pt>
                <c:pt idx="281">
                  <c:v>-0.91944444444444562</c:v>
                </c:pt>
                <c:pt idx="282">
                  <c:v>-0.91666666666666596</c:v>
                </c:pt>
                <c:pt idx="283">
                  <c:v>-0.91388888888889064</c:v>
                </c:pt>
                <c:pt idx="284">
                  <c:v>-0.91111111111111098</c:v>
                </c:pt>
                <c:pt idx="285">
                  <c:v>-0.90833333333333299</c:v>
                </c:pt>
                <c:pt idx="286">
                  <c:v>-0.905555555555556</c:v>
                </c:pt>
                <c:pt idx="287">
                  <c:v>-0.90277777777777801</c:v>
                </c:pt>
                <c:pt idx="288">
                  <c:v>-0.9</c:v>
                </c:pt>
                <c:pt idx="289">
                  <c:v>-0.89722222222222159</c:v>
                </c:pt>
                <c:pt idx="290">
                  <c:v>-0.89444444444444504</c:v>
                </c:pt>
                <c:pt idx="291">
                  <c:v>-0.8916666666666665</c:v>
                </c:pt>
                <c:pt idx="292">
                  <c:v>-0.88888888888888962</c:v>
                </c:pt>
                <c:pt idx="293">
                  <c:v>-0.88611111111111096</c:v>
                </c:pt>
                <c:pt idx="294">
                  <c:v>-0.88333333333333297</c:v>
                </c:pt>
                <c:pt idx="295">
                  <c:v>-0.88055555555555598</c:v>
                </c:pt>
                <c:pt idx="296">
                  <c:v>-0.87777777777778165</c:v>
                </c:pt>
                <c:pt idx="297">
                  <c:v>-0.87500000000001465</c:v>
                </c:pt>
                <c:pt idx="298">
                  <c:v>-0.87222222222222201</c:v>
                </c:pt>
                <c:pt idx="299">
                  <c:v>-0.86944444444446922</c:v>
                </c:pt>
                <c:pt idx="300">
                  <c:v>-0.86666666666666703</c:v>
                </c:pt>
                <c:pt idx="301">
                  <c:v>-0.86388888888890003</c:v>
                </c:pt>
                <c:pt idx="302">
                  <c:v>-0.86111111111111105</c:v>
                </c:pt>
                <c:pt idx="303">
                  <c:v>-0.85833333333333461</c:v>
                </c:pt>
                <c:pt idx="304">
                  <c:v>-0.85555555555555662</c:v>
                </c:pt>
                <c:pt idx="305">
                  <c:v>-0.85277777777777863</c:v>
                </c:pt>
                <c:pt idx="306">
                  <c:v>-0.85000000000000164</c:v>
                </c:pt>
                <c:pt idx="307">
                  <c:v>-0.84722222222222199</c:v>
                </c:pt>
                <c:pt idx="308">
                  <c:v>-0.84444444444445665</c:v>
                </c:pt>
                <c:pt idx="309">
                  <c:v>-0.84166666666666701</c:v>
                </c:pt>
                <c:pt idx="310">
                  <c:v>-0.83888888888890001</c:v>
                </c:pt>
                <c:pt idx="311">
                  <c:v>-0.83611111111111103</c:v>
                </c:pt>
                <c:pt idx="312">
                  <c:v>-0.83333333333333404</c:v>
                </c:pt>
                <c:pt idx="313">
                  <c:v>-0.83055555555555605</c:v>
                </c:pt>
                <c:pt idx="314">
                  <c:v>-0.82777777777777861</c:v>
                </c:pt>
                <c:pt idx="315">
                  <c:v>-0.82500000000000162</c:v>
                </c:pt>
                <c:pt idx="316">
                  <c:v>-0.82222222222222197</c:v>
                </c:pt>
                <c:pt idx="317">
                  <c:v>-0.81944444444444564</c:v>
                </c:pt>
                <c:pt idx="318">
                  <c:v>-0.81666666666666599</c:v>
                </c:pt>
                <c:pt idx="319">
                  <c:v>-0.81388888888889865</c:v>
                </c:pt>
                <c:pt idx="320">
                  <c:v>-0.81111111111111101</c:v>
                </c:pt>
                <c:pt idx="321">
                  <c:v>-0.80833333333333302</c:v>
                </c:pt>
                <c:pt idx="322">
                  <c:v>-0.80555555555555602</c:v>
                </c:pt>
                <c:pt idx="323">
                  <c:v>-0.80277777777777803</c:v>
                </c:pt>
                <c:pt idx="324">
                  <c:v>-0.8</c:v>
                </c:pt>
                <c:pt idx="325">
                  <c:v>-0.7972222222222215</c:v>
                </c:pt>
                <c:pt idx="326">
                  <c:v>-0.79444444444444562</c:v>
                </c:pt>
                <c:pt idx="327">
                  <c:v>-0.79166666666666596</c:v>
                </c:pt>
                <c:pt idx="328">
                  <c:v>-0.78888888888889064</c:v>
                </c:pt>
                <c:pt idx="329">
                  <c:v>-0.78611111111111098</c:v>
                </c:pt>
                <c:pt idx="330">
                  <c:v>-0.78333333333333299</c:v>
                </c:pt>
                <c:pt idx="331">
                  <c:v>-0.780555555555556</c:v>
                </c:pt>
                <c:pt idx="332">
                  <c:v>-0.77777777777780133</c:v>
                </c:pt>
                <c:pt idx="333">
                  <c:v>-0.77500000000002522</c:v>
                </c:pt>
                <c:pt idx="334">
                  <c:v>-0.77222222222222203</c:v>
                </c:pt>
                <c:pt idx="335">
                  <c:v>-0.76944444444447546</c:v>
                </c:pt>
                <c:pt idx="336">
                  <c:v>-0.76666666666666705</c:v>
                </c:pt>
                <c:pt idx="337">
                  <c:v>-0.76388888888890005</c:v>
                </c:pt>
                <c:pt idx="338">
                  <c:v>-0.76111111111111263</c:v>
                </c:pt>
                <c:pt idx="339">
                  <c:v>-0.75833333333333464</c:v>
                </c:pt>
                <c:pt idx="340">
                  <c:v>-0.75555555555555665</c:v>
                </c:pt>
                <c:pt idx="341">
                  <c:v>-0.75277777777778165</c:v>
                </c:pt>
                <c:pt idx="342">
                  <c:v>-0.75000000000001465</c:v>
                </c:pt>
                <c:pt idx="343">
                  <c:v>-0.74722222222222201</c:v>
                </c:pt>
                <c:pt idx="344">
                  <c:v>-0.74444444444446922</c:v>
                </c:pt>
                <c:pt idx="345">
                  <c:v>-0.74166666666666703</c:v>
                </c:pt>
                <c:pt idx="346">
                  <c:v>-0.73888888888890003</c:v>
                </c:pt>
                <c:pt idx="347">
                  <c:v>-0.73611111111111105</c:v>
                </c:pt>
                <c:pt idx="348">
                  <c:v>-0.73333333333333461</c:v>
                </c:pt>
                <c:pt idx="349">
                  <c:v>-0.73055555555555662</c:v>
                </c:pt>
                <c:pt idx="350">
                  <c:v>-0.72777777777777863</c:v>
                </c:pt>
                <c:pt idx="351">
                  <c:v>-0.72500000000000164</c:v>
                </c:pt>
                <c:pt idx="352">
                  <c:v>-0.72222222222222199</c:v>
                </c:pt>
                <c:pt idx="353">
                  <c:v>-0.71944444444445665</c:v>
                </c:pt>
                <c:pt idx="354">
                  <c:v>-0.71666666666666701</c:v>
                </c:pt>
                <c:pt idx="355">
                  <c:v>-0.71388888888890001</c:v>
                </c:pt>
                <c:pt idx="356">
                  <c:v>-0.71111111111111103</c:v>
                </c:pt>
                <c:pt idx="357">
                  <c:v>-0.70833333333333404</c:v>
                </c:pt>
                <c:pt idx="358">
                  <c:v>-0.70555555555555605</c:v>
                </c:pt>
                <c:pt idx="359">
                  <c:v>-0.70277777777777861</c:v>
                </c:pt>
                <c:pt idx="360">
                  <c:v>-0.70000000000000162</c:v>
                </c:pt>
                <c:pt idx="361">
                  <c:v>-0.69722222222222197</c:v>
                </c:pt>
                <c:pt idx="362">
                  <c:v>-0.69444444444444564</c:v>
                </c:pt>
                <c:pt idx="363">
                  <c:v>-0.69166666666666698</c:v>
                </c:pt>
                <c:pt idx="364">
                  <c:v>-0.68888888888889865</c:v>
                </c:pt>
                <c:pt idx="365">
                  <c:v>-0.68611111111111101</c:v>
                </c:pt>
                <c:pt idx="366">
                  <c:v>-0.68333333333333302</c:v>
                </c:pt>
                <c:pt idx="367">
                  <c:v>-0.68055555555555602</c:v>
                </c:pt>
                <c:pt idx="368">
                  <c:v>-0.67777777777780468</c:v>
                </c:pt>
                <c:pt idx="369">
                  <c:v>-0.67500000000002813</c:v>
                </c:pt>
                <c:pt idx="370">
                  <c:v>-0.67222222222222305</c:v>
                </c:pt>
                <c:pt idx="371">
                  <c:v>-0.66944444444447915</c:v>
                </c:pt>
                <c:pt idx="372">
                  <c:v>-0.66666666666666763</c:v>
                </c:pt>
                <c:pt idx="373">
                  <c:v>-0.66388888888890163</c:v>
                </c:pt>
                <c:pt idx="374">
                  <c:v>-0.66111111111111265</c:v>
                </c:pt>
                <c:pt idx="375">
                  <c:v>-0.65833333333334065</c:v>
                </c:pt>
                <c:pt idx="376">
                  <c:v>-0.6555555555555842</c:v>
                </c:pt>
                <c:pt idx="377">
                  <c:v>-0.65277777777780133</c:v>
                </c:pt>
                <c:pt idx="378">
                  <c:v>-0.65000000000002522</c:v>
                </c:pt>
                <c:pt idx="379">
                  <c:v>-0.64722222222222203</c:v>
                </c:pt>
                <c:pt idx="380">
                  <c:v>-0.64444444444447546</c:v>
                </c:pt>
                <c:pt idx="381">
                  <c:v>-0.64166666666666705</c:v>
                </c:pt>
                <c:pt idx="382">
                  <c:v>-0.63888888888890005</c:v>
                </c:pt>
                <c:pt idx="383">
                  <c:v>-0.63611111111111263</c:v>
                </c:pt>
                <c:pt idx="384">
                  <c:v>-0.63333333333333464</c:v>
                </c:pt>
                <c:pt idx="385">
                  <c:v>-0.63055555555555665</c:v>
                </c:pt>
                <c:pt idx="386">
                  <c:v>-0.62777777777778165</c:v>
                </c:pt>
                <c:pt idx="387">
                  <c:v>-0.62500000000001465</c:v>
                </c:pt>
                <c:pt idx="388">
                  <c:v>-0.62222222222222201</c:v>
                </c:pt>
                <c:pt idx="389">
                  <c:v>-0.61944444444446922</c:v>
                </c:pt>
                <c:pt idx="390">
                  <c:v>-0.61666666666666703</c:v>
                </c:pt>
                <c:pt idx="391">
                  <c:v>-0.61388888888890003</c:v>
                </c:pt>
                <c:pt idx="392">
                  <c:v>-0.61111111111111205</c:v>
                </c:pt>
                <c:pt idx="393">
                  <c:v>-0.60833333333333461</c:v>
                </c:pt>
                <c:pt idx="394">
                  <c:v>-0.60555555555555662</c:v>
                </c:pt>
                <c:pt idx="395">
                  <c:v>-0.60277777777777863</c:v>
                </c:pt>
                <c:pt idx="396">
                  <c:v>-0.60000000000000064</c:v>
                </c:pt>
                <c:pt idx="397">
                  <c:v>-0.59722222222220656</c:v>
                </c:pt>
                <c:pt idx="398">
                  <c:v>-0.594444444444444</c:v>
                </c:pt>
                <c:pt idx="399">
                  <c:v>-0.59166666666666656</c:v>
                </c:pt>
                <c:pt idx="400">
                  <c:v>-0.58888888888888902</c:v>
                </c:pt>
                <c:pt idx="401">
                  <c:v>-0.58611111111111058</c:v>
                </c:pt>
                <c:pt idx="402">
                  <c:v>-0.58333333333333259</c:v>
                </c:pt>
                <c:pt idx="403">
                  <c:v>-0.58055555555555549</c:v>
                </c:pt>
                <c:pt idx="404">
                  <c:v>-0.57777777777777861</c:v>
                </c:pt>
                <c:pt idx="405">
                  <c:v>-0.57500000000000162</c:v>
                </c:pt>
                <c:pt idx="406">
                  <c:v>-0.57222222222222197</c:v>
                </c:pt>
                <c:pt idx="407">
                  <c:v>-0.56944444444444564</c:v>
                </c:pt>
                <c:pt idx="408">
                  <c:v>-0.56666666666666698</c:v>
                </c:pt>
                <c:pt idx="409">
                  <c:v>-0.56388888888889865</c:v>
                </c:pt>
                <c:pt idx="410">
                  <c:v>-0.56111111111111101</c:v>
                </c:pt>
                <c:pt idx="411">
                  <c:v>-0.55833333333333302</c:v>
                </c:pt>
                <c:pt idx="412">
                  <c:v>-0.55555555555555602</c:v>
                </c:pt>
                <c:pt idx="413">
                  <c:v>-0.55277777777777803</c:v>
                </c:pt>
                <c:pt idx="414">
                  <c:v>-0.55000000000000004</c:v>
                </c:pt>
                <c:pt idx="415">
                  <c:v>-0.5472222222222215</c:v>
                </c:pt>
                <c:pt idx="416">
                  <c:v>-0.54444444444444562</c:v>
                </c:pt>
                <c:pt idx="417">
                  <c:v>-0.54166666666666696</c:v>
                </c:pt>
                <c:pt idx="418">
                  <c:v>-0.53888888888888964</c:v>
                </c:pt>
                <c:pt idx="419">
                  <c:v>-0.53611111111111098</c:v>
                </c:pt>
                <c:pt idx="420">
                  <c:v>-0.53333333333333299</c:v>
                </c:pt>
                <c:pt idx="421">
                  <c:v>-0.530555555555555</c:v>
                </c:pt>
                <c:pt idx="422">
                  <c:v>-0.52777777777777801</c:v>
                </c:pt>
                <c:pt idx="423">
                  <c:v>-0.52500000000000002</c:v>
                </c:pt>
                <c:pt idx="424">
                  <c:v>-0.52222222222222159</c:v>
                </c:pt>
                <c:pt idx="425">
                  <c:v>-0.51944444444444504</c:v>
                </c:pt>
                <c:pt idx="426">
                  <c:v>-0.5166666666666655</c:v>
                </c:pt>
                <c:pt idx="427">
                  <c:v>-0.51388888888888962</c:v>
                </c:pt>
                <c:pt idx="428">
                  <c:v>-0.51111111111111096</c:v>
                </c:pt>
                <c:pt idx="429">
                  <c:v>-0.50833333333333297</c:v>
                </c:pt>
                <c:pt idx="430">
                  <c:v>-0.50555555555555598</c:v>
                </c:pt>
                <c:pt idx="431">
                  <c:v>-0.50277777777777799</c:v>
                </c:pt>
                <c:pt idx="432">
                  <c:v>-0.5</c:v>
                </c:pt>
                <c:pt idx="433">
                  <c:v>-0.49722222222223422</c:v>
                </c:pt>
                <c:pt idx="434">
                  <c:v>-0.49444444444445773</c:v>
                </c:pt>
                <c:pt idx="435">
                  <c:v>-0.49166666666668157</c:v>
                </c:pt>
                <c:pt idx="436">
                  <c:v>-0.4888888888889163</c:v>
                </c:pt>
                <c:pt idx="437">
                  <c:v>-0.48611111111111099</c:v>
                </c:pt>
                <c:pt idx="438">
                  <c:v>-0.483333333333333</c:v>
                </c:pt>
                <c:pt idx="439">
                  <c:v>-0.48055555555555501</c:v>
                </c:pt>
                <c:pt idx="440">
                  <c:v>-0.4777777777777914</c:v>
                </c:pt>
                <c:pt idx="441">
                  <c:v>-0.47500000000000031</c:v>
                </c:pt>
                <c:pt idx="442">
                  <c:v>-0.47222222222222232</c:v>
                </c:pt>
                <c:pt idx="443">
                  <c:v>-0.46944444444444638</c:v>
                </c:pt>
                <c:pt idx="444">
                  <c:v>-0.46666666666667794</c:v>
                </c:pt>
                <c:pt idx="445">
                  <c:v>-0.46388888888891344</c:v>
                </c:pt>
                <c:pt idx="446">
                  <c:v>-0.46111111111111075</c:v>
                </c:pt>
                <c:pt idx="447">
                  <c:v>-0.45833333333333293</c:v>
                </c:pt>
                <c:pt idx="448">
                  <c:v>-0.45555555555555499</c:v>
                </c:pt>
                <c:pt idx="449">
                  <c:v>-0.45277777777778438</c:v>
                </c:pt>
                <c:pt idx="450">
                  <c:v>-0.45</c:v>
                </c:pt>
                <c:pt idx="451">
                  <c:v>-0.44722222222222202</c:v>
                </c:pt>
                <c:pt idx="452">
                  <c:v>-0.44444444444444431</c:v>
                </c:pt>
                <c:pt idx="453">
                  <c:v>-0.44166666666666732</c:v>
                </c:pt>
                <c:pt idx="454">
                  <c:v>-0.43888888888891908</c:v>
                </c:pt>
                <c:pt idx="455">
                  <c:v>-0.43611111111111101</c:v>
                </c:pt>
                <c:pt idx="456">
                  <c:v>-0.43333333333333302</c:v>
                </c:pt>
                <c:pt idx="457">
                  <c:v>-0.43055555555555602</c:v>
                </c:pt>
                <c:pt idx="458">
                  <c:v>-0.42777777777779408</c:v>
                </c:pt>
                <c:pt idx="459">
                  <c:v>-0.42500000000000032</c:v>
                </c:pt>
                <c:pt idx="460">
                  <c:v>-0.42222222222222638</c:v>
                </c:pt>
                <c:pt idx="461">
                  <c:v>-0.41944444444445611</c:v>
                </c:pt>
                <c:pt idx="462">
                  <c:v>-0.41666666666667962</c:v>
                </c:pt>
                <c:pt idx="463">
                  <c:v>-0.41388888888891429</c:v>
                </c:pt>
                <c:pt idx="464">
                  <c:v>-0.41111111111111093</c:v>
                </c:pt>
                <c:pt idx="465">
                  <c:v>-0.40833333333333299</c:v>
                </c:pt>
                <c:pt idx="466">
                  <c:v>-0.405555555555555</c:v>
                </c:pt>
                <c:pt idx="467">
                  <c:v>-0.40277777777779056</c:v>
                </c:pt>
                <c:pt idx="468">
                  <c:v>-0.4</c:v>
                </c:pt>
                <c:pt idx="469">
                  <c:v>-0.39722222222223774</c:v>
                </c:pt>
                <c:pt idx="470">
                  <c:v>-0.39444444444446186</c:v>
                </c:pt>
                <c:pt idx="471">
                  <c:v>-0.39166666666668648</c:v>
                </c:pt>
                <c:pt idx="472">
                  <c:v>-0.38888888888892148</c:v>
                </c:pt>
                <c:pt idx="473">
                  <c:v>-0.38611111111111102</c:v>
                </c:pt>
                <c:pt idx="474">
                  <c:v>-0.38333333333333308</c:v>
                </c:pt>
                <c:pt idx="475">
                  <c:v>-0.38055555555555631</c:v>
                </c:pt>
                <c:pt idx="476">
                  <c:v>-0.37777777777779625</c:v>
                </c:pt>
                <c:pt idx="477">
                  <c:v>-0.37500000000000538</c:v>
                </c:pt>
                <c:pt idx="478">
                  <c:v>-0.37222222222223422</c:v>
                </c:pt>
                <c:pt idx="479">
                  <c:v>-0.36944444444445773</c:v>
                </c:pt>
                <c:pt idx="480">
                  <c:v>-0.36666666666668157</c:v>
                </c:pt>
                <c:pt idx="481">
                  <c:v>-0.3638888888889163</c:v>
                </c:pt>
                <c:pt idx="482">
                  <c:v>-0.36111111111111099</c:v>
                </c:pt>
                <c:pt idx="483">
                  <c:v>-0.358333333333333</c:v>
                </c:pt>
                <c:pt idx="484">
                  <c:v>-0.35555555555555501</c:v>
                </c:pt>
                <c:pt idx="485">
                  <c:v>-0.3527777777777914</c:v>
                </c:pt>
                <c:pt idx="486">
                  <c:v>-0.35000000000000031</c:v>
                </c:pt>
                <c:pt idx="487">
                  <c:v>-0.34722222222222232</c:v>
                </c:pt>
                <c:pt idx="488">
                  <c:v>-0.34444444444444638</c:v>
                </c:pt>
                <c:pt idx="489">
                  <c:v>-0.34166666666667794</c:v>
                </c:pt>
                <c:pt idx="490">
                  <c:v>-0.3388888888889216</c:v>
                </c:pt>
                <c:pt idx="491">
                  <c:v>-0.33611111111111108</c:v>
                </c:pt>
                <c:pt idx="492">
                  <c:v>-0.33333333333333331</c:v>
                </c:pt>
                <c:pt idx="493">
                  <c:v>-0.33055555555555632</c:v>
                </c:pt>
                <c:pt idx="494">
                  <c:v>-0.32777777777779865</c:v>
                </c:pt>
                <c:pt idx="495">
                  <c:v>-0.32500000000001239</c:v>
                </c:pt>
                <c:pt idx="496">
                  <c:v>-0.3222222222222359</c:v>
                </c:pt>
                <c:pt idx="497">
                  <c:v>-0.31944444444445957</c:v>
                </c:pt>
                <c:pt idx="498">
                  <c:v>-0.31666666666668386</c:v>
                </c:pt>
                <c:pt idx="499">
                  <c:v>-0.31388888888891908</c:v>
                </c:pt>
                <c:pt idx="500">
                  <c:v>-0.31111111111111101</c:v>
                </c:pt>
                <c:pt idx="501">
                  <c:v>-0.30833333333333302</c:v>
                </c:pt>
                <c:pt idx="502">
                  <c:v>-0.30555555555555602</c:v>
                </c:pt>
                <c:pt idx="503">
                  <c:v>-0.30277777777779324</c:v>
                </c:pt>
                <c:pt idx="504">
                  <c:v>-0.30000000000000032</c:v>
                </c:pt>
                <c:pt idx="505">
                  <c:v>-0.29722222222222638</c:v>
                </c:pt>
                <c:pt idx="506">
                  <c:v>-0.29444444444445611</c:v>
                </c:pt>
                <c:pt idx="507">
                  <c:v>-0.29166666666667962</c:v>
                </c:pt>
                <c:pt idx="508">
                  <c:v>-0.28888888888891429</c:v>
                </c:pt>
                <c:pt idx="509">
                  <c:v>-0.28611111111111093</c:v>
                </c:pt>
                <c:pt idx="510">
                  <c:v>-0.28333333333333299</c:v>
                </c:pt>
                <c:pt idx="511">
                  <c:v>-0.280555555555555</c:v>
                </c:pt>
                <c:pt idx="512">
                  <c:v>-0.27777777777779056</c:v>
                </c:pt>
                <c:pt idx="513">
                  <c:v>-0.27500000000000002</c:v>
                </c:pt>
                <c:pt idx="514">
                  <c:v>-0.27222222222222231</c:v>
                </c:pt>
                <c:pt idx="515">
                  <c:v>-0.26944444444444432</c:v>
                </c:pt>
                <c:pt idx="516">
                  <c:v>-0.26666666666666738</c:v>
                </c:pt>
                <c:pt idx="517">
                  <c:v>-0.26388888888891077</c:v>
                </c:pt>
                <c:pt idx="518">
                  <c:v>-0.26111111111111079</c:v>
                </c:pt>
                <c:pt idx="519">
                  <c:v>-0.25833333333333275</c:v>
                </c:pt>
                <c:pt idx="520">
                  <c:v>-0.25555555555555576</c:v>
                </c:pt>
                <c:pt idx="521">
                  <c:v>-0.25277777777777832</c:v>
                </c:pt>
                <c:pt idx="522">
                  <c:v>-0.25</c:v>
                </c:pt>
                <c:pt idx="523">
                  <c:v>-0.24722222222222853</c:v>
                </c:pt>
                <c:pt idx="524">
                  <c:v>-0.24444444444445781</c:v>
                </c:pt>
                <c:pt idx="525">
                  <c:v>-0.241666666666667</c:v>
                </c:pt>
                <c:pt idx="526">
                  <c:v>-0.23888888888888901</c:v>
                </c:pt>
                <c:pt idx="527">
                  <c:v>-0.23611111111111124</c:v>
                </c:pt>
                <c:pt idx="528">
                  <c:v>-0.23333333333333744</c:v>
                </c:pt>
                <c:pt idx="529">
                  <c:v>-0.23055555555555488</c:v>
                </c:pt>
                <c:pt idx="530">
                  <c:v>-0.227777777777778</c:v>
                </c:pt>
                <c:pt idx="531">
                  <c:v>-0.22500000000000001</c:v>
                </c:pt>
                <c:pt idx="532">
                  <c:v>-0.22222222222222204</c:v>
                </c:pt>
                <c:pt idx="533">
                  <c:v>-0.21944444444445949</c:v>
                </c:pt>
                <c:pt idx="534">
                  <c:v>-0.21666666666666701</c:v>
                </c:pt>
                <c:pt idx="535">
                  <c:v>-0.21388888888888904</c:v>
                </c:pt>
                <c:pt idx="536">
                  <c:v>-0.21111111111111144</c:v>
                </c:pt>
                <c:pt idx="537">
                  <c:v>-0.20833333333333953</c:v>
                </c:pt>
                <c:pt idx="538">
                  <c:v>-0.20555555555555488</c:v>
                </c:pt>
                <c:pt idx="539">
                  <c:v>-0.202777777777778</c:v>
                </c:pt>
                <c:pt idx="540">
                  <c:v>-0.2</c:v>
                </c:pt>
                <c:pt idx="541">
                  <c:v>-0.19722222222222224</c:v>
                </c:pt>
                <c:pt idx="542">
                  <c:v>-0.19444444444445533</c:v>
                </c:pt>
                <c:pt idx="543">
                  <c:v>-0.19166666666666687</c:v>
                </c:pt>
                <c:pt idx="544">
                  <c:v>-0.18888888888888924</c:v>
                </c:pt>
                <c:pt idx="545">
                  <c:v>-0.18611111111111694</c:v>
                </c:pt>
                <c:pt idx="546">
                  <c:v>-0.18333333333334095</c:v>
                </c:pt>
                <c:pt idx="547">
                  <c:v>-0.180555555555556</c:v>
                </c:pt>
                <c:pt idx="548">
                  <c:v>-0.17777777777777801</c:v>
                </c:pt>
                <c:pt idx="549">
                  <c:v>-0.17500000000000004</c:v>
                </c:pt>
                <c:pt idx="550">
                  <c:v>-0.17222222222222244</c:v>
                </c:pt>
                <c:pt idx="551">
                  <c:v>-0.16944444444445597</c:v>
                </c:pt>
                <c:pt idx="552">
                  <c:v>-0.16666666666666688</c:v>
                </c:pt>
                <c:pt idx="553">
                  <c:v>-0.163888888888889</c:v>
                </c:pt>
                <c:pt idx="554">
                  <c:v>-0.16111111111111101</c:v>
                </c:pt>
                <c:pt idx="555">
                  <c:v>-0.15833333333334154</c:v>
                </c:pt>
                <c:pt idx="556">
                  <c:v>-0.155555555555555</c:v>
                </c:pt>
                <c:pt idx="557">
                  <c:v>-0.15277777777777801</c:v>
                </c:pt>
                <c:pt idx="558">
                  <c:v>-0.15000000000000024</c:v>
                </c:pt>
                <c:pt idx="559">
                  <c:v>-0.14722222222222694</c:v>
                </c:pt>
                <c:pt idx="560">
                  <c:v>-0.14444444444445662</c:v>
                </c:pt>
                <c:pt idx="561">
                  <c:v>-0.141666666666667</c:v>
                </c:pt>
                <c:pt idx="562">
                  <c:v>-0.13888888888888901</c:v>
                </c:pt>
                <c:pt idx="563">
                  <c:v>-0.13611111111111104</c:v>
                </c:pt>
                <c:pt idx="564">
                  <c:v>-0.13333333333333341</c:v>
                </c:pt>
                <c:pt idx="565">
                  <c:v>-0.13055555555555487</c:v>
                </c:pt>
                <c:pt idx="566">
                  <c:v>-0.12777777777777788</c:v>
                </c:pt>
                <c:pt idx="567">
                  <c:v>-0.125</c:v>
                </c:pt>
                <c:pt idx="568">
                  <c:v>-0.12222222222222845</c:v>
                </c:pt>
                <c:pt idx="569">
                  <c:v>-0.11944444444444402</c:v>
                </c:pt>
                <c:pt idx="570">
                  <c:v>-0.11666666666666722</c:v>
                </c:pt>
                <c:pt idx="571">
                  <c:v>-0.113888888888889</c:v>
                </c:pt>
                <c:pt idx="572">
                  <c:v>-0.11111111111111102</c:v>
                </c:pt>
                <c:pt idx="573">
                  <c:v>-0.108333333333333</c:v>
                </c:pt>
                <c:pt idx="574">
                  <c:v>-0.10555555555555612</c:v>
                </c:pt>
                <c:pt idx="575">
                  <c:v>-0.10277777777777802</c:v>
                </c:pt>
                <c:pt idx="576">
                  <c:v>-0.1</c:v>
                </c:pt>
                <c:pt idx="577">
                  <c:v>-9.7222222222222238E-2</c:v>
                </c:pt>
                <c:pt idx="578">
                  <c:v>-9.4444444444444345E-2</c:v>
                </c:pt>
                <c:pt idx="579">
                  <c:v>-9.1666666666668228E-2</c:v>
                </c:pt>
                <c:pt idx="580">
                  <c:v>-8.8888888888888865E-2</c:v>
                </c:pt>
                <c:pt idx="581">
                  <c:v>-8.6111111111110819E-2</c:v>
                </c:pt>
                <c:pt idx="582">
                  <c:v>-8.3333333333333343E-2</c:v>
                </c:pt>
                <c:pt idx="583">
                  <c:v>-8.0555555555562777E-2</c:v>
                </c:pt>
                <c:pt idx="584">
                  <c:v>-7.777777777777771E-2</c:v>
                </c:pt>
                <c:pt idx="585">
                  <c:v>-7.5000000000000011E-2</c:v>
                </c:pt>
                <c:pt idx="586">
                  <c:v>-7.2222222222222437E-2</c:v>
                </c:pt>
                <c:pt idx="587">
                  <c:v>-6.9444444444444434E-2</c:v>
                </c:pt>
                <c:pt idx="588">
                  <c:v>-6.6666666666666707E-2</c:v>
                </c:pt>
                <c:pt idx="589">
                  <c:v>-6.3888888888888884E-2</c:v>
                </c:pt>
                <c:pt idx="590">
                  <c:v>-6.1111111111111123E-2</c:v>
                </c:pt>
                <c:pt idx="591">
                  <c:v>-5.8333333333334923E-2</c:v>
                </c:pt>
                <c:pt idx="592">
                  <c:v>-5.5555555555555365E-2</c:v>
                </c:pt>
                <c:pt idx="593">
                  <c:v>-5.2777777777777812E-2</c:v>
                </c:pt>
                <c:pt idx="594">
                  <c:v>-5.00000000000001E-2</c:v>
                </c:pt>
                <c:pt idx="595">
                  <c:v>-4.7222222222222332E-2</c:v>
                </c:pt>
                <c:pt idx="596">
                  <c:v>-4.4444444444444502E-2</c:v>
                </c:pt>
                <c:pt idx="597">
                  <c:v>-4.1666666666666505E-2</c:v>
                </c:pt>
                <c:pt idx="598">
                  <c:v>-3.8888888888888709E-2</c:v>
                </c:pt>
                <c:pt idx="599">
                  <c:v>-3.6111111111111052E-2</c:v>
                </c:pt>
                <c:pt idx="600">
                  <c:v>-3.3333333333333208E-2</c:v>
                </c:pt>
                <c:pt idx="601">
                  <c:v>-3.0555555555555409E-2</c:v>
                </c:pt>
                <c:pt idx="602">
                  <c:v>-2.7777777777780236E-2</c:v>
                </c:pt>
                <c:pt idx="603">
                  <c:v>-2.4999999999999904E-2</c:v>
                </c:pt>
                <c:pt idx="604">
                  <c:v>-2.2222222222222202E-2</c:v>
                </c:pt>
                <c:pt idx="605">
                  <c:v>-1.9444444444444403E-2</c:v>
                </c:pt>
                <c:pt idx="606">
                  <c:v>-1.6666666666666621E-2</c:v>
                </c:pt>
                <c:pt idx="607">
                  <c:v>-1.3888888888889546E-2</c:v>
                </c:pt>
                <c:pt idx="608">
                  <c:v>-1.1111111111111101E-2</c:v>
                </c:pt>
                <c:pt idx="609">
                  <c:v>-8.3333333333333228E-3</c:v>
                </c:pt>
                <c:pt idx="610">
                  <c:v>-5.5555555555555306E-3</c:v>
                </c:pt>
                <c:pt idx="611">
                  <c:v>-2.7777777777780485E-3</c:v>
                </c:pt>
                <c:pt idx="612">
                  <c:v>0</c:v>
                </c:pt>
                <c:pt idx="613">
                  <c:v>2.7777777777780485E-3</c:v>
                </c:pt>
                <c:pt idx="614">
                  <c:v>5.5555555555555306E-3</c:v>
                </c:pt>
                <c:pt idx="615">
                  <c:v>8.3333333333333228E-3</c:v>
                </c:pt>
                <c:pt idx="616">
                  <c:v>1.1111111111111101E-2</c:v>
                </c:pt>
                <c:pt idx="617">
                  <c:v>1.3888888888889546E-2</c:v>
                </c:pt>
                <c:pt idx="618">
                  <c:v>1.6666666666666621E-2</c:v>
                </c:pt>
                <c:pt idx="619">
                  <c:v>1.9444444444444611E-2</c:v>
                </c:pt>
                <c:pt idx="620">
                  <c:v>2.2222222222222442E-2</c:v>
                </c:pt>
                <c:pt idx="621">
                  <c:v>2.5000000000000206E-2</c:v>
                </c:pt>
                <c:pt idx="622">
                  <c:v>2.777777777778041E-2</c:v>
                </c:pt>
                <c:pt idx="623">
                  <c:v>3.0555555555555711E-2</c:v>
                </c:pt>
                <c:pt idx="624">
                  <c:v>3.3333333333333409E-2</c:v>
                </c:pt>
                <c:pt idx="625">
                  <c:v>3.6111111111111219E-2</c:v>
                </c:pt>
                <c:pt idx="626">
                  <c:v>3.8888888888889014E-2</c:v>
                </c:pt>
                <c:pt idx="627">
                  <c:v>4.166666666666681E-2</c:v>
                </c:pt>
                <c:pt idx="628">
                  <c:v>4.4444444444444502E-2</c:v>
                </c:pt>
                <c:pt idx="629">
                  <c:v>4.7222222222222332E-2</c:v>
                </c:pt>
                <c:pt idx="630">
                  <c:v>5.00000000000001E-2</c:v>
                </c:pt>
                <c:pt idx="631">
                  <c:v>5.2777777777777812E-2</c:v>
                </c:pt>
                <c:pt idx="632">
                  <c:v>5.5555555555555365E-2</c:v>
                </c:pt>
                <c:pt idx="633">
                  <c:v>5.8333333333334923E-2</c:v>
                </c:pt>
                <c:pt idx="634">
                  <c:v>6.1111111111111123E-2</c:v>
                </c:pt>
                <c:pt idx="635">
                  <c:v>6.3888888888888884E-2</c:v>
                </c:pt>
                <c:pt idx="636">
                  <c:v>6.6666666666666707E-2</c:v>
                </c:pt>
                <c:pt idx="637">
                  <c:v>6.9444444444444434E-2</c:v>
                </c:pt>
                <c:pt idx="638">
                  <c:v>7.2222222222222437E-2</c:v>
                </c:pt>
                <c:pt idx="639">
                  <c:v>7.5000000000000011E-2</c:v>
                </c:pt>
                <c:pt idx="640">
                  <c:v>7.777777777777771E-2</c:v>
                </c:pt>
                <c:pt idx="641">
                  <c:v>8.0555555555562777E-2</c:v>
                </c:pt>
                <c:pt idx="642">
                  <c:v>8.3333333333333523E-2</c:v>
                </c:pt>
                <c:pt idx="643">
                  <c:v>8.6111111111110819E-2</c:v>
                </c:pt>
                <c:pt idx="644">
                  <c:v>8.8888888888890266E-2</c:v>
                </c:pt>
                <c:pt idx="645">
                  <c:v>9.1666666666668228E-2</c:v>
                </c:pt>
                <c:pt idx="646">
                  <c:v>9.4444444444444525E-2</c:v>
                </c:pt>
                <c:pt idx="647">
                  <c:v>9.7222222222222543E-2</c:v>
                </c:pt>
                <c:pt idx="648">
                  <c:v>0.1</c:v>
                </c:pt>
                <c:pt idx="649">
                  <c:v>0.10277777777777802</c:v>
                </c:pt>
                <c:pt idx="650">
                  <c:v>0.10555555555555612</c:v>
                </c:pt>
                <c:pt idx="651">
                  <c:v>0.108333333333333</c:v>
                </c:pt>
                <c:pt idx="652">
                  <c:v>0.11111111111111102</c:v>
                </c:pt>
                <c:pt idx="653">
                  <c:v>0.113888888888889</c:v>
                </c:pt>
                <c:pt idx="654">
                  <c:v>0.11666666666666722</c:v>
                </c:pt>
                <c:pt idx="655">
                  <c:v>0.11944444444444402</c:v>
                </c:pt>
                <c:pt idx="656">
                  <c:v>0.12222222222222845</c:v>
                </c:pt>
                <c:pt idx="657">
                  <c:v>0.125</c:v>
                </c:pt>
                <c:pt idx="658">
                  <c:v>0.12777777777777788</c:v>
                </c:pt>
                <c:pt idx="659">
                  <c:v>0.13055555555555487</c:v>
                </c:pt>
                <c:pt idx="660">
                  <c:v>0.13333333333333341</c:v>
                </c:pt>
                <c:pt idx="661">
                  <c:v>0.13611111111111104</c:v>
                </c:pt>
                <c:pt idx="662">
                  <c:v>0.13888888888888901</c:v>
                </c:pt>
                <c:pt idx="663">
                  <c:v>0.141666666666667</c:v>
                </c:pt>
                <c:pt idx="664">
                  <c:v>0.14444444444445759</c:v>
                </c:pt>
                <c:pt idx="665">
                  <c:v>0.14722222222222694</c:v>
                </c:pt>
                <c:pt idx="666">
                  <c:v>0.15000000000000024</c:v>
                </c:pt>
                <c:pt idx="667">
                  <c:v>0.15277777777777801</c:v>
                </c:pt>
                <c:pt idx="668">
                  <c:v>0.155555555555556</c:v>
                </c:pt>
                <c:pt idx="669">
                  <c:v>0.15833333333334243</c:v>
                </c:pt>
                <c:pt idx="670">
                  <c:v>0.16111111111111101</c:v>
                </c:pt>
                <c:pt idx="671">
                  <c:v>0.163888888888889</c:v>
                </c:pt>
                <c:pt idx="672">
                  <c:v>0.16666666666666688</c:v>
                </c:pt>
                <c:pt idx="673">
                  <c:v>0.16944444444445597</c:v>
                </c:pt>
                <c:pt idx="674">
                  <c:v>0.17222222222222244</c:v>
                </c:pt>
                <c:pt idx="675">
                  <c:v>0.17500000000000004</c:v>
                </c:pt>
                <c:pt idx="676">
                  <c:v>0.17777777777777801</c:v>
                </c:pt>
                <c:pt idx="677">
                  <c:v>0.180555555555556</c:v>
                </c:pt>
                <c:pt idx="678">
                  <c:v>0.18333333333334095</c:v>
                </c:pt>
                <c:pt idx="679">
                  <c:v>0.18611111111111694</c:v>
                </c:pt>
                <c:pt idx="680">
                  <c:v>0.18888888888888924</c:v>
                </c:pt>
                <c:pt idx="681">
                  <c:v>0.19166666666666687</c:v>
                </c:pt>
                <c:pt idx="682">
                  <c:v>0.19444444444445533</c:v>
                </c:pt>
                <c:pt idx="683">
                  <c:v>0.19722222222222224</c:v>
                </c:pt>
                <c:pt idx="684">
                  <c:v>0.2</c:v>
                </c:pt>
                <c:pt idx="685">
                  <c:v>0.202777777777778</c:v>
                </c:pt>
                <c:pt idx="686">
                  <c:v>0.20555555555555488</c:v>
                </c:pt>
                <c:pt idx="687">
                  <c:v>0.20833333333334048</c:v>
                </c:pt>
                <c:pt idx="688">
                  <c:v>0.21111111111111144</c:v>
                </c:pt>
                <c:pt idx="689">
                  <c:v>0.21388888888888904</c:v>
                </c:pt>
                <c:pt idx="690">
                  <c:v>0.21666666666666701</c:v>
                </c:pt>
                <c:pt idx="691">
                  <c:v>0.21944444444445949</c:v>
                </c:pt>
                <c:pt idx="692">
                  <c:v>0.22222222222222204</c:v>
                </c:pt>
                <c:pt idx="693">
                  <c:v>0.22500000000000001</c:v>
                </c:pt>
                <c:pt idx="694">
                  <c:v>0.227777777777778</c:v>
                </c:pt>
                <c:pt idx="695">
                  <c:v>0.23055555555555587</c:v>
                </c:pt>
                <c:pt idx="696">
                  <c:v>0.23333333333333744</c:v>
                </c:pt>
                <c:pt idx="697">
                  <c:v>0.23611111111111124</c:v>
                </c:pt>
                <c:pt idx="698">
                  <c:v>0.23888888888888901</c:v>
                </c:pt>
                <c:pt idx="699">
                  <c:v>0.241666666666667</c:v>
                </c:pt>
                <c:pt idx="700">
                  <c:v>0.24444444444445781</c:v>
                </c:pt>
                <c:pt idx="701">
                  <c:v>0.24722222222222853</c:v>
                </c:pt>
                <c:pt idx="702">
                  <c:v>0.25</c:v>
                </c:pt>
                <c:pt idx="703">
                  <c:v>0.25277777777777832</c:v>
                </c:pt>
                <c:pt idx="704">
                  <c:v>0.25555555555555576</c:v>
                </c:pt>
                <c:pt idx="705">
                  <c:v>0.25833333333333275</c:v>
                </c:pt>
                <c:pt idx="706">
                  <c:v>0.26111111111111079</c:v>
                </c:pt>
                <c:pt idx="707">
                  <c:v>0.26388888888891077</c:v>
                </c:pt>
                <c:pt idx="708">
                  <c:v>0.26666666666666738</c:v>
                </c:pt>
                <c:pt idx="709">
                  <c:v>0.26944444444444532</c:v>
                </c:pt>
                <c:pt idx="710">
                  <c:v>0.27222222222222231</c:v>
                </c:pt>
                <c:pt idx="711">
                  <c:v>0.27500000000000002</c:v>
                </c:pt>
                <c:pt idx="712">
                  <c:v>0.27777777777779056</c:v>
                </c:pt>
                <c:pt idx="713">
                  <c:v>0.280555555555556</c:v>
                </c:pt>
                <c:pt idx="714">
                  <c:v>0.28333333333333299</c:v>
                </c:pt>
                <c:pt idx="715">
                  <c:v>0.28611111111111093</c:v>
                </c:pt>
                <c:pt idx="716">
                  <c:v>0.28888888888891429</c:v>
                </c:pt>
                <c:pt idx="717">
                  <c:v>0.29166666666667962</c:v>
                </c:pt>
                <c:pt idx="718">
                  <c:v>0.29444444444445611</c:v>
                </c:pt>
                <c:pt idx="719">
                  <c:v>0.29722222222222638</c:v>
                </c:pt>
                <c:pt idx="720">
                  <c:v>0.30000000000000032</c:v>
                </c:pt>
                <c:pt idx="721">
                  <c:v>0.30277777777779324</c:v>
                </c:pt>
                <c:pt idx="722">
                  <c:v>0.30555555555555602</c:v>
                </c:pt>
                <c:pt idx="723">
                  <c:v>0.30833333333333302</c:v>
                </c:pt>
                <c:pt idx="724">
                  <c:v>0.31111111111111101</c:v>
                </c:pt>
                <c:pt idx="725">
                  <c:v>0.31388888888891908</c:v>
                </c:pt>
                <c:pt idx="726">
                  <c:v>0.31666666666668386</c:v>
                </c:pt>
                <c:pt idx="727">
                  <c:v>0.31944444444445957</c:v>
                </c:pt>
                <c:pt idx="728">
                  <c:v>0.3222222222222359</c:v>
                </c:pt>
                <c:pt idx="729">
                  <c:v>0.32500000000001239</c:v>
                </c:pt>
                <c:pt idx="730">
                  <c:v>0.32777777777779865</c:v>
                </c:pt>
                <c:pt idx="731">
                  <c:v>0.33055555555555632</c:v>
                </c:pt>
                <c:pt idx="732">
                  <c:v>0.33333333333333331</c:v>
                </c:pt>
                <c:pt idx="733">
                  <c:v>0.33611111111111108</c:v>
                </c:pt>
                <c:pt idx="734">
                  <c:v>0.3388888888889216</c:v>
                </c:pt>
                <c:pt idx="735">
                  <c:v>0.34166666666667794</c:v>
                </c:pt>
                <c:pt idx="736">
                  <c:v>0.34444444444444638</c:v>
                </c:pt>
                <c:pt idx="737">
                  <c:v>0.34722222222222232</c:v>
                </c:pt>
                <c:pt idx="738">
                  <c:v>0.35000000000000031</c:v>
                </c:pt>
                <c:pt idx="739">
                  <c:v>0.3527777777777914</c:v>
                </c:pt>
                <c:pt idx="740">
                  <c:v>0.35555555555555501</c:v>
                </c:pt>
                <c:pt idx="741">
                  <c:v>0.358333333333333</c:v>
                </c:pt>
                <c:pt idx="742">
                  <c:v>0.36111111111111099</c:v>
                </c:pt>
                <c:pt idx="743">
                  <c:v>0.3638888888889163</c:v>
                </c:pt>
                <c:pt idx="744">
                  <c:v>0.36666666666668157</c:v>
                </c:pt>
                <c:pt idx="745">
                  <c:v>0.36944444444445773</c:v>
                </c:pt>
                <c:pt idx="746">
                  <c:v>0.37222222222223422</c:v>
                </c:pt>
                <c:pt idx="747">
                  <c:v>0.37500000000000538</c:v>
                </c:pt>
                <c:pt idx="748">
                  <c:v>0.37777777777779625</c:v>
                </c:pt>
                <c:pt idx="749">
                  <c:v>0.38055555555555631</c:v>
                </c:pt>
                <c:pt idx="750">
                  <c:v>0.38333333333333408</c:v>
                </c:pt>
                <c:pt idx="751">
                  <c:v>0.38611111111111102</c:v>
                </c:pt>
                <c:pt idx="752">
                  <c:v>0.38888888888892237</c:v>
                </c:pt>
                <c:pt idx="753">
                  <c:v>0.39166666666668648</c:v>
                </c:pt>
                <c:pt idx="754">
                  <c:v>0.39444444444446186</c:v>
                </c:pt>
                <c:pt idx="755">
                  <c:v>0.39722222222223774</c:v>
                </c:pt>
                <c:pt idx="756">
                  <c:v>0.4</c:v>
                </c:pt>
                <c:pt idx="757">
                  <c:v>0.40277777777779056</c:v>
                </c:pt>
                <c:pt idx="758">
                  <c:v>0.405555555555556</c:v>
                </c:pt>
                <c:pt idx="759">
                  <c:v>0.40833333333333299</c:v>
                </c:pt>
                <c:pt idx="760">
                  <c:v>0.41111111111111093</c:v>
                </c:pt>
                <c:pt idx="761">
                  <c:v>0.41388888888891429</c:v>
                </c:pt>
                <c:pt idx="762">
                  <c:v>0.41666666666667962</c:v>
                </c:pt>
                <c:pt idx="763">
                  <c:v>0.41944444444445611</c:v>
                </c:pt>
                <c:pt idx="764">
                  <c:v>0.42222222222222638</c:v>
                </c:pt>
                <c:pt idx="765">
                  <c:v>0.42500000000000032</c:v>
                </c:pt>
                <c:pt idx="766">
                  <c:v>0.42777777777779408</c:v>
                </c:pt>
                <c:pt idx="767">
                  <c:v>0.43055555555555602</c:v>
                </c:pt>
                <c:pt idx="768">
                  <c:v>0.43333333333333302</c:v>
                </c:pt>
                <c:pt idx="769">
                  <c:v>0.43611111111111101</c:v>
                </c:pt>
                <c:pt idx="770">
                  <c:v>0.43888888888891908</c:v>
                </c:pt>
                <c:pt idx="771">
                  <c:v>0.44166666666666732</c:v>
                </c:pt>
                <c:pt idx="772">
                  <c:v>0.44444444444444431</c:v>
                </c:pt>
                <c:pt idx="773">
                  <c:v>0.44722222222222202</c:v>
                </c:pt>
                <c:pt idx="774">
                  <c:v>0.45</c:v>
                </c:pt>
                <c:pt idx="775">
                  <c:v>0.45277777777778438</c:v>
                </c:pt>
                <c:pt idx="776">
                  <c:v>0.45555555555555499</c:v>
                </c:pt>
                <c:pt idx="777">
                  <c:v>0.45833333333333293</c:v>
                </c:pt>
                <c:pt idx="778">
                  <c:v>0.46111111111111075</c:v>
                </c:pt>
                <c:pt idx="779">
                  <c:v>0.46388888888891344</c:v>
                </c:pt>
                <c:pt idx="780">
                  <c:v>0.46666666666667794</c:v>
                </c:pt>
                <c:pt idx="781">
                  <c:v>0.46944444444444638</c:v>
                </c:pt>
                <c:pt idx="782">
                  <c:v>0.47222222222222232</c:v>
                </c:pt>
                <c:pt idx="783">
                  <c:v>0.47500000000000031</c:v>
                </c:pt>
                <c:pt idx="784">
                  <c:v>0.4777777777777914</c:v>
                </c:pt>
                <c:pt idx="785">
                  <c:v>0.48055555555555501</c:v>
                </c:pt>
                <c:pt idx="786">
                  <c:v>0.483333333333333</c:v>
                </c:pt>
                <c:pt idx="787">
                  <c:v>0.48611111111111099</c:v>
                </c:pt>
                <c:pt idx="788">
                  <c:v>0.4888888888889163</c:v>
                </c:pt>
                <c:pt idx="789">
                  <c:v>0.49166666666668157</c:v>
                </c:pt>
                <c:pt idx="790">
                  <c:v>0.49444444444445773</c:v>
                </c:pt>
                <c:pt idx="791">
                  <c:v>0.49722222222223422</c:v>
                </c:pt>
                <c:pt idx="792">
                  <c:v>0.5</c:v>
                </c:pt>
                <c:pt idx="793">
                  <c:v>0.50277777777777799</c:v>
                </c:pt>
                <c:pt idx="794">
                  <c:v>0.50555555555555598</c:v>
                </c:pt>
                <c:pt idx="795">
                  <c:v>0.50833333333333397</c:v>
                </c:pt>
                <c:pt idx="796">
                  <c:v>0.51111111111111096</c:v>
                </c:pt>
                <c:pt idx="797">
                  <c:v>0.51388888888889062</c:v>
                </c:pt>
                <c:pt idx="798">
                  <c:v>0.5166666666666655</c:v>
                </c:pt>
                <c:pt idx="799">
                  <c:v>0.51944444444444504</c:v>
                </c:pt>
                <c:pt idx="800">
                  <c:v>0.52222222222222159</c:v>
                </c:pt>
                <c:pt idx="801">
                  <c:v>0.52500000000000002</c:v>
                </c:pt>
                <c:pt idx="802">
                  <c:v>0.52777777777777801</c:v>
                </c:pt>
                <c:pt idx="803">
                  <c:v>0.530555555555556</c:v>
                </c:pt>
                <c:pt idx="804">
                  <c:v>0.53333333333333299</c:v>
                </c:pt>
                <c:pt idx="805">
                  <c:v>0.53611111111111098</c:v>
                </c:pt>
                <c:pt idx="806">
                  <c:v>0.53888888888889064</c:v>
                </c:pt>
                <c:pt idx="807">
                  <c:v>0.54166666666666696</c:v>
                </c:pt>
                <c:pt idx="808">
                  <c:v>0.54444444444444562</c:v>
                </c:pt>
                <c:pt idx="809">
                  <c:v>0.5472222222222215</c:v>
                </c:pt>
                <c:pt idx="810">
                  <c:v>0.55000000000000004</c:v>
                </c:pt>
                <c:pt idx="811">
                  <c:v>0.55277777777777803</c:v>
                </c:pt>
                <c:pt idx="812">
                  <c:v>0.55555555555555602</c:v>
                </c:pt>
                <c:pt idx="813">
                  <c:v>0.55833333333333302</c:v>
                </c:pt>
                <c:pt idx="814">
                  <c:v>0.56111111111111101</c:v>
                </c:pt>
                <c:pt idx="815">
                  <c:v>0.56388888888889865</c:v>
                </c:pt>
                <c:pt idx="816">
                  <c:v>0.56666666666666698</c:v>
                </c:pt>
                <c:pt idx="817">
                  <c:v>0.56944444444444564</c:v>
                </c:pt>
                <c:pt idx="818">
                  <c:v>0.57222222222222197</c:v>
                </c:pt>
                <c:pt idx="819">
                  <c:v>0.57500000000000162</c:v>
                </c:pt>
                <c:pt idx="820">
                  <c:v>0.57777777777777861</c:v>
                </c:pt>
                <c:pt idx="821">
                  <c:v>0.58055555555555549</c:v>
                </c:pt>
                <c:pt idx="822">
                  <c:v>0.58333333333333259</c:v>
                </c:pt>
                <c:pt idx="823">
                  <c:v>0.58611111111111058</c:v>
                </c:pt>
                <c:pt idx="824">
                  <c:v>0.58888888888888902</c:v>
                </c:pt>
                <c:pt idx="825">
                  <c:v>0.59166666666666656</c:v>
                </c:pt>
                <c:pt idx="826">
                  <c:v>0.594444444444444</c:v>
                </c:pt>
                <c:pt idx="827">
                  <c:v>0.59722222222220656</c:v>
                </c:pt>
                <c:pt idx="828">
                  <c:v>0.60000000000000064</c:v>
                </c:pt>
                <c:pt idx="829">
                  <c:v>0.60277777777777863</c:v>
                </c:pt>
                <c:pt idx="830">
                  <c:v>0.60555555555555662</c:v>
                </c:pt>
                <c:pt idx="831">
                  <c:v>0.60833333333333461</c:v>
                </c:pt>
                <c:pt idx="832">
                  <c:v>0.61111111111111105</c:v>
                </c:pt>
                <c:pt idx="833">
                  <c:v>0.61388888888890003</c:v>
                </c:pt>
                <c:pt idx="834">
                  <c:v>0.61666666666666703</c:v>
                </c:pt>
                <c:pt idx="835">
                  <c:v>0.61944444444446922</c:v>
                </c:pt>
                <c:pt idx="836">
                  <c:v>0.62222222222222201</c:v>
                </c:pt>
                <c:pt idx="837">
                  <c:v>0.62500000000001465</c:v>
                </c:pt>
                <c:pt idx="838">
                  <c:v>0.62777777777778165</c:v>
                </c:pt>
                <c:pt idx="839">
                  <c:v>0.63055555555555765</c:v>
                </c:pt>
                <c:pt idx="840">
                  <c:v>0.63333333333333464</c:v>
                </c:pt>
                <c:pt idx="841">
                  <c:v>0.63611111111111263</c:v>
                </c:pt>
                <c:pt idx="842">
                  <c:v>0.63888888888890005</c:v>
                </c:pt>
                <c:pt idx="843">
                  <c:v>0.64166666666666705</c:v>
                </c:pt>
                <c:pt idx="844">
                  <c:v>0.64444444444447546</c:v>
                </c:pt>
                <c:pt idx="845">
                  <c:v>0.64722222222222303</c:v>
                </c:pt>
                <c:pt idx="846">
                  <c:v>0.65000000000002522</c:v>
                </c:pt>
                <c:pt idx="847">
                  <c:v>0.65277777777780133</c:v>
                </c:pt>
                <c:pt idx="848">
                  <c:v>0.6555555555555842</c:v>
                </c:pt>
                <c:pt idx="849">
                  <c:v>0.65833333333334065</c:v>
                </c:pt>
                <c:pt idx="850">
                  <c:v>0.66111111111111265</c:v>
                </c:pt>
                <c:pt idx="851">
                  <c:v>0.66388888888890163</c:v>
                </c:pt>
                <c:pt idx="852">
                  <c:v>0.66666666666666763</c:v>
                </c:pt>
                <c:pt idx="853">
                  <c:v>0.66944444444447915</c:v>
                </c:pt>
                <c:pt idx="854">
                  <c:v>0.67222222222222305</c:v>
                </c:pt>
                <c:pt idx="855">
                  <c:v>0.67500000000002813</c:v>
                </c:pt>
                <c:pt idx="856">
                  <c:v>0.67777777777780468</c:v>
                </c:pt>
                <c:pt idx="857">
                  <c:v>0.68055555555555602</c:v>
                </c:pt>
                <c:pt idx="858">
                  <c:v>0.68333333333333302</c:v>
                </c:pt>
                <c:pt idx="859">
                  <c:v>0.68611111111111101</c:v>
                </c:pt>
                <c:pt idx="860">
                  <c:v>0.68888888888889865</c:v>
                </c:pt>
                <c:pt idx="861">
                  <c:v>0.69166666666666698</c:v>
                </c:pt>
                <c:pt idx="862">
                  <c:v>0.69444444444444564</c:v>
                </c:pt>
                <c:pt idx="863">
                  <c:v>0.69722222222222197</c:v>
                </c:pt>
                <c:pt idx="864">
                  <c:v>0.70000000000000162</c:v>
                </c:pt>
                <c:pt idx="865">
                  <c:v>0.70277777777777861</c:v>
                </c:pt>
                <c:pt idx="866">
                  <c:v>0.70555555555555605</c:v>
                </c:pt>
                <c:pt idx="867">
                  <c:v>0.70833333333333404</c:v>
                </c:pt>
                <c:pt idx="868">
                  <c:v>0.71111111111111103</c:v>
                </c:pt>
                <c:pt idx="869">
                  <c:v>0.71388888888890001</c:v>
                </c:pt>
                <c:pt idx="870">
                  <c:v>0.71666666666666701</c:v>
                </c:pt>
                <c:pt idx="871">
                  <c:v>0.71944444444445665</c:v>
                </c:pt>
                <c:pt idx="872">
                  <c:v>0.72222222222222199</c:v>
                </c:pt>
                <c:pt idx="873">
                  <c:v>0.72500000000000164</c:v>
                </c:pt>
                <c:pt idx="874">
                  <c:v>0.72777777777777863</c:v>
                </c:pt>
                <c:pt idx="875">
                  <c:v>0.73055555555555662</c:v>
                </c:pt>
                <c:pt idx="876">
                  <c:v>0.73333333333333461</c:v>
                </c:pt>
                <c:pt idx="877">
                  <c:v>0.73611111111111105</c:v>
                </c:pt>
                <c:pt idx="878">
                  <c:v>0.73888888888890003</c:v>
                </c:pt>
                <c:pt idx="879">
                  <c:v>0.74166666666666703</c:v>
                </c:pt>
                <c:pt idx="880">
                  <c:v>0.74444444444446922</c:v>
                </c:pt>
                <c:pt idx="881">
                  <c:v>0.74722222222222201</c:v>
                </c:pt>
                <c:pt idx="882">
                  <c:v>0.75000000000001465</c:v>
                </c:pt>
                <c:pt idx="883">
                  <c:v>0.75277777777778165</c:v>
                </c:pt>
                <c:pt idx="884">
                  <c:v>0.75555555555555765</c:v>
                </c:pt>
                <c:pt idx="885">
                  <c:v>0.75833333333333464</c:v>
                </c:pt>
                <c:pt idx="886">
                  <c:v>0.76111111111111263</c:v>
                </c:pt>
                <c:pt idx="887">
                  <c:v>0.76388888888890005</c:v>
                </c:pt>
                <c:pt idx="888">
                  <c:v>0.76666666666666705</c:v>
                </c:pt>
                <c:pt idx="889">
                  <c:v>0.76944444444447546</c:v>
                </c:pt>
                <c:pt idx="890">
                  <c:v>0.77222222222222303</c:v>
                </c:pt>
                <c:pt idx="891">
                  <c:v>0.77500000000002522</c:v>
                </c:pt>
                <c:pt idx="892">
                  <c:v>0.77777777777780133</c:v>
                </c:pt>
                <c:pt idx="893">
                  <c:v>0.780555555555556</c:v>
                </c:pt>
                <c:pt idx="894">
                  <c:v>0.78333333333333299</c:v>
                </c:pt>
                <c:pt idx="895">
                  <c:v>0.78611111111111098</c:v>
                </c:pt>
                <c:pt idx="896">
                  <c:v>0.78888888888889064</c:v>
                </c:pt>
                <c:pt idx="897">
                  <c:v>0.79166666666666596</c:v>
                </c:pt>
                <c:pt idx="898">
                  <c:v>0.79444444444444562</c:v>
                </c:pt>
                <c:pt idx="899">
                  <c:v>0.7972222222222215</c:v>
                </c:pt>
                <c:pt idx="900">
                  <c:v>0.8</c:v>
                </c:pt>
                <c:pt idx="901">
                  <c:v>0.80277777777777803</c:v>
                </c:pt>
                <c:pt idx="902">
                  <c:v>0.80555555555555602</c:v>
                </c:pt>
                <c:pt idx="903">
                  <c:v>0.80833333333333302</c:v>
                </c:pt>
                <c:pt idx="904">
                  <c:v>0.81111111111111101</c:v>
                </c:pt>
                <c:pt idx="905">
                  <c:v>0.81388888888889865</c:v>
                </c:pt>
                <c:pt idx="906">
                  <c:v>0.81666666666666599</c:v>
                </c:pt>
                <c:pt idx="907">
                  <c:v>0.81944444444444564</c:v>
                </c:pt>
                <c:pt idx="908">
                  <c:v>0.82222222222222197</c:v>
                </c:pt>
                <c:pt idx="909">
                  <c:v>0.82500000000000162</c:v>
                </c:pt>
                <c:pt idx="910">
                  <c:v>0.82777777777777861</c:v>
                </c:pt>
                <c:pt idx="911">
                  <c:v>0.83055555555555605</c:v>
                </c:pt>
                <c:pt idx="912">
                  <c:v>0.83333333333333404</c:v>
                </c:pt>
                <c:pt idx="913">
                  <c:v>0.83611111111111103</c:v>
                </c:pt>
                <c:pt idx="914">
                  <c:v>0.83888888888890001</c:v>
                </c:pt>
                <c:pt idx="915">
                  <c:v>0.84166666666666701</c:v>
                </c:pt>
                <c:pt idx="916">
                  <c:v>0.84444444444445665</c:v>
                </c:pt>
                <c:pt idx="917">
                  <c:v>0.84722222222222199</c:v>
                </c:pt>
                <c:pt idx="918">
                  <c:v>0.85000000000000164</c:v>
                </c:pt>
                <c:pt idx="919">
                  <c:v>0.85277777777777863</c:v>
                </c:pt>
                <c:pt idx="920">
                  <c:v>0.85555555555555662</c:v>
                </c:pt>
                <c:pt idx="921">
                  <c:v>0.85833333333333461</c:v>
                </c:pt>
                <c:pt idx="922">
                  <c:v>0.86111111111111105</c:v>
                </c:pt>
                <c:pt idx="923">
                  <c:v>0.86388888888890003</c:v>
                </c:pt>
                <c:pt idx="924">
                  <c:v>0.86666666666666703</c:v>
                </c:pt>
                <c:pt idx="925">
                  <c:v>0.86944444444446922</c:v>
                </c:pt>
                <c:pt idx="926">
                  <c:v>0.87222222222222201</c:v>
                </c:pt>
                <c:pt idx="927">
                  <c:v>0.87500000000001465</c:v>
                </c:pt>
                <c:pt idx="928">
                  <c:v>0.87777777777778165</c:v>
                </c:pt>
                <c:pt idx="929">
                  <c:v>0.88055555555555598</c:v>
                </c:pt>
                <c:pt idx="930">
                  <c:v>0.88333333333333397</c:v>
                </c:pt>
                <c:pt idx="931">
                  <c:v>0.88611111111111096</c:v>
                </c:pt>
                <c:pt idx="932">
                  <c:v>0.88888888888889062</c:v>
                </c:pt>
                <c:pt idx="933">
                  <c:v>0.8916666666666665</c:v>
                </c:pt>
                <c:pt idx="934">
                  <c:v>0.89444444444444504</c:v>
                </c:pt>
                <c:pt idx="935">
                  <c:v>0.89722222222222159</c:v>
                </c:pt>
                <c:pt idx="936">
                  <c:v>0.9</c:v>
                </c:pt>
                <c:pt idx="937">
                  <c:v>0.90277777777777801</c:v>
                </c:pt>
                <c:pt idx="938">
                  <c:v>0.905555555555556</c:v>
                </c:pt>
                <c:pt idx="939">
                  <c:v>0.90833333333333299</c:v>
                </c:pt>
                <c:pt idx="940">
                  <c:v>0.91111111111111098</c:v>
                </c:pt>
                <c:pt idx="941">
                  <c:v>0.91388888888889064</c:v>
                </c:pt>
                <c:pt idx="942">
                  <c:v>0.91666666666666596</c:v>
                </c:pt>
                <c:pt idx="943">
                  <c:v>0.91944444444444562</c:v>
                </c:pt>
                <c:pt idx="944">
                  <c:v>0.9222222222222215</c:v>
                </c:pt>
                <c:pt idx="945">
                  <c:v>0.92500000000000004</c:v>
                </c:pt>
                <c:pt idx="946">
                  <c:v>0.92777777777777803</c:v>
                </c:pt>
                <c:pt idx="947">
                  <c:v>0.93055555555555602</c:v>
                </c:pt>
                <c:pt idx="948">
                  <c:v>0.93333333333333302</c:v>
                </c:pt>
                <c:pt idx="949">
                  <c:v>0.93611111111111101</c:v>
                </c:pt>
                <c:pt idx="950">
                  <c:v>0.93888888888889865</c:v>
                </c:pt>
                <c:pt idx="951">
                  <c:v>0.94166666666666698</c:v>
                </c:pt>
                <c:pt idx="952">
                  <c:v>0.94444444444444564</c:v>
                </c:pt>
                <c:pt idx="953">
                  <c:v>0.94722222222222197</c:v>
                </c:pt>
                <c:pt idx="954">
                  <c:v>0.95000000000000162</c:v>
                </c:pt>
                <c:pt idx="955">
                  <c:v>0.95277777777777861</c:v>
                </c:pt>
                <c:pt idx="956">
                  <c:v>0.95555555555555605</c:v>
                </c:pt>
                <c:pt idx="957">
                  <c:v>0.95833333333333404</c:v>
                </c:pt>
                <c:pt idx="958">
                  <c:v>0.96111111111111103</c:v>
                </c:pt>
                <c:pt idx="959">
                  <c:v>0.96388888888890001</c:v>
                </c:pt>
                <c:pt idx="960">
                  <c:v>0.96666666666666701</c:v>
                </c:pt>
                <c:pt idx="961">
                  <c:v>0.96944444444445665</c:v>
                </c:pt>
                <c:pt idx="962">
                  <c:v>0.97222222222222199</c:v>
                </c:pt>
                <c:pt idx="963">
                  <c:v>0.97500000000000164</c:v>
                </c:pt>
                <c:pt idx="964">
                  <c:v>0.97777777777777763</c:v>
                </c:pt>
                <c:pt idx="965">
                  <c:v>0.98055555555555496</c:v>
                </c:pt>
                <c:pt idx="966">
                  <c:v>0.9833333333333325</c:v>
                </c:pt>
                <c:pt idx="967">
                  <c:v>0.9861111111111095</c:v>
                </c:pt>
                <c:pt idx="968">
                  <c:v>0.98888888888888904</c:v>
                </c:pt>
                <c:pt idx="969">
                  <c:v>0.99166666666666659</c:v>
                </c:pt>
                <c:pt idx="970">
                  <c:v>0.99444444444444502</c:v>
                </c:pt>
                <c:pt idx="971">
                  <c:v>0.99722222222222157</c:v>
                </c:pt>
                <c:pt idx="972">
                  <c:v>1</c:v>
                </c:pt>
                <c:pt idx="973">
                  <c:v>1.002777777777778</c:v>
                </c:pt>
                <c:pt idx="974">
                  <c:v>1.005555555555556</c:v>
                </c:pt>
                <c:pt idx="975">
                  <c:v>1.008333333333334</c:v>
                </c:pt>
                <c:pt idx="976">
                  <c:v>1.0111111111111111</c:v>
                </c:pt>
                <c:pt idx="977">
                  <c:v>1.0138888888888899</c:v>
                </c:pt>
                <c:pt idx="978">
                  <c:v>1.0166666666666671</c:v>
                </c:pt>
                <c:pt idx="979">
                  <c:v>1.0194444444444004</c:v>
                </c:pt>
                <c:pt idx="980">
                  <c:v>1.0222222222222219</c:v>
                </c:pt>
                <c:pt idx="981">
                  <c:v>1.0249999999999535</c:v>
                </c:pt>
                <c:pt idx="982">
                  <c:v>1.0277777777777779</c:v>
                </c:pt>
                <c:pt idx="983">
                  <c:v>1.0305555555555561</c:v>
                </c:pt>
                <c:pt idx="984">
                  <c:v>1.033333333333333</c:v>
                </c:pt>
                <c:pt idx="985">
                  <c:v>1.0361111111111121</c:v>
                </c:pt>
                <c:pt idx="986">
                  <c:v>1.0388888888888901</c:v>
                </c:pt>
                <c:pt idx="987">
                  <c:v>1.0416666666666659</c:v>
                </c:pt>
                <c:pt idx="988">
                  <c:v>1.0444444444444438</c:v>
                </c:pt>
                <c:pt idx="989">
                  <c:v>1.0472222222222218</c:v>
                </c:pt>
                <c:pt idx="990">
                  <c:v>1.05</c:v>
                </c:pt>
                <c:pt idx="991">
                  <c:v>1.052777777777778</c:v>
                </c:pt>
                <c:pt idx="992">
                  <c:v>1.055555555555556</c:v>
                </c:pt>
                <c:pt idx="993">
                  <c:v>1.0583333333333331</c:v>
                </c:pt>
                <c:pt idx="994">
                  <c:v>1.0611111111111111</c:v>
                </c:pt>
                <c:pt idx="995">
                  <c:v>1.06388888888889</c:v>
                </c:pt>
                <c:pt idx="996">
                  <c:v>1.0666666666666671</c:v>
                </c:pt>
                <c:pt idx="997">
                  <c:v>1.0694444444444438</c:v>
                </c:pt>
                <c:pt idx="998">
                  <c:v>1.072222222222222</c:v>
                </c:pt>
                <c:pt idx="999">
                  <c:v>1.075</c:v>
                </c:pt>
                <c:pt idx="1000">
                  <c:v>1.0777777777777779</c:v>
                </c:pt>
                <c:pt idx="1001">
                  <c:v>1.0805555555555661</c:v>
                </c:pt>
                <c:pt idx="1002">
                  <c:v>1.083333333333333</c:v>
                </c:pt>
                <c:pt idx="1003">
                  <c:v>1.0861111111111121</c:v>
                </c:pt>
                <c:pt idx="1004">
                  <c:v>1.0888888888888901</c:v>
                </c:pt>
                <c:pt idx="1005">
                  <c:v>1.091666666666667</c:v>
                </c:pt>
                <c:pt idx="1006">
                  <c:v>1.0944444444444439</c:v>
                </c:pt>
                <c:pt idx="1007">
                  <c:v>1.0972222222222219</c:v>
                </c:pt>
                <c:pt idx="1008">
                  <c:v>1.0999999999999475</c:v>
                </c:pt>
                <c:pt idx="1009">
                  <c:v>1.1027777777777781</c:v>
                </c:pt>
                <c:pt idx="1010">
                  <c:v>1.1055555555555561</c:v>
                </c:pt>
                <c:pt idx="1011">
                  <c:v>1.1083333333333341</c:v>
                </c:pt>
                <c:pt idx="1012">
                  <c:v>1.111111111111112</c:v>
                </c:pt>
                <c:pt idx="1013">
                  <c:v>1.11388888888889</c:v>
                </c:pt>
                <c:pt idx="1014">
                  <c:v>1.1166666666666671</c:v>
                </c:pt>
                <c:pt idx="1015">
                  <c:v>1.1194444444444438</c:v>
                </c:pt>
                <c:pt idx="1016">
                  <c:v>1.122222222222222</c:v>
                </c:pt>
                <c:pt idx="1017">
                  <c:v>1.125</c:v>
                </c:pt>
                <c:pt idx="1018">
                  <c:v>1.127777777777778</c:v>
                </c:pt>
                <c:pt idx="1019">
                  <c:v>1.1305555555556015</c:v>
                </c:pt>
                <c:pt idx="1020">
                  <c:v>1.133333333333334</c:v>
                </c:pt>
                <c:pt idx="1021">
                  <c:v>1.1361111111111521</c:v>
                </c:pt>
                <c:pt idx="1022">
                  <c:v>1.1388888888889181</c:v>
                </c:pt>
                <c:pt idx="1023">
                  <c:v>1.1416666666666671</c:v>
                </c:pt>
                <c:pt idx="1024">
                  <c:v>1.144444444444445</c:v>
                </c:pt>
                <c:pt idx="1025">
                  <c:v>1.1472222222222219</c:v>
                </c:pt>
                <c:pt idx="1026">
                  <c:v>1.1500000000000001</c:v>
                </c:pt>
                <c:pt idx="1027">
                  <c:v>1.1527777777777781</c:v>
                </c:pt>
                <c:pt idx="1028">
                  <c:v>1.1555555555555561</c:v>
                </c:pt>
                <c:pt idx="1029">
                  <c:v>1.1583333333333341</c:v>
                </c:pt>
                <c:pt idx="1030">
                  <c:v>1.1611111111111121</c:v>
                </c:pt>
                <c:pt idx="1031">
                  <c:v>1.1638888888888901</c:v>
                </c:pt>
                <c:pt idx="1032">
                  <c:v>1.1666666666666681</c:v>
                </c:pt>
                <c:pt idx="1033">
                  <c:v>1.1694444444444438</c:v>
                </c:pt>
                <c:pt idx="1034">
                  <c:v>1.1722222222222221</c:v>
                </c:pt>
                <c:pt idx="1035">
                  <c:v>1.175</c:v>
                </c:pt>
                <c:pt idx="1036">
                  <c:v>1.177777777777778</c:v>
                </c:pt>
                <c:pt idx="1037">
                  <c:v>1.1805555555556064</c:v>
                </c:pt>
                <c:pt idx="1038">
                  <c:v>1.1833333333333331</c:v>
                </c:pt>
                <c:pt idx="1039">
                  <c:v>1.1861111111111606</c:v>
                </c:pt>
                <c:pt idx="1040">
                  <c:v>1.188888888888936</c:v>
                </c:pt>
                <c:pt idx="1041">
                  <c:v>1.1916666666666671</c:v>
                </c:pt>
                <c:pt idx="1042">
                  <c:v>1.194444444444444</c:v>
                </c:pt>
                <c:pt idx="1043">
                  <c:v>1.197222222222222</c:v>
                </c:pt>
                <c:pt idx="1044">
                  <c:v>1.2</c:v>
                </c:pt>
                <c:pt idx="1045">
                  <c:v>1.2027777777777779</c:v>
                </c:pt>
                <c:pt idx="1046">
                  <c:v>1.205555555555555</c:v>
                </c:pt>
                <c:pt idx="1047">
                  <c:v>1.208333333333333</c:v>
                </c:pt>
                <c:pt idx="1048">
                  <c:v>1.211111111111111</c:v>
                </c:pt>
                <c:pt idx="1049">
                  <c:v>1.2138888888888899</c:v>
                </c:pt>
                <c:pt idx="1050">
                  <c:v>1.216666666666667</c:v>
                </c:pt>
                <c:pt idx="1051">
                  <c:v>1.2194444444443946</c:v>
                </c:pt>
                <c:pt idx="1052">
                  <c:v>1.2222222222222219</c:v>
                </c:pt>
                <c:pt idx="1053">
                  <c:v>1.2249999999999475</c:v>
                </c:pt>
                <c:pt idx="1054">
                  <c:v>1.2277777777777779</c:v>
                </c:pt>
                <c:pt idx="1055">
                  <c:v>1.2305555555555561</c:v>
                </c:pt>
                <c:pt idx="1056">
                  <c:v>1.2333333333333318</c:v>
                </c:pt>
                <c:pt idx="1057">
                  <c:v>1.236111111111112</c:v>
                </c:pt>
                <c:pt idx="1058">
                  <c:v>1.23888888888889</c:v>
                </c:pt>
                <c:pt idx="1059">
                  <c:v>1.2416666666666658</c:v>
                </c:pt>
                <c:pt idx="1060">
                  <c:v>1.2444444444444438</c:v>
                </c:pt>
                <c:pt idx="1061">
                  <c:v>1.2472222222222218</c:v>
                </c:pt>
                <c:pt idx="1062">
                  <c:v>1.25</c:v>
                </c:pt>
                <c:pt idx="1063">
                  <c:v>1.252777777777778</c:v>
                </c:pt>
                <c:pt idx="1064">
                  <c:v>1.255555555555556</c:v>
                </c:pt>
                <c:pt idx="1065">
                  <c:v>1.258333333333334</c:v>
                </c:pt>
                <c:pt idx="1066">
                  <c:v>1.2611111111111111</c:v>
                </c:pt>
                <c:pt idx="1067">
                  <c:v>1.2638888888888899</c:v>
                </c:pt>
                <c:pt idx="1068">
                  <c:v>1.2666666666666671</c:v>
                </c:pt>
                <c:pt idx="1069">
                  <c:v>1.2694444444444004</c:v>
                </c:pt>
                <c:pt idx="1070">
                  <c:v>1.2722222222222219</c:v>
                </c:pt>
                <c:pt idx="1071">
                  <c:v>1.2749999999999535</c:v>
                </c:pt>
                <c:pt idx="1072">
                  <c:v>1.2777777777777779</c:v>
                </c:pt>
                <c:pt idx="1073">
                  <c:v>1.2805555555555561</c:v>
                </c:pt>
                <c:pt idx="1074">
                  <c:v>1.283333333333333</c:v>
                </c:pt>
                <c:pt idx="1075">
                  <c:v>1.2861111111111121</c:v>
                </c:pt>
                <c:pt idx="1076">
                  <c:v>1.2888888888888901</c:v>
                </c:pt>
                <c:pt idx="1077">
                  <c:v>1.2916666666666659</c:v>
                </c:pt>
                <c:pt idx="1078">
                  <c:v>1.2944444444444438</c:v>
                </c:pt>
                <c:pt idx="1079">
                  <c:v>1.2972222222222218</c:v>
                </c:pt>
                <c:pt idx="1080">
                  <c:v>1.3</c:v>
                </c:pt>
                <c:pt idx="1081">
                  <c:v>1.302777777777778</c:v>
                </c:pt>
                <c:pt idx="1082">
                  <c:v>1.305555555555556</c:v>
                </c:pt>
                <c:pt idx="1083">
                  <c:v>1.3083333333333331</c:v>
                </c:pt>
                <c:pt idx="1084">
                  <c:v>1.3111111111111111</c:v>
                </c:pt>
                <c:pt idx="1085">
                  <c:v>1.31388888888889</c:v>
                </c:pt>
                <c:pt idx="1086">
                  <c:v>1.3166666666666671</c:v>
                </c:pt>
                <c:pt idx="1087">
                  <c:v>1.3194444444444438</c:v>
                </c:pt>
                <c:pt idx="1088">
                  <c:v>1.322222222222222</c:v>
                </c:pt>
                <c:pt idx="1089">
                  <c:v>1.325</c:v>
                </c:pt>
                <c:pt idx="1090">
                  <c:v>1.3277777777777779</c:v>
                </c:pt>
                <c:pt idx="1091">
                  <c:v>1.3305555555555661</c:v>
                </c:pt>
                <c:pt idx="1092">
                  <c:v>1.333333333333333</c:v>
                </c:pt>
                <c:pt idx="1093">
                  <c:v>1.3361111111111121</c:v>
                </c:pt>
                <c:pt idx="1094">
                  <c:v>1.3388888888888901</c:v>
                </c:pt>
                <c:pt idx="1095">
                  <c:v>1.341666666666667</c:v>
                </c:pt>
                <c:pt idx="1096">
                  <c:v>1.3444444444444439</c:v>
                </c:pt>
                <c:pt idx="1097">
                  <c:v>1.3472222222222219</c:v>
                </c:pt>
                <c:pt idx="1098">
                  <c:v>1.3499999999999475</c:v>
                </c:pt>
                <c:pt idx="1099">
                  <c:v>1.3527777777777781</c:v>
                </c:pt>
                <c:pt idx="1100">
                  <c:v>1.3555555555555561</c:v>
                </c:pt>
                <c:pt idx="1101">
                  <c:v>1.3583333333333341</c:v>
                </c:pt>
                <c:pt idx="1102">
                  <c:v>1.361111111111112</c:v>
                </c:pt>
                <c:pt idx="1103">
                  <c:v>1.36388888888889</c:v>
                </c:pt>
                <c:pt idx="1104">
                  <c:v>1.3666666666666671</c:v>
                </c:pt>
                <c:pt idx="1105">
                  <c:v>1.3694444444444438</c:v>
                </c:pt>
                <c:pt idx="1106">
                  <c:v>1.372222222222222</c:v>
                </c:pt>
                <c:pt idx="1107">
                  <c:v>1.375</c:v>
                </c:pt>
                <c:pt idx="1108">
                  <c:v>1.377777777777778</c:v>
                </c:pt>
                <c:pt idx="1109">
                  <c:v>1.3805555555556015</c:v>
                </c:pt>
                <c:pt idx="1110">
                  <c:v>1.3833333333333331</c:v>
                </c:pt>
                <c:pt idx="1111">
                  <c:v>1.3861111111111521</c:v>
                </c:pt>
                <c:pt idx="1112">
                  <c:v>1.3888888888889181</c:v>
                </c:pt>
                <c:pt idx="1113">
                  <c:v>1.3916666666666671</c:v>
                </c:pt>
                <c:pt idx="1114">
                  <c:v>1.394444444444445</c:v>
                </c:pt>
                <c:pt idx="1115">
                  <c:v>1.3972222222222219</c:v>
                </c:pt>
                <c:pt idx="1116">
                  <c:v>1.4</c:v>
                </c:pt>
                <c:pt idx="1117">
                  <c:v>1.4027777777777779</c:v>
                </c:pt>
                <c:pt idx="1118">
                  <c:v>1.4055555555555559</c:v>
                </c:pt>
                <c:pt idx="1119">
                  <c:v>1.408333333333333</c:v>
                </c:pt>
                <c:pt idx="1120">
                  <c:v>1.411111111111111</c:v>
                </c:pt>
                <c:pt idx="1121">
                  <c:v>1.413888888888889</c:v>
                </c:pt>
                <c:pt idx="1122">
                  <c:v>1.4166666666666659</c:v>
                </c:pt>
                <c:pt idx="1123">
                  <c:v>1.4194444444443874</c:v>
                </c:pt>
                <c:pt idx="1124">
                  <c:v>1.4222222222222218</c:v>
                </c:pt>
                <c:pt idx="1125">
                  <c:v>1.4249999999999408</c:v>
                </c:pt>
                <c:pt idx="1126">
                  <c:v>1.4277777777777778</c:v>
                </c:pt>
                <c:pt idx="1127">
                  <c:v>1.430555555555556</c:v>
                </c:pt>
                <c:pt idx="1128">
                  <c:v>1.4333333333333318</c:v>
                </c:pt>
                <c:pt idx="1129">
                  <c:v>1.4361111111111111</c:v>
                </c:pt>
                <c:pt idx="1130">
                  <c:v>1.43888888888889</c:v>
                </c:pt>
                <c:pt idx="1131">
                  <c:v>1.4416666666666658</c:v>
                </c:pt>
                <c:pt idx="1132">
                  <c:v>1.4444444444444438</c:v>
                </c:pt>
                <c:pt idx="1133">
                  <c:v>1.4472222222222118</c:v>
                </c:pt>
                <c:pt idx="1134">
                  <c:v>1.45</c:v>
                </c:pt>
                <c:pt idx="1135">
                  <c:v>1.4527777777777779</c:v>
                </c:pt>
                <c:pt idx="1136">
                  <c:v>1.455555555555555</c:v>
                </c:pt>
                <c:pt idx="1137">
                  <c:v>1.458333333333333</c:v>
                </c:pt>
                <c:pt idx="1138">
                  <c:v>1.461111111111111</c:v>
                </c:pt>
                <c:pt idx="1139">
                  <c:v>1.463888888888889</c:v>
                </c:pt>
                <c:pt idx="1140">
                  <c:v>1.466666666666667</c:v>
                </c:pt>
                <c:pt idx="1141">
                  <c:v>1.4694444444443946</c:v>
                </c:pt>
                <c:pt idx="1142">
                  <c:v>1.4722222222222219</c:v>
                </c:pt>
                <c:pt idx="1143">
                  <c:v>1.4749999999999475</c:v>
                </c:pt>
                <c:pt idx="1144">
                  <c:v>1.4777777777777779</c:v>
                </c:pt>
                <c:pt idx="1145">
                  <c:v>1.4805555555555561</c:v>
                </c:pt>
                <c:pt idx="1146">
                  <c:v>1.4833333333333318</c:v>
                </c:pt>
                <c:pt idx="1147">
                  <c:v>1.486111111111112</c:v>
                </c:pt>
                <c:pt idx="1148">
                  <c:v>1.48888888888889</c:v>
                </c:pt>
                <c:pt idx="1149">
                  <c:v>1.4916666666666658</c:v>
                </c:pt>
                <c:pt idx="1150">
                  <c:v>1.4944444444444438</c:v>
                </c:pt>
                <c:pt idx="1151">
                  <c:v>1.4972222222222218</c:v>
                </c:pt>
                <c:pt idx="1152">
                  <c:v>1.5</c:v>
                </c:pt>
                <c:pt idx="1153">
                  <c:v>1.502777777777778</c:v>
                </c:pt>
                <c:pt idx="1154">
                  <c:v>1.505555555555556</c:v>
                </c:pt>
                <c:pt idx="1155">
                  <c:v>1.508333333333334</c:v>
                </c:pt>
                <c:pt idx="1156">
                  <c:v>1.5111111111111111</c:v>
                </c:pt>
                <c:pt idx="1157">
                  <c:v>1.5138888888888899</c:v>
                </c:pt>
                <c:pt idx="1158">
                  <c:v>1.5166666666666671</c:v>
                </c:pt>
                <c:pt idx="1159">
                  <c:v>1.5194444444444004</c:v>
                </c:pt>
                <c:pt idx="1160">
                  <c:v>1.5222222222222219</c:v>
                </c:pt>
                <c:pt idx="1161">
                  <c:v>1.5249999999999535</c:v>
                </c:pt>
                <c:pt idx="1162">
                  <c:v>1.5277777777777779</c:v>
                </c:pt>
                <c:pt idx="1163">
                  <c:v>1.5305555555555561</c:v>
                </c:pt>
                <c:pt idx="1164">
                  <c:v>1.533333333333333</c:v>
                </c:pt>
                <c:pt idx="1165">
                  <c:v>1.5361111111111121</c:v>
                </c:pt>
                <c:pt idx="1166">
                  <c:v>1.5388888888888901</c:v>
                </c:pt>
                <c:pt idx="1167">
                  <c:v>1.5416666666666659</c:v>
                </c:pt>
                <c:pt idx="1168">
                  <c:v>1.5444444444444438</c:v>
                </c:pt>
                <c:pt idx="1169">
                  <c:v>1.5472222222222218</c:v>
                </c:pt>
                <c:pt idx="1170">
                  <c:v>1.55</c:v>
                </c:pt>
                <c:pt idx="1171">
                  <c:v>1.552777777777778</c:v>
                </c:pt>
                <c:pt idx="1172">
                  <c:v>1.555555555555556</c:v>
                </c:pt>
                <c:pt idx="1173">
                  <c:v>1.5583333333333331</c:v>
                </c:pt>
                <c:pt idx="1174">
                  <c:v>1.5611111111111111</c:v>
                </c:pt>
                <c:pt idx="1175">
                  <c:v>1.56388888888889</c:v>
                </c:pt>
                <c:pt idx="1176">
                  <c:v>1.5666666666666671</c:v>
                </c:pt>
                <c:pt idx="1177">
                  <c:v>1.5694444444444438</c:v>
                </c:pt>
                <c:pt idx="1178">
                  <c:v>1.572222222222222</c:v>
                </c:pt>
                <c:pt idx="1179">
                  <c:v>1.575</c:v>
                </c:pt>
                <c:pt idx="1180">
                  <c:v>1.5777777777777779</c:v>
                </c:pt>
                <c:pt idx="1181">
                  <c:v>1.5805555555555661</c:v>
                </c:pt>
                <c:pt idx="1182">
                  <c:v>1.583333333333333</c:v>
                </c:pt>
                <c:pt idx="1183">
                  <c:v>1.5861111111111121</c:v>
                </c:pt>
                <c:pt idx="1184">
                  <c:v>1.5888888888888901</c:v>
                </c:pt>
                <c:pt idx="1185">
                  <c:v>1.591666666666667</c:v>
                </c:pt>
                <c:pt idx="1186">
                  <c:v>1.5944444444444439</c:v>
                </c:pt>
                <c:pt idx="1187">
                  <c:v>1.5972222222222219</c:v>
                </c:pt>
                <c:pt idx="1188">
                  <c:v>1.5999999999999475</c:v>
                </c:pt>
                <c:pt idx="1189">
                  <c:v>1.6027777777777781</c:v>
                </c:pt>
                <c:pt idx="1190">
                  <c:v>1.6055555555555561</c:v>
                </c:pt>
                <c:pt idx="1191">
                  <c:v>1.6083333333333341</c:v>
                </c:pt>
                <c:pt idx="1192">
                  <c:v>1.611111111111112</c:v>
                </c:pt>
                <c:pt idx="1193">
                  <c:v>1.61388888888889</c:v>
                </c:pt>
                <c:pt idx="1194">
                  <c:v>1.6166666666666671</c:v>
                </c:pt>
                <c:pt idx="1195">
                  <c:v>1.6194444444444438</c:v>
                </c:pt>
                <c:pt idx="1196">
                  <c:v>1.622222222222222</c:v>
                </c:pt>
                <c:pt idx="1197">
                  <c:v>1.625</c:v>
                </c:pt>
                <c:pt idx="1198">
                  <c:v>1.627777777777778</c:v>
                </c:pt>
                <c:pt idx="1199">
                  <c:v>1.6305555555556015</c:v>
                </c:pt>
                <c:pt idx="1200">
                  <c:v>1.6333333333333331</c:v>
                </c:pt>
                <c:pt idx="1201">
                  <c:v>1.6361111111111521</c:v>
                </c:pt>
                <c:pt idx="1202">
                  <c:v>1.6388888888889181</c:v>
                </c:pt>
                <c:pt idx="1203">
                  <c:v>1.6416666666666671</c:v>
                </c:pt>
                <c:pt idx="1204">
                  <c:v>1.6444444444444439</c:v>
                </c:pt>
                <c:pt idx="1205">
                  <c:v>1.6472222222222219</c:v>
                </c:pt>
                <c:pt idx="1206">
                  <c:v>1.6500000000000001</c:v>
                </c:pt>
                <c:pt idx="1207">
                  <c:v>1.6527777777777781</c:v>
                </c:pt>
                <c:pt idx="1208">
                  <c:v>1.6555555555555561</c:v>
                </c:pt>
                <c:pt idx="1209">
                  <c:v>1.6583333333333341</c:v>
                </c:pt>
                <c:pt idx="1210">
                  <c:v>1.6611111111111121</c:v>
                </c:pt>
                <c:pt idx="1211">
                  <c:v>1.6638888888888901</c:v>
                </c:pt>
                <c:pt idx="1212">
                  <c:v>1.6666666666666681</c:v>
                </c:pt>
                <c:pt idx="1213">
                  <c:v>1.6694444444444438</c:v>
                </c:pt>
                <c:pt idx="1214">
                  <c:v>1.6722222222222221</c:v>
                </c:pt>
                <c:pt idx="1215">
                  <c:v>1.675</c:v>
                </c:pt>
                <c:pt idx="1216">
                  <c:v>1.677777777777778</c:v>
                </c:pt>
                <c:pt idx="1217">
                  <c:v>1.6805555555556064</c:v>
                </c:pt>
                <c:pt idx="1218">
                  <c:v>1.6833333333333331</c:v>
                </c:pt>
                <c:pt idx="1219">
                  <c:v>1.6861111111111606</c:v>
                </c:pt>
                <c:pt idx="1220">
                  <c:v>1.688888888888936</c:v>
                </c:pt>
                <c:pt idx="1221">
                  <c:v>1.6916666666666671</c:v>
                </c:pt>
                <c:pt idx="1222">
                  <c:v>1.694444444444444</c:v>
                </c:pt>
                <c:pt idx="1223">
                  <c:v>1.697222222222222</c:v>
                </c:pt>
                <c:pt idx="1224">
                  <c:v>1.7</c:v>
                </c:pt>
                <c:pt idx="1225">
                  <c:v>1.7027777777777779</c:v>
                </c:pt>
                <c:pt idx="1226">
                  <c:v>1.7055555555555559</c:v>
                </c:pt>
                <c:pt idx="1227">
                  <c:v>1.708333333333333</c:v>
                </c:pt>
                <c:pt idx="1228">
                  <c:v>1.711111111111111</c:v>
                </c:pt>
                <c:pt idx="1229">
                  <c:v>1.7138888888888899</c:v>
                </c:pt>
                <c:pt idx="1230">
                  <c:v>1.716666666666667</c:v>
                </c:pt>
                <c:pt idx="1231">
                  <c:v>1.7194444444443946</c:v>
                </c:pt>
                <c:pt idx="1232">
                  <c:v>1.7222222222222219</c:v>
                </c:pt>
                <c:pt idx="1233">
                  <c:v>1.7249999999999475</c:v>
                </c:pt>
                <c:pt idx="1234">
                  <c:v>1.7277777777777779</c:v>
                </c:pt>
                <c:pt idx="1235">
                  <c:v>1.7305555555555561</c:v>
                </c:pt>
                <c:pt idx="1236">
                  <c:v>1.7333333333333318</c:v>
                </c:pt>
                <c:pt idx="1237">
                  <c:v>1.736111111111112</c:v>
                </c:pt>
                <c:pt idx="1238">
                  <c:v>1.73888888888889</c:v>
                </c:pt>
                <c:pt idx="1239">
                  <c:v>1.7416666666666658</c:v>
                </c:pt>
                <c:pt idx="1240">
                  <c:v>1.7444444444444438</c:v>
                </c:pt>
                <c:pt idx="1241">
                  <c:v>1.7472222222222218</c:v>
                </c:pt>
                <c:pt idx="1242">
                  <c:v>1.75</c:v>
                </c:pt>
                <c:pt idx="1243">
                  <c:v>1.752777777777778</c:v>
                </c:pt>
                <c:pt idx="1244">
                  <c:v>1.755555555555556</c:v>
                </c:pt>
                <c:pt idx="1245">
                  <c:v>1.758333333333334</c:v>
                </c:pt>
                <c:pt idx="1246">
                  <c:v>1.7611111111111111</c:v>
                </c:pt>
                <c:pt idx="1247">
                  <c:v>1.7638888888888899</c:v>
                </c:pt>
                <c:pt idx="1248">
                  <c:v>1.7666666666666671</c:v>
                </c:pt>
                <c:pt idx="1249">
                  <c:v>1.7694444444444004</c:v>
                </c:pt>
                <c:pt idx="1250">
                  <c:v>1.772222222222223</c:v>
                </c:pt>
                <c:pt idx="1251">
                  <c:v>1.7749999999999535</c:v>
                </c:pt>
                <c:pt idx="1252">
                  <c:v>1.7777777777777779</c:v>
                </c:pt>
                <c:pt idx="1253">
                  <c:v>1.7805555555555561</c:v>
                </c:pt>
                <c:pt idx="1254">
                  <c:v>1.7833333333333339</c:v>
                </c:pt>
                <c:pt idx="1255">
                  <c:v>1.7861111111111121</c:v>
                </c:pt>
                <c:pt idx="1256">
                  <c:v>1.7888888888888901</c:v>
                </c:pt>
                <c:pt idx="1257">
                  <c:v>1.7916666666666659</c:v>
                </c:pt>
                <c:pt idx="1258">
                  <c:v>1.7944444444444438</c:v>
                </c:pt>
                <c:pt idx="1259">
                  <c:v>1.7972222222222218</c:v>
                </c:pt>
                <c:pt idx="1260">
                  <c:v>1.8</c:v>
                </c:pt>
                <c:pt idx="1261">
                  <c:v>1.802777777777778</c:v>
                </c:pt>
                <c:pt idx="1262">
                  <c:v>1.805555555555556</c:v>
                </c:pt>
                <c:pt idx="1263">
                  <c:v>1.8083333333333331</c:v>
                </c:pt>
                <c:pt idx="1264">
                  <c:v>1.8111111111111111</c:v>
                </c:pt>
                <c:pt idx="1265">
                  <c:v>1.81388888888889</c:v>
                </c:pt>
                <c:pt idx="1266">
                  <c:v>1.8166666666666671</c:v>
                </c:pt>
                <c:pt idx="1267">
                  <c:v>1.8194444444444438</c:v>
                </c:pt>
                <c:pt idx="1268">
                  <c:v>1.822222222222222</c:v>
                </c:pt>
                <c:pt idx="1269">
                  <c:v>1.825</c:v>
                </c:pt>
                <c:pt idx="1270">
                  <c:v>1.8277777777777779</c:v>
                </c:pt>
                <c:pt idx="1271">
                  <c:v>1.8305555555555661</c:v>
                </c:pt>
                <c:pt idx="1272">
                  <c:v>1.833333333333333</c:v>
                </c:pt>
                <c:pt idx="1273">
                  <c:v>1.8361111111111121</c:v>
                </c:pt>
                <c:pt idx="1274">
                  <c:v>1.8388888888888901</c:v>
                </c:pt>
                <c:pt idx="1275">
                  <c:v>1.841666666666667</c:v>
                </c:pt>
                <c:pt idx="1276">
                  <c:v>1.8444444444444439</c:v>
                </c:pt>
                <c:pt idx="1277">
                  <c:v>1.8472222222222219</c:v>
                </c:pt>
                <c:pt idx="1278">
                  <c:v>1.8499999999999475</c:v>
                </c:pt>
                <c:pt idx="1279">
                  <c:v>1.8527777777777781</c:v>
                </c:pt>
                <c:pt idx="1280">
                  <c:v>1.8555555555555561</c:v>
                </c:pt>
                <c:pt idx="1281">
                  <c:v>1.8583333333333341</c:v>
                </c:pt>
                <c:pt idx="1282">
                  <c:v>1.861111111111112</c:v>
                </c:pt>
                <c:pt idx="1283">
                  <c:v>1.86388888888889</c:v>
                </c:pt>
                <c:pt idx="1284">
                  <c:v>1.8666666666666671</c:v>
                </c:pt>
                <c:pt idx="1285">
                  <c:v>1.8694444444444438</c:v>
                </c:pt>
                <c:pt idx="1286">
                  <c:v>1.872222222222222</c:v>
                </c:pt>
                <c:pt idx="1287">
                  <c:v>1.875</c:v>
                </c:pt>
                <c:pt idx="1288">
                  <c:v>1.877777777777778</c:v>
                </c:pt>
                <c:pt idx="1289">
                  <c:v>1.8805555555556015</c:v>
                </c:pt>
                <c:pt idx="1290">
                  <c:v>1.8833333333333331</c:v>
                </c:pt>
                <c:pt idx="1291">
                  <c:v>1.8861111111111521</c:v>
                </c:pt>
                <c:pt idx="1292">
                  <c:v>1.8888888888889181</c:v>
                </c:pt>
                <c:pt idx="1293">
                  <c:v>1.8916666666666671</c:v>
                </c:pt>
                <c:pt idx="1294">
                  <c:v>1.894444444444445</c:v>
                </c:pt>
                <c:pt idx="1295">
                  <c:v>1.8972222222222219</c:v>
                </c:pt>
                <c:pt idx="1296">
                  <c:v>1.9000000000000001</c:v>
                </c:pt>
                <c:pt idx="1297">
                  <c:v>1.9027777777777781</c:v>
                </c:pt>
                <c:pt idx="1298">
                  <c:v>1.9055555555555561</c:v>
                </c:pt>
                <c:pt idx="1299">
                  <c:v>1.9083333333333341</c:v>
                </c:pt>
                <c:pt idx="1300">
                  <c:v>1.9111111111111121</c:v>
                </c:pt>
                <c:pt idx="1301">
                  <c:v>1.9138888888888901</c:v>
                </c:pt>
                <c:pt idx="1302">
                  <c:v>1.9166666666666661</c:v>
                </c:pt>
                <c:pt idx="1303">
                  <c:v>1.9194444444444438</c:v>
                </c:pt>
                <c:pt idx="1304">
                  <c:v>1.9222222222222221</c:v>
                </c:pt>
                <c:pt idx="1305">
                  <c:v>1.925</c:v>
                </c:pt>
                <c:pt idx="1306">
                  <c:v>1.927777777777778</c:v>
                </c:pt>
                <c:pt idx="1307">
                  <c:v>1.9305555555556064</c:v>
                </c:pt>
                <c:pt idx="1308">
                  <c:v>1.9333333333333331</c:v>
                </c:pt>
                <c:pt idx="1309">
                  <c:v>1.9361111111111595</c:v>
                </c:pt>
                <c:pt idx="1310">
                  <c:v>1.938888888888936</c:v>
                </c:pt>
                <c:pt idx="1311">
                  <c:v>1.941666666666666</c:v>
                </c:pt>
                <c:pt idx="1312">
                  <c:v>1.944444444444444</c:v>
                </c:pt>
                <c:pt idx="1313">
                  <c:v>1.947222222222222</c:v>
                </c:pt>
                <c:pt idx="1314">
                  <c:v>1.9500000000000361</c:v>
                </c:pt>
                <c:pt idx="1315">
                  <c:v>1.9527777777778021</c:v>
                </c:pt>
                <c:pt idx="1316">
                  <c:v>1.9555555555555661</c:v>
                </c:pt>
                <c:pt idx="1317">
                  <c:v>1.9583333333333341</c:v>
                </c:pt>
                <c:pt idx="1318">
                  <c:v>1.9611111111111121</c:v>
                </c:pt>
                <c:pt idx="1319">
                  <c:v>1.9638888888888901</c:v>
                </c:pt>
                <c:pt idx="1320">
                  <c:v>1.9666666666666681</c:v>
                </c:pt>
                <c:pt idx="1321">
                  <c:v>1.9694444444444439</c:v>
                </c:pt>
                <c:pt idx="1322">
                  <c:v>1.9722222222222221</c:v>
                </c:pt>
                <c:pt idx="1323">
                  <c:v>1.9750000000000001</c:v>
                </c:pt>
                <c:pt idx="1324">
                  <c:v>1.9777777777777781</c:v>
                </c:pt>
                <c:pt idx="1325">
                  <c:v>1.9805555555556142</c:v>
                </c:pt>
                <c:pt idx="1326">
                  <c:v>1.9833333333333341</c:v>
                </c:pt>
                <c:pt idx="1327">
                  <c:v>1.9861111111111662</c:v>
                </c:pt>
                <c:pt idx="1328">
                  <c:v>1.9888888888889427</c:v>
                </c:pt>
                <c:pt idx="1329">
                  <c:v>1.9916666666666671</c:v>
                </c:pt>
                <c:pt idx="1330">
                  <c:v>1.994444444444444</c:v>
                </c:pt>
                <c:pt idx="1331">
                  <c:v>1.997222222222222</c:v>
                </c:pt>
                <c:pt idx="1332">
                  <c:v>2</c:v>
                </c:pt>
                <c:pt idx="1333">
                  <c:v>2.0027777777778786</c:v>
                </c:pt>
                <c:pt idx="1334">
                  <c:v>2.0055555555555582</c:v>
                </c:pt>
                <c:pt idx="1335">
                  <c:v>2.0083333333333342</c:v>
                </c:pt>
                <c:pt idx="1336">
                  <c:v>2.0111111111111111</c:v>
                </c:pt>
                <c:pt idx="1337">
                  <c:v>2.0138888888888777</c:v>
                </c:pt>
                <c:pt idx="1338">
                  <c:v>2.0166666666666577</c:v>
                </c:pt>
                <c:pt idx="1339">
                  <c:v>2.0194444444444377</c:v>
                </c:pt>
                <c:pt idx="1340">
                  <c:v>2.0222222222222221</c:v>
                </c:pt>
                <c:pt idx="1341">
                  <c:v>2.0249999999999999</c:v>
                </c:pt>
                <c:pt idx="1342">
                  <c:v>2.0277777777779793</c:v>
                </c:pt>
                <c:pt idx="1343">
                  <c:v>2.0305555555555572</c:v>
                </c:pt>
                <c:pt idx="1344">
                  <c:v>2.0333333333333332</c:v>
                </c:pt>
                <c:pt idx="1345">
                  <c:v>2.036111111111111</c:v>
                </c:pt>
                <c:pt idx="1346">
                  <c:v>2.0388888888888768</c:v>
                </c:pt>
                <c:pt idx="1347">
                  <c:v>2.041666666666667</c:v>
                </c:pt>
                <c:pt idx="1348">
                  <c:v>2.0444444444444438</c:v>
                </c:pt>
                <c:pt idx="1349">
                  <c:v>2.0472222222222252</c:v>
                </c:pt>
                <c:pt idx="1350">
                  <c:v>2.0499999999999998</c:v>
                </c:pt>
                <c:pt idx="1351">
                  <c:v>2.0527777777777811</c:v>
                </c:pt>
                <c:pt idx="1352">
                  <c:v>2.0555555555555549</c:v>
                </c:pt>
                <c:pt idx="1353">
                  <c:v>2.058333333333334</c:v>
                </c:pt>
                <c:pt idx="1354">
                  <c:v>2.0611111111111202</c:v>
                </c:pt>
                <c:pt idx="1355">
                  <c:v>2.0638888888888887</c:v>
                </c:pt>
                <c:pt idx="1356">
                  <c:v>2.066666666666666</c:v>
                </c:pt>
                <c:pt idx="1357">
                  <c:v>2.0694444444444438</c:v>
                </c:pt>
                <c:pt idx="1358">
                  <c:v>2.072222222222222</c:v>
                </c:pt>
                <c:pt idx="1359">
                  <c:v>2.0749999999999997</c:v>
                </c:pt>
                <c:pt idx="1360">
                  <c:v>2.077777777777909</c:v>
                </c:pt>
                <c:pt idx="1361">
                  <c:v>2.0805555555555602</c:v>
                </c:pt>
                <c:pt idx="1362">
                  <c:v>2.0833333333333401</c:v>
                </c:pt>
                <c:pt idx="1363">
                  <c:v>2.0861111111111112</c:v>
                </c:pt>
                <c:pt idx="1364">
                  <c:v>2.0888888888888877</c:v>
                </c:pt>
                <c:pt idx="1365">
                  <c:v>2.0916666666666668</c:v>
                </c:pt>
                <c:pt idx="1366">
                  <c:v>2.0944444444444437</c:v>
                </c:pt>
                <c:pt idx="1367">
                  <c:v>2.0972222222222232</c:v>
                </c:pt>
                <c:pt idx="1368">
                  <c:v>2.0999999999999988</c:v>
                </c:pt>
                <c:pt idx="1369">
                  <c:v>2.1027777777778938</c:v>
                </c:pt>
                <c:pt idx="1370">
                  <c:v>2.1055555555555552</c:v>
                </c:pt>
                <c:pt idx="1371">
                  <c:v>2.1083333333333352</c:v>
                </c:pt>
                <c:pt idx="1372">
                  <c:v>2.1111111111111112</c:v>
                </c:pt>
                <c:pt idx="1373">
                  <c:v>2.1138888888888867</c:v>
                </c:pt>
                <c:pt idx="1374">
                  <c:v>2.1166666666666667</c:v>
                </c:pt>
                <c:pt idx="1375">
                  <c:v>2.1194444444444427</c:v>
                </c:pt>
                <c:pt idx="1376">
                  <c:v>2.1222222222222231</c:v>
                </c:pt>
                <c:pt idx="1377">
                  <c:v>2.125</c:v>
                </c:pt>
                <c:pt idx="1378">
                  <c:v>2.1277777777779945</c:v>
                </c:pt>
                <c:pt idx="1379">
                  <c:v>2.1305555555555582</c:v>
                </c:pt>
                <c:pt idx="1380">
                  <c:v>2.1333333333333342</c:v>
                </c:pt>
                <c:pt idx="1381">
                  <c:v>2.1361111111111111</c:v>
                </c:pt>
                <c:pt idx="1382">
                  <c:v>2.1388888888888777</c:v>
                </c:pt>
                <c:pt idx="1383">
                  <c:v>2.1416666666666671</c:v>
                </c:pt>
                <c:pt idx="1384">
                  <c:v>2.1444444444444448</c:v>
                </c:pt>
                <c:pt idx="1385">
                  <c:v>2.1472222222222412</c:v>
                </c:pt>
                <c:pt idx="1386">
                  <c:v>2.15</c:v>
                </c:pt>
                <c:pt idx="1387">
                  <c:v>2.1527777777777812</c:v>
                </c:pt>
                <c:pt idx="1388">
                  <c:v>2.1555555555555572</c:v>
                </c:pt>
                <c:pt idx="1389">
                  <c:v>2.1583333333333332</c:v>
                </c:pt>
                <c:pt idx="1390">
                  <c:v>2.1611111111111212</c:v>
                </c:pt>
                <c:pt idx="1391">
                  <c:v>2.1638888888888888</c:v>
                </c:pt>
                <c:pt idx="1392">
                  <c:v>2.166666666666667</c:v>
                </c:pt>
                <c:pt idx="1393">
                  <c:v>2.1694444444444438</c:v>
                </c:pt>
                <c:pt idx="1394">
                  <c:v>2.1722222222222221</c:v>
                </c:pt>
                <c:pt idx="1395">
                  <c:v>2.1749999999999998</c:v>
                </c:pt>
                <c:pt idx="1396">
                  <c:v>2.1777777777779508</c:v>
                </c:pt>
                <c:pt idx="1397">
                  <c:v>2.1805555555555602</c:v>
                </c:pt>
                <c:pt idx="1398">
                  <c:v>2.1833333333333402</c:v>
                </c:pt>
                <c:pt idx="1399">
                  <c:v>2.1861111111111202</c:v>
                </c:pt>
                <c:pt idx="1400">
                  <c:v>2.1888888888888887</c:v>
                </c:pt>
                <c:pt idx="1401">
                  <c:v>2.191666666666666</c:v>
                </c:pt>
                <c:pt idx="1402">
                  <c:v>2.1944444444444438</c:v>
                </c:pt>
                <c:pt idx="1403">
                  <c:v>2.1972222222222242</c:v>
                </c:pt>
                <c:pt idx="1404">
                  <c:v>2.2000000000000002</c:v>
                </c:pt>
                <c:pt idx="1405">
                  <c:v>2.202777777777909</c:v>
                </c:pt>
                <c:pt idx="1406">
                  <c:v>2.2055555555555602</c:v>
                </c:pt>
                <c:pt idx="1407">
                  <c:v>2.2083333333333401</c:v>
                </c:pt>
                <c:pt idx="1408">
                  <c:v>2.2111111111111112</c:v>
                </c:pt>
                <c:pt idx="1409">
                  <c:v>2.2138888888888877</c:v>
                </c:pt>
                <c:pt idx="1410">
                  <c:v>2.2166666666666668</c:v>
                </c:pt>
                <c:pt idx="1411">
                  <c:v>2.2194444444444437</c:v>
                </c:pt>
                <c:pt idx="1412">
                  <c:v>2.2222222222222232</c:v>
                </c:pt>
                <c:pt idx="1413">
                  <c:v>2.2250000000000001</c:v>
                </c:pt>
                <c:pt idx="1414">
                  <c:v>2.227777777778015</c:v>
                </c:pt>
                <c:pt idx="1415">
                  <c:v>2.2305555555555552</c:v>
                </c:pt>
                <c:pt idx="1416">
                  <c:v>2.2333333333333352</c:v>
                </c:pt>
                <c:pt idx="1417">
                  <c:v>2.2361111111111112</c:v>
                </c:pt>
                <c:pt idx="1418">
                  <c:v>2.2388888888888867</c:v>
                </c:pt>
                <c:pt idx="1419">
                  <c:v>2.2416666666666671</c:v>
                </c:pt>
                <c:pt idx="1420">
                  <c:v>2.244444444444444</c:v>
                </c:pt>
                <c:pt idx="1421">
                  <c:v>2.2472222222223537</c:v>
                </c:pt>
                <c:pt idx="1422">
                  <c:v>2.25</c:v>
                </c:pt>
                <c:pt idx="1423">
                  <c:v>2.2527777777778786</c:v>
                </c:pt>
                <c:pt idx="1424">
                  <c:v>2.2555555555555582</c:v>
                </c:pt>
                <c:pt idx="1425">
                  <c:v>2.2583333333333342</c:v>
                </c:pt>
                <c:pt idx="1426">
                  <c:v>2.2611111111111692</c:v>
                </c:pt>
                <c:pt idx="1427">
                  <c:v>2.2638888888888888</c:v>
                </c:pt>
                <c:pt idx="1428">
                  <c:v>2.2666666666666671</c:v>
                </c:pt>
                <c:pt idx="1429">
                  <c:v>2.2694444444444448</c:v>
                </c:pt>
                <c:pt idx="1430">
                  <c:v>2.2722222222222221</c:v>
                </c:pt>
                <c:pt idx="1431">
                  <c:v>2.2749999999999999</c:v>
                </c:pt>
                <c:pt idx="1432">
                  <c:v>2.2777777777779793</c:v>
                </c:pt>
                <c:pt idx="1433">
                  <c:v>2.2805555555555612</c:v>
                </c:pt>
                <c:pt idx="1434">
                  <c:v>2.2833333333333412</c:v>
                </c:pt>
                <c:pt idx="1435">
                  <c:v>2.2861111111111212</c:v>
                </c:pt>
                <c:pt idx="1436">
                  <c:v>2.2888888888888888</c:v>
                </c:pt>
                <c:pt idx="1437">
                  <c:v>2.291666666666667</c:v>
                </c:pt>
                <c:pt idx="1438">
                  <c:v>2.2944444444444438</c:v>
                </c:pt>
                <c:pt idx="1439">
                  <c:v>2.2972222222222252</c:v>
                </c:pt>
                <c:pt idx="1440">
                  <c:v>2.2999999999999998</c:v>
                </c:pt>
                <c:pt idx="1441">
                  <c:v>2.3027777777777811</c:v>
                </c:pt>
                <c:pt idx="1442">
                  <c:v>2.3055555555555549</c:v>
                </c:pt>
                <c:pt idx="1443">
                  <c:v>2.308333333333334</c:v>
                </c:pt>
                <c:pt idx="1444">
                  <c:v>2.3111111111111109</c:v>
                </c:pt>
                <c:pt idx="1445">
                  <c:v>2.3138888888888767</c:v>
                </c:pt>
                <c:pt idx="1446">
                  <c:v>2.3166666666666567</c:v>
                </c:pt>
                <c:pt idx="1447">
                  <c:v>2.3194444444444327</c:v>
                </c:pt>
                <c:pt idx="1448">
                  <c:v>2.322222222222222</c:v>
                </c:pt>
                <c:pt idx="1449">
                  <c:v>2.3249999999999997</c:v>
                </c:pt>
                <c:pt idx="1450">
                  <c:v>2.327777777777909</c:v>
                </c:pt>
                <c:pt idx="1451">
                  <c:v>2.3305555555555562</c:v>
                </c:pt>
                <c:pt idx="1452">
                  <c:v>2.333333333333333</c:v>
                </c:pt>
                <c:pt idx="1453">
                  <c:v>2.3361111111111108</c:v>
                </c:pt>
                <c:pt idx="1454">
                  <c:v>2.338888888888778</c:v>
                </c:pt>
                <c:pt idx="1455">
                  <c:v>2.3416666666666668</c:v>
                </c:pt>
                <c:pt idx="1456">
                  <c:v>2.3444444444444437</c:v>
                </c:pt>
                <c:pt idx="1457">
                  <c:v>2.3472222222222232</c:v>
                </c:pt>
                <c:pt idx="1458">
                  <c:v>2.3499999999999988</c:v>
                </c:pt>
                <c:pt idx="1459">
                  <c:v>2.3527777777777801</c:v>
                </c:pt>
                <c:pt idx="1460">
                  <c:v>2.3555555555555547</c:v>
                </c:pt>
                <c:pt idx="1461">
                  <c:v>2.3583333333333329</c:v>
                </c:pt>
                <c:pt idx="1462">
                  <c:v>2.3611111111111112</c:v>
                </c:pt>
                <c:pt idx="1463">
                  <c:v>2.3638888888888867</c:v>
                </c:pt>
                <c:pt idx="1464">
                  <c:v>2.3666666666666627</c:v>
                </c:pt>
                <c:pt idx="1465">
                  <c:v>2.3694444444444427</c:v>
                </c:pt>
                <c:pt idx="1466">
                  <c:v>2.3722222222222187</c:v>
                </c:pt>
                <c:pt idx="1467">
                  <c:v>2.3749999999999987</c:v>
                </c:pt>
                <c:pt idx="1468">
                  <c:v>2.3777777777778786</c:v>
                </c:pt>
                <c:pt idx="1469">
                  <c:v>2.3805555555555551</c:v>
                </c:pt>
                <c:pt idx="1470">
                  <c:v>2.3833333333333342</c:v>
                </c:pt>
                <c:pt idx="1471">
                  <c:v>2.3861111111111111</c:v>
                </c:pt>
                <c:pt idx="1472">
                  <c:v>2.3888888888888777</c:v>
                </c:pt>
                <c:pt idx="1473">
                  <c:v>2.3916666666666577</c:v>
                </c:pt>
                <c:pt idx="1474">
                  <c:v>2.3944444444444377</c:v>
                </c:pt>
                <c:pt idx="1475">
                  <c:v>2.3972222222222221</c:v>
                </c:pt>
                <c:pt idx="1476">
                  <c:v>2.3999999999999977</c:v>
                </c:pt>
                <c:pt idx="1477">
                  <c:v>2.4027777777777812</c:v>
                </c:pt>
                <c:pt idx="1478">
                  <c:v>2.405555555555555</c:v>
                </c:pt>
                <c:pt idx="1479">
                  <c:v>2.4083333333333332</c:v>
                </c:pt>
                <c:pt idx="1480">
                  <c:v>2.411111111111111</c:v>
                </c:pt>
                <c:pt idx="1481">
                  <c:v>2.4138888888888768</c:v>
                </c:pt>
                <c:pt idx="1482">
                  <c:v>2.4166666666666567</c:v>
                </c:pt>
                <c:pt idx="1483">
                  <c:v>2.4194444444444367</c:v>
                </c:pt>
                <c:pt idx="1484">
                  <c:v>2.4222222222222207</c:v>
                </c:pt>
                <c:pt idx="1485">
                  <c:v>2.4249999999999998</c:v>
                </c:pt>
                <c:pt idx="1486">
                  <c:v>2.4277777777779508</c:v>
                </c:pt>
                <c:pt idx="1487">
                  <c:v>2.4305555555555549</c:v>
                </c:pt>
                <c:pt idx="1488">
                  <c:v>2.433333333333334</c:v>
                </c:pt>
                <c:pt idx="1489">
                  <c:v>2.4361111111111109</c:v>
                </c:pt>
                <c:pt idx="1490">
                  <c:v>2.4388888888888767</c:v>
                </c:pt>
                <c:pt idx="1491">
                  <c:v>2.441666666666666</c:v>
                </c:pt>
                <c:pt idx="1492">
                  <c:v>2.4444444444444438</c:v>
                </c:pt>
                <c:pt idx="1493">
                  <c:v>2.4472222222222242</c:v>
                </c:pt>
                <c:pt idx="1494">
                  <c:v>2.4499999999999997</c:v>
                </c:pt>
                <c:pt idx="1495">
                  <c:v>2.4527777777777802</c:v>
                </c:pt>
                <c:pt idx="1496">
                  <c:v>2.4555555555555562</c:v>
                </c:pt>
                <c:pt idx="1497">
                  <c:v>2.458333333333333</c:v>
                </c:pt>
                <c:pt idx="1498">
                  <c:v>2.4611111111111112</c:v>
                </c:pt>
                <c:pt idx="1499">
                  <c:v>2.4638888888888877</c:v>
                </c:pt>
                <c:pt idx="1500">
                  <c:v>2.4666666666666668</c:v>
                </c:pt>
                <c:pt idx="1501">
                  <c:v>2.4694444444444437</c:v>
                </c:pt>
                <c:pt idx="1502">
                  <c:v>2.4722222222222197</c:v>
                </c:pt>
                <c:pt idx="1503">
                  <c:v>2.4749999999999988</c:v>
                </c:pt>
                <c:pt idx="1504">
                  <c:v>2.4777777777778938</c:v>
                </c:pt>
                <c:pt idx="1505">
                  <c:v>2.4805555555555552</c:v>
                </c:pt>
                <c:pt idx="1506">
                  <c:v>2.4833333333333352</c:v>
                </c:pt>
                <c:pt idx="1507">
                  <c:v>2.4861111111111112</c:v>
                </c:pt>
                <c:pt idx="1508">
                  <c:v>2.4888888888888867</c:v>
                </c:pt>
                <c:pt idx="1509">
                  <c:v>2.4916666666666627</c:v>
                </c:pt>
                <c:pt idx="1510">
                  <c:v>2.4944444444444427</c:v>
                </c:pt>
                <c:pt idx="1511">
                  <c:v>2.4972222222222222</c:v>
                </c:pt>
                <c:pt idx="1512">
                  <c:v>2.5</c:v>
                </c:pt>
                <c:pt idx="1513">
                  <c:v>2.5027777777778786</c:v>
                </c:pt>
                <c:pt idx="1514">
                  <c:v>2.5055555555555582</c:v>
                </c:pt>
                <c:pt idx="1515">
                  <c:v>2.5083333333333342</c:v>
                </c:pt>
                <c:pt idx="1516">
                  <c:v>2.5111111111111111</c:v>
                </c:pt>
                <c:pt idx="1517">
                  <c:v>2.5138888888888777</c:v>
                </c:pt>
                <c:pt idx="1518">
                  <c:v>2.5166666666666577</c:v>
                </c:pt>
                <c:pt idx="1519">
                  <c:v>2.5194444444444377</c:v>
                </c:pt>
                <c:pt idx="1520">
                  <c:v>2.5222222222222221</c:v>
                </c:pt>
                <c:pt idx="1521">
                  <c:v>2.5249999999999999</c:v>
                </c:pt>
                <c:pt idx="1522">
                  <c:v>2.5277777777779793</c:v>
                </c:pt>
                <c:pt idx="1523">
                  <c:v>2.530555555555555</c:v>
                </c:pt>
                <c:pt idx="1524">
                  <c:v>2.5333333333333332</c:v>
                </c:pt>
                <c:pt idx="1525">
                  <c:v>2.536111111111111</c:v>
                </c:pt>
                <c:pt idx="1526">
                  <c:v>2.5388888888888768</c:v>
                </c:pt>
                <c:pt idx="1527">
                  <c:v>2.5416666666666661</c:v>
                </c:pt>
                <c:pt idx="1528">
                  <c:v>2.5444444444444438</c:v>
                </c:pt>
                <c:pt idx="1529">
                  <c:v>2.5472222222222252</c:v>
                </c:pt>
                <c:pt idx="1530">
                  <c:v>2.5499999999999998</c:v>
                </c:pt>
                <c:pt idx="1531">
                  <c:v>2.5527777777777811</c:v>
                </c:pt>
                <c:pt idx="1532">
                  <c:v>2.5555555555555549</c:v>
                </c:pt>
                <c:pt idx="1533">
                  <c:v>2.558333333333334</c:v>
                </c:pt>
                <c:pt idx="1534">
                  <c:v>2.5611111111111202</c:v>
                </c:pt>
                <c:pt idx="1535">
                  <c:v>2.5638888888888887</c:v>
                </c:pt>
                <c:pt idx="1536">
                  <c:v>2.566666666666666</c:v>
                </c:pt>
                <c:pt idx="1537">
                  <c:v>2.5694444444444438</c:v>
                </c:pt>
                <c:pt idx="1538">
                  <c:v>2.572222222222222</c:v>
                </c:pt>
                <c:pt idx="1539">
                  <c:v>2.5749999999999997</c:v>
                </c:pt>
                <c:pt idx="1540">
                  <c:v>2.577777777777909</c:v>
                </c:pt>
                <c:pt idx="1541">
                  <c:v>2.5805555555555602</c:v>
                </c:pt>
                <c:pt idx="1542">
                  <c:v>2.5833333333333401</c:v>
                </c:pt>
                <c:pt idx="1543">
                  <c:v>2.5861111111111112</c:v>
                </c:pt>
                <c:pt idx="1544">
                  <c:v>2.5888888888888877</c:v>
                </c:pt>
                <c:pt idx="1545">
                  <c:v>2.5916666666666668</c:v>
                </c:pt>
                <c:pt idx="1546">
                  <c:v>2.5944444444444437</c:v>
                </c:pt>
                <c:pt idx="1547">
                  <c:v>2.5972222222222232</c:v>
                </c:pt>
                <c:pt idx="1548">
                  <c:v>2.5999999999999988</c:v>
                </c:pt>
                <c:pt idx="1549">
                  <c:v>2.6027777777778938</c:v>
                </c:pt>
                <c:pt idx="1550">
                  <c:v>2.6055555555555552</c:v>
                </c:pt>
                <c:pt idx="1551">
                  <c:v>2.6083333333333352</c:v>
                </c:pt>
                <c:pt idx="1552">
                  <c:v>2.6111111111111112</c:v>
                </c:pt>
                <c:pt idx="1553">
                  <c:v>2.6138888888888867</c:v>
                </c:pt>
                <c:pt idx="1554">
                  <c:v>2.6166666666666627</c:v>
                </c:pt>
                <c:pt idx="1555">
                  <c:v>2.6194444444444427</c:v>
                </c:pt>
                <c:pt idx="1556">
                  <c:v>2.6222222222222222</c:v>
                </c:pt>
                <c:pt idx="1557">
                  <c:v>2.625</c:v>
                </c:pt>
                <c:pt idx="1558">
                  <c:v>2.6277777777779945</c:v>
                </c:pt>
                <c:pt idx="1559">
                  <c:v>2.6305555555555551</c:v>
                </c:pt>
                <c:pt idx="1560">
                  <c:v>2.6333333333333342</c:v>
                </c:pt>
                <c:pt idx="1561">
                  <c:v>2.6361111111111111</c:v>
                </c:pt>
                <c:pt idx="1562">
                  <c:v>2.6388888888888777</c:v>
                </c:pt>
                <c:pt idx="1563">
                  <c:v>2.6416666666666671</c:v>
                </c:pt>
                <c:pt idx="1564">
                  <c:v>2.6444444444444439</c:v>
                </c:pt>
                <c:pt idx="1565">
                  <c:v>2.6472222222222412</c:v>
                </c:pt>
                <c:pt idx="1566">
                  <c:v>2.649999999999999</c:v>
                </c:pt>
                <c:pt idx="1567">
                  <c:v>2.6527777777777812</c:v>
                </c:pt>
                <c:pt idx="1568">
                  <c:v>2.655555555555555</c:v>
                </c:pt>
                <c:pt idx="1569">
                  <c:v>2.6583333333333332</c:v>
                </c:pt>
                <c:pt idx="1570">
                  <c:v>2.6611111111111212</c:v>
                </c:pt>
                <c:pt idx="1571">
                  <c:v>2.6638888888888888</c:v>
                </c:pt>
                <c:pt idx="1572">
                  <c:v>2.6666666666666661</c:v>
                </c:pt>
                <c:pt idx="1573">
                  <c:v>2.6694444444444438</c:v>
                </c:pt>
                <c:pt idx="1574">
                  <c:v>2.6722222222222207</c:v>
                </c:pt>
                <c:pt idx="1575">
                  <c:v>2.6749999999999998</c:v>
                </c:pt>
                <c:pt idx="1576">
                  <c:v>2.6777777777779499</c:v>
                </c:pt>
                <c:pt idx="1577">
                  <c:v>2.6805555555555602</c:v>
                </c:pt>
                <c:pt idx="1578">
                  <c:v>2.6833333333333402</c:v>
                </c:pt>
                <c:pt idx="1579">
                  <c:v>2.6861111111111202</c:v>
                </c:pt>
                <c:pt idx="1580">
                  <c:v>2.6888888888888887</c:v>
                </c:pt>
                <c:pt idx="1581">
                  <c:v>2.691666666666666</c:v>
                </c:pt>
                <c:pt idx="1582">
                  <c:v>2.6944444444444438</c:v>
                </c:pt>
                <c:pt idx="1583">
                  <c:v>2.6972222222222242</c:v>
                </c:pt>
                <c:pt idx="1584">
                  <c:v>2.7</c:v>
                </c:pt>
                <c:pt idx="1585">
                  <c:v>2.702777777777909</c:v>
                </c:pt>
                <c:pt idx="1586">
                  <c:v>2.7055555555555602</c:v>
                </c:pt>
                <c:pt idx="1587">
                  <c:v>2.7083333333333401</c:v>
                </c:pt>
                <c:pt idx="1588">
                  <c:v>2.7111111111111112</c:v>
                </c:pt>
                <c:pt idx="1589">
                  <c:v>2.7138888888888877</c:v>
                </c:pt>
                <c:pt idx="1590">
                  <c:v>2.7166666666666668</c:v>
                </c:pt>
                <c:pt idx="1591">
                  <c:v>2.7194444444444437</c:v>
                </c:pt>
                <c:pt idx="1592">
                  <c:v>2.7222222222222232</c:v>
                </c:pt>
                <c:pt idx="1593">
                  <c:v>2.7250000000000001</c:v>
                </c:pt>
                <c:pt idx="1594">
                  <c:v>2.727777777778015</c:v>
                </c:pt>
                <c:pt idx="1595">
                  <c:v>2.7305555555555552</c:v>
                </c:pt>
                <c:pt idx="1596">
                  <c:v>2.7333333333333352</c:v>
                </c:pt>
                <c:pt idx="1597">
                  <c:v>2.7361111111111112</c:v>
                </c:pt>
                <c:pt idx="1598">
                  <c:v>2.7388888888888867</c:v>
                </c:pt>
                <c:pt idx="1599">
                  <c:v>2.7416666666666671</c:v>
                </c:pt>
                <c:pt idx="1600">
                  <c:v>2.744444444444444</c:v>
                </c:pt>
                <c:pt idx="1601">
                  <c:v>2.7472222222223506</c:v>
                </c:pt>
                <c:pt idx="1602">
                  <c:v>2.75</c:v>
                </c:pt>
                <c:pt idx="1603">
                  <c:v>2.7527777777778786</c:v>
                </c:pt>
                <c:pt idx="1604">
                  <c:v>2.7555555555555551</c:v>
                </c:pt>
                <c:pt idx="1605">
                  <c:v>2.7583333333333342</c:v>
                </c:pt>
                <c:pt idx="1606">
                  <c:v>2.7611111111111692</c:v>
                </c:pt>
                <c:pt idx="1607">
                  <c:v>2.763888888888888</c:v>
                </c:pt>
                <c:pt idx="1608">
                  <c:v>2.7666666666666671</c:v>
                </c:pt>
                <c:pt idx="1609">
                  <c:v>2.7694444444444439</c:v>
                </c:pt>
                <c:pt idx="1610">
                  <c:v>2.7722222222222221</c:v>
                </c:pt>
                <c:pt idx="1611">
                  <c:v>2.774999999999999</c:v>
                </c:pt>
                <c:pt idx="1612">
                  <c:v>2.7777777777779793</c:v>
                </c:pt>
                <c:pt idx="1613">
                  <c:v>2.7805555555555612</c:v>
                </c:pt>
                <c:pt idx="1614">
                  <c:v>2.7833333333333412</c:v>
                </c:pt>
                <c:pt idx="1615">
                  <c:v>2.7861111111111212</c:v>
                </c:pt>
                <c:pt idx="1616">
                  <c:v>2.7888888888888888</c:v>
                </c:pt>
                <c:pt idx="1617">
                  <c:v>2.7916666666666661</c:v>
                </c:pt>
                <c:pt idx="1618">
                  <c:v>2.7944444444444438</c:v>
                </c:pt>
                <c:pt idx="1619">
                  <c:v>2.7972222222222252</c:v>
                </c:pt>
                <c:pt idx="1620">
                  <c:v>2.8</c:v>
                </c:pt>
                <c:pt idx="1621">
                  <c:v>2.8027777777777811</c:v>
                </c:pt>
                <c:pt idx="1622">
                  <c:v>2.8055555555555549</c:v>
                </c:pt>
                <c:pt idx="1623">
                  <c:v>2.808333333333334</c:v>
                </c:pt>
                <c:pt idx="1624">
                  <c:v>2.8111111111111109</c:v>
                </c:pt>
                <c:pt idx="1625">
                  <c:v>2.8138888888888767</c:v>
                </c:pt>
                <c:pt idx="1626">
                  <c:v>2.8166666666666567</c:v>
                </c:pt>
                <c:pt idx="1627">
                  <c:v>2.8194444444444327</c:v>
                </c:pt>
                <c:pt idx="1628">
                  <c:v>2.822222222222222</c:v>
                </c:pt>
                <c:pt idx="1629">
                  <c:v>2.8249999999999997</c:v>
                </c:pt>
                <c:pt idx="1630">
                  <c:v>2.827777777777909</c:v>
                </c:pt>
                <c:pt idx="1631">
                  <c:v>2.8305555555555562</c:v>
                </c:pt>
                <c:pt idx="1632">
                  <c:v>2.833333333333333</c:v>
                </c:pt>
                <c:pt idx="1633">
                  <c:v>2.8361111111111108</c:v>
                </c:pt>
                <c:pt idx="1634">
                  <c:v>2.838888888888778</c:v>
                </c:pt>
                <c:pt idx="1635">
                  <c:v>2.8416666666666668</c:v>
                </c:pt>
                <c:pt idx="1636">
                  <c:v>2.8444444444444437</c:v>
                </c:pt>
                <c:pt idx="1637">
                  <c:v>2.8472222222222232</c:v>
                </c:pt>
                <c:pt idx="1638">
                  <c:v>2.8499999999999988</c:v>
                </c:pt>
                <c:pt idx="1639">
                  <c:v>2.8527777777777801</c:v>
                </c:pt>
                <c:pt idx="1640">
                  <c:v>2.8555555555555547</c:v>
                </c:pt>
                <c:pt idx="1641">
                  <c:v>2.8583333333333329</c:v>
                </c:pt>
              </c:numCache>
            </c:numRef>
          </c:xVal>
          <c:yVal>
            <c:numRef>
              <c:f>AOSandOilTest2a!$E$4:$E$1645</c:f>
              <c:numCache>
                <c:formatCode>General</c:formatCode>
                <c:ptCount val="1642"/>
                <c:pt idx="0">
                  <c:v>14.582000000000004</c:v>
                </c:pt>
                <c:pt idx="1">
                  <c:v>13.933</c:v>
                </c:pt>
                <c:pt idx="2">
                  <c:v>14.279</c:v>
                </c:pt>
                <c:pt idx="3">
                  <c:v>14.315000000000024</c:v>
                </c:pt>
                <c:pt idx="4">
                  <c:v>14.085000000000004</c:v>
                </c:pt>
                <c:pt idx="5">
                  <c:v>14.247999999999999</c:v>
                </c:pt>
                <c:pt idx="6">
                  <c:v>13.859000000000124</c:v>
                </c:pt>
                <c:pt idx="7">
                  <c:v>14.193</c:v>
                </c:pt>
                <c:pt idx="8">
                  <c:v>15.002000000000002</c:v>
                </c:pt>
                <c:pt idx="9">
                  <c:v>13.705</c:v>
                </c:pt>
                <c:pt idx="10">
                  <c:v>13.804</c:v>
                </c:pt>
                <c:pt idx="11">
                  <c:v>13.815000000000024</c:v>
                </c:pt>
                <c:pt idx="12">
                  <c:v>13.943</c:v>
                </c:pt>
                <c:pt idx="13">
                  <c:v>13.827</c:v>
                </c:pt>
                <c:pt idx="14">
                  <c:v>14.306000000000004</c:v>
                </c:pt>
                <c:pt idx="15">
                  <c:v>14.801</c:v>
                </c:pt>
                <c:pt idx="16">
                  <c:v>14.915000000000004</c:v>
                </c:pt>
                <c:pt idx="17">
                  <c:v>14.97</c:v>
                </c:pt>
                <c:pt idx="18">
                  <c:v>14.039</c:v>
                </c:pt>
                <c:pt idx="19">
                  <c:v>14.227</c:v>
                </c:pt>
                <c:pt idx="20">
                  <c:v>15.07</c:v>
                </c:pt>
                <c:pt idx="21">
                  <c:v>14.741999999999999</c:v>
                </c:pt>
                <c:pt idx="22">
                  <c:v>14.518000000000001</c:v>
                </c:pt>
                <c:pt idx="23">
                  <c:v>15.412000000000004</c:v>
                </c:pt>
                <c:pt idx="24">
                  <c:v>15.416</c:v>
                </c:pt>
                <c:pt idx="25">
                  <c:v>16.035</c:v>
                </c:pt>
                <c:pt idx="26">
                  <c:v>15.304</c:v>
                </c:pt>
                <c:pt idx="27">
                  <c:v>14.972000000000024</c:v>
                </c:pt>
                <c:pt idx="28">
                  <c:v>15.843</c:v>
                </c:pt>
                <c:pt idx="29">
                  <c:v>14.964</c:v>
                </c:pt>
                <c:pt idx="30">
                  <c:v>15.849</c:v>
                </c:pt>
                <c:pt idx="31">
                  <c:v>15.118</c:v>
                </c:pt>
                <c:pt idx="32">
                  <c:v>15.315000000000024</c:v>
                </c:pt>
                <c:pt idx="33">
                  <c:v>15.705</c:v>
                </c:pt>
                <c:pt idx="34">
                  <c:v>16.956</c:v>
                </c:pt>
                <c:pt idx="35">
                  <c:v>15.61</c:v>
                </c:pt>
                <c:pt idx="36">
                  <c:v>16.411000000000001</c:v>
                </c:pt>
                <c:pt idx="37">
                  <c:v>16.471</c:v>
                </c:pt>
                <c:pt idx="38">
                  <c:v>16.587999999999987</c:v>
                </c:pt>
                <c:pt idx="39">
                  <c:v>16.824999999999999</c:v>
                </c:pt>
                <c:pt idx="40">
                  <c:v>17.388999999999982</c:v>
                </c:pt>
                <c:pt idx="41">
                  <c:v>16.847999999999999</c:v>
                </c:pt>
                <c:pt idx="42">
                  <c:v>16.823</c:v>
                </c:pt>
                <c:pt idx="43">
                  <c:v>17.143999999999988</c:v>
                </c:pt>
                <c:pt idx="44">
                  <c:v>17.759</c:v>
                </c:pt>
                <c:pt idx="45">
                  <c:v>17.478999999999889</c:v>
                </c:pt>
                <c:pt idx="46">
                  <c:v>16.73</c:v>
                </c:pt>
                <c:pt idx="47">
                  <c:v>16.987999999999982</c:v>
                </c:pt>
                <c:pt idx="48">
                  <c:v>17.431999999999999</c:v>
                </c:pt>
                <c:pt idx="49">
                  <c:v>17.137000000000231</c:v>
                </c:pt>
                <c:pt idx="50">
                  <c:v>17.593</c:v>
                </c:pt>
                <c:pt idx="51">
                  <c:v>17.402999999999789</c:v>
                </c:pt>
                <c:pt idx="52">
                  <c:v>18.195</c:v>
                </c:pt>
                <c:pt idx="53">
                  <c:v>17.096</c:v>
                </c:pt>
                <c:pt idx="54">
                  <c:v>17.313000000000031</c:v>
                </c:pt>
                <c:pt idx="55">
                  <c:v>17.658000000000001</c:v>
                </c:pt>
                <c:pt idx="56">
                  <c:v>18.221999999999987</c:v>
                </c:pt>
                <c:pt idx="57">
                  <c:v>18.91700000000003</c:v>
                </c:pt>
                <c:pt idx="58">
                  <c:v>18.944999999999986</c:v>
                </c:pt>
                <c:pt idx="59">
                  <c:v>18.32100000000003</c:v>
                </c:pt>
                <c:pt idx="60">
                  <c:v>19.257999999999999</c:v>
                </c:pt>
                <c:pt idx="61">
                  <c:v>18.864999999999988</c:v>
                </c:pt>
                <c:pt idx="62">
                  <c:v>18.742999999999782</c:v>
                </c:pt>
                <c:pt idx="63">
                  <c:v>19.126000000000001</c:v>
                </c:pt>
                <c:pt idx="64">
                  <c:v>19.241999999999987</c:v>
                </c:pt>
                <c:pt idx="65">
                  <c:v>19.32100000000003</c:v>
                </c:pt>
                <c:pt idx="66">
                  <c:v>19.713000000000001</c:v>
                </c:pt>
                <c:pt idx="67">
                  <c:v>19.262999999999789</c:v>
                </c:pt>
                <c:pt idx="68">
                  <c:v>19.307000000000031</c:v>
                </c:pt>
                <c:pt idx="69">
                  <c:v>20.445999999999689</c:v>
                </c:pt>
                <c:pt idx="70">
                  <c:v>19.905999999999882</c:v>
                </c:pt>
                <c:pt idx="71">
                  <c:v>20.021999999999988</c:v>
                </c:pt>
                <c:pt idx="72">
                  <c:v>20.384999999999987</c:v>
                </c:pt>
                <c:pt idx="73">
                  <c:v>20.627000000000031</c:v>
                </c:pt>
                <c:pt idx="74">
                  <c:v>21.300999999999988</c:v>
                </c:pt>
                <c:pt idx="75">
                  <c:v>21.302</c:v>
                </c:pt>
                <c:pt idx="76">
                  <c:v>20.285999999999682</c:v>
                </c:pt>
                <c:pt idx="77">
                  <c:v>21.898</c:v>
                </c:pt>
                <c:pt idx="78">
                  <c:v>22.227</c:v>
                </c:pt>
                <c:pt idx="79">
                  <c:v>22.37</c:v>
                </c:pt>
                <c:pt idx="80">
                  <c:v>23.256</c:v>
                </c:pt>
                <c:pt idx="81">
                  <c:v>23.454000000000001</c:v>
                </c:pt>
                <c:pt idx="82">
                  <c:v>22.960999999999782</c:v>
                </c:pt>
                <c:pt idx="83">
                  <c:v>23.164999999999999</c:v>
                </c:pt>
                <c:pt idx="84">
                  <c:v>23.156000000000031</c:v>
                </c:pt>
                <c:pt idx="85">
                  <c:v>23.43</c:v>
                </c:pt>
                <c:pt idx="86">
                  <c:v>24.042999999999889</c:v>
                </c:pt>
                <c:pt idx="87">
                  <c:v>22.568999999999882</c:v>
                </c:pt>
                <c:pt idx="88">
                  <c:v>23.107000000000031</c:v>
                </c:pt>
                <c:pt idx="89">
                  <c:v>22.774999999999999</c:v>
                </c:pt>
                <c:pt idx="90">
                  <c:v>22.645</c:v>
                </c:pt>
                <c:pt idx="91">
                  <c:v>23.807000000000031</c:v>
                </c:pt>
                <c:pt idx="92">
                  <c:v>23.481999999999982</c:v>
                </c:pt>
                <c:pt idx="93">
                  <c:v>23.004999999999999</c:v>
                </c:pt>
                <c:pt idx="94">
                  <c:v>23.819000000000031</c:v>
                </c:pt>
                <c:pt idx="95">
                  <c:v>24.69900000000003</c:v>
                </c:pt>
                <c:pt idx="96">
                  <c:v>25.564</c:v>
                </c:pt>
                <c:pt idx="97">
                  <c:v>25.241999999999987</c:v>
                </c:pt>
                <c:pt idx="98">
                  <c:v>25.878</c:v>
                </c:pt>
                <c:pt idx="99">
                  <c:v>26.295999999999982</c:v>
                </c:pt>
                <c:pt idx="100">
                  <c:v>26.512</c:v>
                </c:pt>
                <c:pt idx="101">
                  <c:v>26.286999999999882</c:v>
                </c:pt>
                <c:pt idx="102">
                  <c:v>24.610000000000031</c:v>
                </c:pt>
                <c:pt idx="103">
                  <c:v>23.154000000000131</c:v>
                </c:pt>
                <c:pt idx="104">
                  <c:v>23.317000000000231</c:v>
                </c:pt>
                <c:pt idx="105">
                  <c:v>23.146000000000001</c:v>
                </c:pt>
                <c:pt idx="106">
                  <c:v>23.097000000000001</c:v>
                </c:pt>
                <c:pt idx="107">
                  <c:v>22.061999999999987</c:v>
                </c:pt>
                <c:pt idx="108">
                  <c:v>22.23100000000003</c:v>
                </c:pt>
                <c:pt idx="109">
                  <c:v>21.509</c:v>
                </c:pt>
                <c:pt idx="110">
                  <c:v>23.407</c:v>
                </c:pt>
                <c:pt idx="111">
                  <c:v>25.21100000000003</c:v>
                </c:pt>
                <c:pt idx="112">
                  <c:v>24.6</c:v>
                </c:pt>
                <c:pt idx="113">
                  <c:v>24.744</c:v>
                </c:pt>
                <c:pt idx="114">
                  <c:v>24.751000000000001</c:v>
                </c:pt>
                <c:pt idx="115">
                  <c:v>23.866</c:v>
                </c:pt>
                <c:pt idx="116">
                  <c:v>23.783999999999882</c:v>
                </c:pt>
                <c:pt idx="117">
                  <c:v>23.277000000000001</c:v>
                </c:pt>
                <c:pt idx="118">
                  <c:v>22.081</c:v>
                </c:pt>
                <c:pt idx="119">
                  <c:v>21.5</c:v>
                </c:pt>
                <c:pt idx="120">
                  <c:v>21.66</c:v>
                </c:pt>
                <c:pt idx="121">
                  <c:v>20.404</c:v>
                </c:pt>
                <c:pt idx="122">
                  <c:v>19.984999999999982</c:v>
                </c:pt>
                <c:pt idx="123">
                  <c:v>19.261999999999986</c:v>
                </c:pt>
                <c:pt idx="124">
                  <c:v>18.914000000000001</c:v>
                </c:pt>
                <c:pt idx="125">
                  <c:v>18.617000000000331</c:v>
                </c:pt>
                <c:pt idx="126">
                  <c:v>17.681000000000001</c:v>
                </c:pt>
                <c:pt idx="127">
                  <c:v>18.186</c:v>
                </c:pt>
                <c:pt idx="128">
                  <c:v>16.888999999999982</c:v>
                </c:pt>
                <c:pt idx="129">
                  <c:v>18.057000000000031</c:v>
                </c:pt>
                <c:pt idx="130">
                  <c:v>17.714000000000031</c:v>
                </c:pt>
                <c:pt idx="131">
                  <c:v>17.414999999999999</c:v>
                </c:pt>
                <c:pt idx="132">
                  <c:v>16.184999999999999</c:v>
                </c:pt>
                <c:pt idx="133">
                  <c:v>16.434000000000001</c:v>
                </c:pt>
                <c:pt idx="134">
                  <c:v>16.532</c:v>
                </c:pt>
                <c:pt idx="135">
                  <c:v>16.355</c:v>
                </c:pt>
                <c:pt idx="136">
                  <c:v>17.139000000000031</c:v>
                </c:pt>
                <c:pt idx="137">
                  <c:v>16.564999999999987</c:v>
                </c:pt>
                <c:pt idx="138">
                  <c:v>16.085999999999782</c:v>
                </c:pt>
                <c:pt idx="139">
                  <c:v>16.141999999999999</c:v>
                </c:pt>
                <c:pt idx="140">
                  <c:v>16.66700000000003</c:v>
                </c:pt>
                <c:pt idx="141">
                  <c:v>16.721999999999987</c:v>
                </c:pt>
                <c:pt idx="142">
                  <c:v>16.701000000000001</c:v>
                </c:pt>
                <c:pt idx="143">
                  <c:v>16.393999999999988</c:v>
                </c:pt>
                <c:pt idx="144">
                  <c:v>17.074999999999999</c:v>
                </c:pt>
                <c:pt idx="145">
                  <c:v>16.312000000000001</c:v>
                </c:pt>
                <c:pt idx="146">
                  <c:v>16.241999999999987</c:v>
                </c:pt>
                <c:pt idx="147">
                  <c:v>16.741999999999987</c:v>
                </c:pt>
                <c:pt idx="148">
                  <c:v>16.745999999999789</c:v>
                </c:pt>
                <c:pt idx="149">
                  <c:v>16.695</c:v>
                </c:pt>
                <c:pt idx="150">
                  <c:v>17.021999999999988</c:v>
                </c:pt>
                <c:pt idx="151">
                  <c:v>16.983999999999789</c:v>
                </c:pt>
                <c:pt idx="152">
                  <c:v>17.247</c:v>
                </c:pt>
                <c:pt idx="153">
                  <c:v>17.936</c:v>
                </c:pt>
                <c:pt idx="154">
                  <c:v>17.163</c:v>
                </c:pt>
                <c:pt idx="155">
                  <c:v>16.826000000000001</c:v>
                </c:pt>
                <c:pt idx="156">
                  <c:v>17.582999999999782</c:v>
                </c:pt>
                <c:pt idx="157">
                  <c:v>17.212</c:v>
                </c:pt>
                <c:pt idx="158">
                  <c:v>17.980999999999689</c:v>
                </c:pt>
                <c:pt idx="159">
                  <c:v>17.791999999999987</c:v>
                </c:pt>
                <c:pt idx="160">
                  <c:v>18.177000000000131</c:v>
                </c:pt>
                <c:pt idx="161">
                  <c:v>18.044</c:v>
                </c:pt>
                <c:pt idx="162">
                  <c:v>18.704000000000001</c:v>
                </c:pt>
                <c:pt idx="163">
                  <c:v>17.494</c:v>
                </c:pt>
                <c:pt idx="164">
                  <c:v>18.829000000000001</c:v>
                </c:pt>
                <c:pt idx="165">
                  <c:v>17.687000000000001</c:v>
                </c:pt>
                <c:pt idx="166">
                  <c:v>17.967999999999986</c:v>
                </c:pt>
                <c:pt idx="167">
                  <c:v>18.260999999999889</c:v>
                </c:pt>
                <c:pt idx="168">
                  <c:v>19.145</c:v>
                </c:pt>
                <c:pt idx="169">
                  <c:v>18.936</c:v>
                </c:pt>
                <c:pt idx="170">
                  <c:v>19.108000000000001</c:v>
                </c:pt>
                <c:pt idx="171">
                  <c:v>19.463999999999789</c:v>
                </c:pt>
                <c:pt idx="172">
                  <c:v>18.806000000000001</c:v>
                </c:pt>
                <c:pt idx="173">
                  <c:v>19.004999999999999</c:v>
                </c:pt>
                <c:pt idx="174">
                  <c:v>19.542999999999889</c:v>
                </c:pt>
                <c:pt idx="175">
                  <c:v>18.871000000000031</c:v>
                </c:pt>
                <c:pt idx="176">
                  <c:v>19.45</c:v>
                </c:pt>
                <c:pt idx="177">
                  <c:v>19.161000000000001</c:v>
                </c:pt>
                <c:pt idx="178">
                  <c:v>19.029</c:v>
                </c:pt>
                <c:pt idx="179">
                  <c:v>18.75</c:v>
                </c:pt>
                <c:pt idx="180">
                  <c:v>19.914000000000001</c:v>
                </c:pt>
                <c:pt idx="181">
                  <c:v>19.83600000000003</c:v>
                </c:pt>
                <c:pt idx="182">
                  <c:v>19.904</c:v>
                </c:pt>
                <c:pt idx="183">
                  <c:v>20.061</c:v>
                </c:pt>
                <c:pt idx="184">
                  <c:v>20.184999999999999</c:v>
                </c:pt>
                <c:pt idx="185">
                  <c:v>21.628</c:v>
                </c:pt>
                <c:pt idx="186">
                  <c:v>20.979999999999986</c:v>
                </c:pt>
                <c:pt idx="187">
                  <c:v>21.471</c:v>
                </c:pt>
                <c:pt idx="188">
                  <c:v>21.725999999999882</c:v>
                </c:pt>
                <c:pt idx="189">
                  <c:v>21.282999999999682</c:v>
                </c:pt>
                <c:pt idx="190">
                  <c:v>21.036000000000001</c:v>
                </c:pt>
                <c:pt idx="191">
                  <c:v>21.654000000000131</c:v>
                </c:pt>
                <c:pt idx="192">
                  <c:v>21.364000000000001</c:v>
                </c:pt>
                <c:pt idx="193">
                  <c:v>22.154000000000131</c:v>
                </c:pt>
                <c:pt idx="194">
                  <c:v>22.187000000000001</c:v>
                </c:pt>
                <c:pt idx="195">
                  <c:v>21.64</c:v>
                </c:pt>
                <c:pt idx="196">
                  <c:v>22.524000000000001</c:v>
                </c:pt>
                <c:pt idx="197">
                  <c:v>22.893000000000001</c:v>
                </c:pt>
                <c:pt idx="198">
                  <c:v>23.485999999999489</c:v>
                </c:pt>
                <c:pt idx="199">
                  <c:v>22.713000000000001</c:v>
                </c:pt>
                <c:pt idx="200">
                  <c:v>22.791</c:v>
                </c:pt>
                <c:pt idx="201">
                  <c:v>22.787999999999986</c:v>
                </c:pt>
                <c:pt idx="202">
                  <c:v>23.784999999999986</c:v>
                </c:pt>
                <c:pt idx="203">
                  <c:v>23.213000000000001</c:v>
                </c:pt>
                <c:pt idx="204">
                  <c:v>24.231999999999999</c:v>
                </c:pt>
                <c:pt idx="205">
                  <c:v>24.124000000000031</c:v>
                </c:pt>
                <c:pt idx="206">
                  <c:v>24.376000000000001</c:v>
                </c:pt>
                <c:pt idx="207">
                  <c:v>24.652000000000001</c:v>
                </c:pt>
                <c:pt idx="208">
                  <c:v>23.281999999999986</c:v>
                </c:pt>
                <c:pt idx="209">
                  <c:v>24.044</c:v>
                </c:pt>
                <c:pt idx="210">
                  <c:v>24.004000000000001</c:v>
                </c:pt>
                <c:pt idx="211">
                  <c:v>24.026</c:v>
                </c:pt>
                <c:pt idx="212">
                  <c:v>25.601000000000031</c:v>
                </c:pt>
                <c:pt idx="213">
                  <c:v>25.552</c:v>
                </c:pt>
                <c:pt idx="214">
                  <c:v>25.127000000000031</c:v>
                </c:pt>
                <c:pt idx="215">
                  <c:v>25.509</c:v>
                </c:pt>
                <c:pt idx="216">
                  <c:v>24.921999999999986</c:v>
                </c:pt>
                <c:pt idx="217">
                  <c:v>25.63500000000003</c:v>
                </c:pt>
                <c:pt idx="218">
                  <c:v>25.295999999999982</c:v>
                </c:pt>
                <c:pt idx="219">
                  <c:v>25.201000000000001</c:v>
                </c:pt>
                <c:pt idx="220">
                  <c:v>25.402999999999789</c:v>
                </c:pt>
                <c:pt idx="221">
                  <c:v>24.956</c:v>
                </c:pt>
                <c:pt idx="222">
                  <c:v>24.719000000000001</c:v>
                </c:pt>
                <c:pt idx="223">
                  <c:v>25.526</c:v>
                </c:pt>
                <c:pt idx="224">
                  <c:v>26.382999999999882</c:v>
                </c:pt>
                <c:pt idx="225">
                  <c:v>26.684000000000001</c:v>
                </c:pt>
                <c:pt idx="226">
                  <c:v>26.448999999999689</c:v>
                </c:pt>
                <c:pt idx="227">
                  <c:v>27.061999999999987</c:v>
                </c:pt>
                <c:pt idx="228">
                  <c:v>28.141999999999999</c:v>
                </c:pt>
                <c:pt idx="229">
                  <c:v>26.86</c:v>
                </c:pt>
                <c:pt idx="230">
                  <c:v>28.541999999999987</c:v>
                </c:pt>
                <c:pt idx="231">
                  <c:v>28.01</c:v>
                </c:pt>
                <c:pt idx="232">
                  <c:v>28.175000000000001</c:v>
                </c:pt>
                <c:pt idx="233">
                  <c:v>28.587</c:v>
                </c:pt>
                <c:pt idx="234">
                  <c:v>28.85900000000003</c:v>
                </c:pt>
                <c:pt idx="235">
                  <c:v>28.802</c:v>
                </c:pt>
                <c:pt idx="236">
                  <c:v>29.251000000000001</c:v>
                </c:pt>
                <c:pt idx="237">
                  <c:v>29.701000000000001</c:v>
                </c:pt>
                <c:pt idx="238">
                  <c:v>29.207000000000001</c:v>
                </c:pt>
                <c:pt idx="239">
                  <c:v>29.67</c:v>
                </c:pt>
                <c:pt idx="240">
                  <c:v>29.584</c:v>
                </c:pt>
                <c:pt idx="241">
                  <c:v>29.882999999999882</c:v>
                </c:pt>
                <c:pt idx="242">
                  <c:v>29.640999999999988</c:v>
                </c:pt>
                <c:pt idx="243">
                  <c:v>29.634000000000231</c:v>
                </c:pt>
                <c:pt idx="244">
                  <c:v>29.622</c:v>
                </c:pt>
                <c:pt idx="245">
                  <c:v>30.01</c:v>
                </c:pt>
                <c:pt idx="246">
                  <c:v>30.597000000000001</c:v>
                </c:pt>
                <c:pt idx="247">
                  <c:v>30.404999999999987</c:v>
                </c:pt>
                <c:pt idx="248">
                  <c:v>30.437000000000001</c:v>
                </c:pt>
                <c:pt idx="249">
                  <c:v>30.262999999999789</c:v>
                </c:pt>
                <c:pt idx="250">
                  <c:v>30.262999999999789</c:v>
                </c:pt>
                <c:pt idx="251">
                  <c:v>31.124000000000031</c:v>
                </c:pt>
                <c:pt idx="252">
                  <c:v>29.814000000000195</c:v>
                </c:pt>
                <c:pt idx="253">
                  <c:v>29.765999999999689</c:v>
                </c:pt>
                <c:pt idx="254">
                  <c:v>30.484999999999982</c:v>
                </c:pt>
                <c:pt idx="255">
                  <c:v>29.967999999999986</c:v>
                </c:pt>
                <c:pt idx="256">
                  <c:v>30.664999999999999</c:v>
                </c:pt>
                <c:pt idx="257">
                  <c:v>29.718</c:v>
                </c:pt>
                <c:pt idx="258">
                  <c:v>29.658000000000001</c:v>
                </c:pt>
                <c:pt idx="259">
                  <c:v>29.259</c:v>
                </c:pt>
                <c:pt idx="260">
                  <c:v>29.511000000000031</c:v>
                </c:pt>
                <c:pt idx="261">
                  <c:v>29.95</c:v>
                </c:pt>
                <c:pt idx="262">
                  <c:v>29.75</c:v>
                </c:pt>
                <c:pt idx="263">
                  <c:v>29.995999999999789</c:v>
                </c:pt>
                <c:pt idx="264">
                  <c:v>29.762999999999789</c:v>
                </c:pt>
                <c:pt idx="265">
                  <c:v>30.537000000000031</c:v>
                </c:pt>
                <c:pt idx="266">
                  <c:v>29.634000000000231</c:v>
                </c:pt>
                <c:pt idx="267">
                  <c:v>29.314000000000195</c:v>
                </c:pt>
                <c:pt idx="268">
                  <c:v>29.262999999999789</c:v>
                </c:pt>
                <c:pt idx="269">
                  <c:v>30.542999999999889</c:v>
                </c:pt>
                <c:pt idx="270">
                  <c:v>29.934000000000001</c:v>
                </c:pt>
                <c:pt idx="271">
                  <c:v>30.376000000000001</c:v>
                </c:pt>
                <c:pt idx="272">
                  <c:v>29.669</c:v>
                </c:pt>
                <c:pt idx="273">
                  <c:v>29.537000000000031</c:v>
                </c:pt>
                <c:pt idx="274">
                  <c:v>30.184999999999999</c:v>
                </c:pt>
                <c:pt idx="275">
                  <c:v>30.04</c:v>
                </c:pt>
                <c:pt idx="276">
                  <c:v>29.692</c:v>
                </c:pt>
                <c:pt idx="277">
                  <c:v>29.857000000000031</c:v>
                </c:pt>
                <c:pt idx="278">
                  <c:v>30.593</c:v>
                </c:pt>
                <c:pt idx="279">
                  <c:v>29.706</c:v>
                </c:pt>
                <c:pt idx="280">
                  <c:v>29.427999999999987</c:v>
                </c:pt>
                <c:pt idx="281">
                  <c:v>29.576000000000001</c:v>
                </c:pt>
                <c:pt idx="282">
                  <c:v>30.395</c:v>
                </c:pt>
                <c:pt idx="283">
                  <c:v>30.184000000000001</c:v>
                </c:pt>
                <c:pt idx="284">
                  <c:v>30.371000000000031</c:v>
                </c:pt>
                <c:pt idx="285">
                  <c:v>29.9</c:v>
                </c:pt>
                <c:pt idx="286">
                  <c:v>29.55</c:v>
                </c:pt>
                <c:pt idx="287">
                  <c:v>30.637000000000231</c:v>
                </c:pt>
                <c:pt idx="288">
                  <c:v>29.486999999999782</c:v>
                </c:pt>
                <c:pt idx="289">
                  <c:v>29.491999999999987</c:v>
                </c:pt>
                <c:pt idx="290">
                  <c:v>30.339000000000031</c:v>
                </c:pt>
                <c:pt idx="291">
                  <c:v>29.951000000000001</c:v>
                </c:pt>
                <c:pt idx="292">
                  <c:v>30.485999999999489</c:v>
                </c:pt>
                <c:pt idx="293">
                  <c:v>29.815000000000001</c:v>
                </c:pt>
                <c:pt idx="294">
                  <c:v>30.17</c:v>
                </c:pt>
                <c:pt idx="295">
                  <c:v>30.042999999999889</c:v>
                </c:pt>
                <c:pt idx="296">
                  <c:v>30.504999999999999</c:v>
                </c:pt>
                <c:pt idx="297">
                  <c:v>29.887</c:v>
                </c:pt>
                <c:pt idx="298">
                  <c:v>30.157000000000131</c:v>
                </c:pt>
                <c:pt idx="299">
                  <c:v>30.831000000000031</c:v>
                </c:pt>
                <c:pt idx="300">
                  <c:v>30.536000000000001</c:v>
                </c:pt>
                <c:pt idx="301">
                  <c:v>30.754000000000001</c:v>
                </c:pt>
                <c:pt idx="302">
                  <c:v>29.945999999999689</c:v>
                </c:pt>
                <c:pt idx="303">
                  <c:v>30.158000000000001</c:v>
                </c:pt>
                <c:pt idx="304">
                  <c:v>29.927999999999987</c:v>
                </c:pt>
                <c:pt idx="305">
                  <c:v>29.893999999999988</c:v>
                </c:pt>
                <c:pt idx="306">
                  <c:v>28.954999999999988</c:v>
                </c:pt>
                <c:pt idx="307">
                  <c:v>30.150000000000031</c:v>
                </c:pt>
                <c:pt idx="308">
                  <c:v>30.581</c:v>
                </c:pt>
                <c:pt idx="309">
                  <c:v>30.277999999999999</c:v>
                </c:pt>
                <c:pt idx="310">
                  <c:v>30.841999999999999</c:v>
                </c:pt>
                <c:pt idx="311">
                  <c:v>30.146999999999988</c:v>
                </c:pt>
                <c:pt idx="312">
                  <c:v>31.004000000000001</c:v>
                </c:pt>
                <c:pt idx="313">
                  <c:v>30.015000000000001</c:v>
                </c:pt>
                <c:pt idx="314">
                  <c:v>30.687000000000001</c:v>
                </c:pt>
                <c:pt idx="315">
                  <c:v>30.134000000000231</c:v>
                </c:pt>
                <c:pt idx="316">
                  <c:v>29.761999999999986</c:v>
                </c:pt>
                <c:pt idx="317">
                  <c:v>29.704000000000001</c:v>
                </c:pt>
                <c:pt idx="318">
                  <c:v>30.754000000000001</c:v>
                </c:pt>
                <c:pt idx="319">
                  <c:v>29.610000000000031</c:v>
                </c:pt>
                <c:pt idx="320">
                  <c:v>29.683</c:v>
                </c:pt>
                <c:pt idx="321">
                  <c:v>30.648</c:v>
                </c:pt>
                <c:pt idx="322">
                  <c:v>30.004000000000001</c:v>
                </c:pt>
                <c:pt idx="323">
                  <c:v>30.416</c:v>
                </c:pt>
                <c:pt idx="324">
                  <c:v>30.206</c:v>
                </c:pt>
                <c:pt idx="325">
                  <c:v>29.751999999999999</c:v>
                </c:pt>
                <c:pt idx="326">
                  <c:v>30.014000000000031</c:v>
                </c:pt>
                <c:pt idx="327">
                  <c:v>29.966999999999882</c:v>
                </c:pt>
                <c:pt idx="328">
                  <c:v>30.767999999999986</c:v>
                </c:pt>
                <c:pt idx="329">
                  <c:v>29.428999999999782</c:v>
                </c:pt>
                <c:pt idx="330">
                  <c:v>30.800999999999988</c:v>
                </c:pt>
                <c:pt idx="331">
                  <c:v>30.890999999999988</c:v>
                </c:pt>
                <c:pt idx="332">
                  <c:v>29.698</c:v>
                </c:pt>
                <c:pt idx="333">
                  <c:v>29.797999999999988</c:v>
                </c:pt>
                <c:pt idx="334">
                  <c:v>29.265999999999782</c:v>
                </c:pt>
                <c:pt idx="335">
                  <c:v>29.446999999999889</c:v>
                </c:pt>
                <c:pt idx="336">
                  <c:v>29.105</c:v>
                </c:pt>
                <c:pt idx="337">
                  <c:v>30.145</c:v>
                </c:pt>
                <c:pt idx="338">
                  <c:v>30.047999999999988</c:v>
                </c:pt>
                <c:pt idx="339">
                  <c:v>28.911999999999999</c:v>
                </c:pt>
                <c:pt idx="340">
                  <c:v>29.651000000000131</c:v>
                </c:pt>
                <c:pt idx="341">
                  <c:v>29.87</c:v>
                </c:pt>
                <c:pt idx="342">
                  <c:v>29.387999999999987</c:v>
                </c:pt>
                <c:pt idx="343">
                  <c:v>29.224999999999987</c:v>
                </c:pt>
                <c:pt idx="344">
                  <c:v>29.494</c:v>
                </c:pt>
                <c:pt idx="345">
                  <c:v>28.425999999999782</c:v>
                </c:pt>
                <c:pt idx="346">
                  <c:v>29.361000000000001</c:v>
                </c:pt>
                <c:pt idx="347">
                  <c:v>29.06</c:v>
                </c:pt>
                <c:pt idx="348">
                  <c:v>28.581</c:v>
                </c:pt>
                <c:pt idx="349">
                  <c:v>29.114000000000331</c:v>
                </c:pt>
                <c:pt idx="350">
                  <c:v>28.501000000000001</c:v>
                </c:pt>
                <c:pt idx="351">
                  <c:v>28.277000000000001</c:v>
                </c:pt>
                <c:pt idx="352">
                  <c:v>28.646000000000001</c:v>
                </c:pt>
                <c:pt idx="353">
                  <c:v>27.650000000000031</c:v>
                </c:pt>
                <c:pt idx="354">
                  <c:v>27.757999999999999</c:v>
                </c:pt>
                <c:pt idx="355">
                  <c:v>28.191000000000031</c:v>
                </c:pt>
                <c:pt idx="356">
                  <c:v>27.264999999999986</c:v>
                </c:pt>
                <c:pt idx="357">
                  <c:v>27.944999999999986</c:v>
                </c:pt>
                <c:pt idx="358">
                  <c:v>27.582999999999782</c:v>
                </c:pt>
                <c:pt idx="359">
                  <c:v>28.174000000000031</c:v>
                </c:pt>
                <c:pt idx="360">
                  <c:v>27.347999999999999</c:v>
                </c:pt>
                <c:pt idx="361">
                  <c:v>27.731999999999999</c:v>
                </c:pt>
                <c:pt idx="362">
                  <c:v>26.695</c:v>
                </c:pt>
                <c:pt idx="363">
                  <c:v>27.141999999999999</c:v>
                </c:pt>
                <c:pt idx="364">
                  <c:v>27.311000000000131</c:v>
                </c:pt>
                <c:pt idx="365">
                  <c:v>27.538</c:v>
                </c:pt>
                <c:pt idx="366">
                  <c:v>27.727999999999987</c:v>
                </c:pt>
                <c:pt idx="367">
                  <c:v>27.157000000000131</c:v>
                </c:pt>
                <c:pt idx="368">
                  <c:v>27.85600000000003</c:v>
                </c:pt>
                <c:pt idx="369">
                  <c:v>27.183</c:v>
                </c:pt>
                <c:pt idx="370">
                  <c:v>27.431999999999999</c:v>
                </c:pt>
                <c:pt idx="371">
                  <c:v>26.831000000000031</c:v>
                </c:pt>
                <c:pt idx="372">
                  <c:v>27.376000000000001</c:v>
                </c:pt>
                <c:pt idx="373">
                  <c:v>27.515999999999988</c:v>
                </c:pt>
                <c:pt idx="374">
                  <c:v>25.844999999999999</c:v>
                </c:pt>
                <c:pt idx="375">
                  <c:v>26.486999999999782</c:v>
                </c:pt>
                <c:pt idx="376">
                  <c:v>27.07700000000003</c:v>
                </c:pt>
                <c:pt idx="377">
                  <c:v>26.888999999999982</c:v>
                </c:pt>
                <c:pt idx="378">
                  <c:v>27.224</c:v>
                </c:pt>
                <c:pt idx="379">
                  <c:v>26.55</c:v>
                </c:pt>
                <c:pt idx="380">
                  <c:v>26.32400000000003</c:v>
                </c:pt>
                <c:pt idx="381">
                  <c:v>27</c:v>
                </c:pt>
                <c:pt idx="382">
                  <c:v>26.797000000000001</c:v>
                </c:pt>
                <c:pt idx="383">
                  <c:v>27.057000000000031</c:v>
                </c:pt>
                <c:pt idx="384">
                  <c:v>26.396999999999988</c:v>
                </c:pt>
                <c:pt idx="385">
                  <c:v>26.151000000000131</c:v>
                </c:pt>
                <c:pt idx="386">
                  <c:v>26.287999999999986</c:v>
                </c:pt>
                <c:pt idx="387">
                  <c:v>26.82700000000003</c:v>
                </c:pt>
                <c:pt idx="388">
                  <c:v>26.85600000000003</c:v>
                </c:pt>
                <c:pt idx="389">
                  <c:v>27.446999999999889</c:v>
                </c:pt>
                <c:pt idx="390">
                  <c:v>26.847999999999999</c:v>
                </c:pt>
                <c:pt idx="391">
                  <c:v>26.834000000000131</c:v>
                </c:pt>
                <c:pt idx="392">
                  <c:v>25.980999999999689</c:v>
                </c:pt>
                <c:pt idx="393">
                  <c:v>26.492999999999782</c:v>
                </c:pt>
                <c:pt idx="394">
                  <c:v>26.319000000000031</c:v>
                </c:pt>
                <c:pt idx="395">
                  <c:v>27.231999999999999</c:v>
                </c:pt>
                <c:pt idx="396">
                  <c:v>26.222999999999882</c:v>
                </c:pt>
                <c:pt idx="397">
                  <c:v>26.225999999999882</c:v>
                </c:pt>
                <c:pt idx="398">
                  <c:v>26.767999999999986</c:v>
                </c:pt>
                <c:pt idx="399">
                  <c:v>26.239000000000001</c:v>
                </c:pt>
                <c:pt idx="400">
                  <c:v>26.19</c:v>
                </c:pt>
                <c:pt idx="401">
                  <c:v>26.959999999999987</c:v>
                </c:pt>
                <c:pt idx="402">
                  <c:v>26.576000000000001</c:v>
                </c:pt>
                <c:pt idx="403">
                  <c:v>26.08</c:v>
                </c:pt>
                <c:pt idx="404">
                  <c:v>26.201000000000001</c:v>
                </c:pt>
                <c:pt idx="405">
                  <c:v>26.021000000000001</c:v>
                </c:pt>
                <c:pt idx="406">
                  <c:v>26.062999999999882</c:v>
                </c:pt>
                <c:pt idx="407">
                  <c:v>26.37</c:v>
                </c:pt>
                <c:pt idx="408">
                  <c:v>26.439999999999987</c:v>
                </c:pt>
                <c:pt idx="409">
                  <c:v>26.701999999999988</c:v>
                </c:pt>
                <c:pt idx="410">
                  <c:v>27.094999999999999</c:v>
                </c:pt>
                <c:pt idx="411">
                  <c:v>26.816000000000031</c:v>
                </c:pt>
                <c:pt idx="412">
                  <c:v>26.934999999999999</c:v>
                </c:pt>
                <c:pt idx="413">
                  <c:v>27.012</c:v>
                </c:pt>
                <c:pt idx="414">
                  <c:v>26.53</c:v>
                </c:pt>
                <c:pt idx="415">
                  <c:v>26.864999999999988</c:v>
                </c:pt>
                <c:pt idx="416">
                  <c:v>26.795999999999982</c:v>
                </c:pt>
                <c:pt idx="417">
                  <c:v>27.381</c:v>
                </c:pt>
                <c:pt idx="418">
                  <c:v>26.064999999999987</c:v>
                </c:pt>
                <c:pt idx="419">
                  <c:v>26.979999999999986</c:v>
                </c:pt>
                <c:pt idx="420">
                  <c:v>26.231999999999999</c:v>
                </c:pt>
                <c:pt idx="421">
                  <c:v>26.951000000000001</c:v>
                </c:pt>
                <c:pt idx="422">
                  <c:v>26.54</c:v>
                </c:pt>
                <c:pt idx="423">
                  <c:v>26.695</c:v>
                </c:pt>
                <c:pt idx="424">
                  <c:v>26.113000000000095</c:v>
                </c:pt>
                <c:pt idx="425">
                  <c:v>26.967999999999986</c:v>
                </c:pt>
                <c:pt idx="426">
                  <c:v>26.419</c:v>
                </c:pt>
                <c:pt idx="427">
                  <c:v>27.007000000000001</c:v>
                </c:pt>
                <c:pt idx="428">
                  <c:v>27.407999999999987</c:v>
                </c:pt>
                <c:pt idx="429">
                  <c:v>26.968999999999589</c:v>
                </c:pt>
                <c:pt idx="430">
                  <c:v>26.156000000000031</c:v>
                </c:pt>
                <c:pt idx="431">
                  <c:v>26.214000000000031</c:v>
                </c:pt>
                <c:pt idx="432">
                  <c:v>26.704000000000001</c:v>
                </c:pt>
                <c:pt idx="433">
                  <c:v>27.596</c:v>
                </c:pt>
                <c:pt idx="434">
                  <c:v>26.957000000000001</c:v>
                </c:pt>
                <c:pt idx="435">
                  <c:v>27.319000000000031</c:v>
                </c:pt>
                <c:pt idx="436">
                  <c:v>26.268999999999782</c:v>
                </c:pt>
                <c:pt idx="437">
                  <c:v>26.994999999999987</c:v>
                </c:pt>
                <c:pt idx="438">
                  <c:v>26.262999999999789</c:v>
                </c:pt>
                <c:pt idx="439">
                  <c:v>26.64</c:v>
                </c:pt>
                <c:pt idx="440">
                  <c:v>26.262999999999789</c:v>
                </c:pt>
                <c:pt idx="441">
                  <c:v>26.375</c:v>
                </c:pt>
                <c:pt idx="442">
                  <c:v>25.471999999999987</c:v>
                </c:pt>
                <c:pt idx="443">
                  <c:v>25.552</c:v>
                </c:pt>
                <c:pt idx="444">
                  <c:v>25.794</c:v>
                </c:pt>
                <c:pt idx="445">
                  <c:v>24.982999999999489</c:v>
                </c:pt>
                <c:pt idx="446">
                  <c:v>24.805</c:v>
                </c:pt>
                <c:pt idx="447">
                  <c:v>24.854000000000031</c:v>
                </c:pt>
                <c:pt idx="448">
                  <c:v>24.309000000000001</c:v>
                </c:pt>
                <c:pt idx="449">
                  <c:v>23.977999999999987</c:v>
                </c:pt>
                <c:pt idx="450">
                  <c:v>24.477999999999987</c:v>
                </c:pt>
                <c:pt idx="451">
                  <c:v>24.216000000000001</c:v>
                </c:pt>
                <c:pt idx="452">
                  <c:v>23.254999999999999</c:v>
                </c:pt>
                <c:pt idx="453">
                  <c:v>23.181999999999999</c:v>
                </c:pt>
                <c:pt idx="454">
                  <c:v>22.902999999999789</c:v>
                </c:pt>
                <c:pt idx="455">
                  <c:v>23.706</c:v>
                </c:pt>
                <c:pt idx="456">
                  <c:v>22.792999999999889</c:v>
                </c:pt>
                <c:pt idx="457">
                  <c:v>21.727999999999987</c:v>
                </c:pt>
                <c:pt idx="458">
                  <c:v>21.561999999999987</c:v>
                </c:pt>
                <c:pt idx="459">
                  <c:v>22.112000000000005</c:v>
                </c:pt>
                <c:pt idx="460">
                  <c:v>21.134000000000231</c:v>
                </c:pt>
                <c:pt idx="461">
                  <c:v>20.576000000000001</c:v>
                </c:pt>
                <c:pt idx="462">
                  <c:v>20.312000000000001</c:v>
                </c:pt>
                <c:pt idx="463">
                  <c:v>20.650000000000031</c:v>
                </c:pt>
                <c:pt idx="464">
                  <c:v>21.24</c:v>
                </c:pt>
                <c:pt idx="465">
                  <c:v>20.861999999999988</c:v>
                </c:pt>
                <c:pt idx="466">
                  <c:v>20.07</c:v>
                </c:pt>
                <c:pt idx="467">
                  <c:v>20.93</c:v>
                </c:pt>
                <c:pt idx="468">
                  <c:v>19.175000000000001</c:v>
                </c:pt>
                <c:pt idx="469">
                  <c:v>19.451000000000001</c:v>
                </c:pt>
                <c:pt idx="470">
                  <c:v>18.178000000000001</c:v>
                </c:pt>
                <c:pt idx="471">
                  <c:v>19.446999999999889</c:v>
                </c:pt>
                <c:pt idx="472">
                  <c:v>18.311000000000131</c:v>
                </c:pt>
                <c:pt idx="473">
                  <c:v>16.012</c:v>
                </c:pt>
                <c:pt idx="474">
                  <c:v>18.474</c:v>
                </c:pt>
                <c:pt idx="475">
                  <c:v>18.07</c:v>
                </c:pt>
                <c:pt idx="476">
                  <c:v>17.979999999999986</c:v>
                </c:pt>
                <c:pt idx="477">
                  <c:v>18.254999999999999</c:v>
                </c:pt>
                <c:pt idx="478">
                  <c:v>18.402999999999789</c:v>
                </c:pt>
                <c:pt idx="479">
                  <c:v>17.488999999999582</c:v>
                </c:pt>
                <c:pt idx="480">
                  <c:v>18.061</c:v>
                </c:pt>
                <c:pt idx="481">
                  <c:v>17.624000000000031</c:v>
                </c:pt>
                <c:pt idx="482">
                  <c:v>17.553000000000001</c:v>
                </c:pt>
                <c:pt idx="483">
                  <c:v>18.498999999999882</c:v>
                </c:pt>
                <c:pt idx="484">
                  <c:v>18.451999999999988</c:v>
                </c:pt>
                <c:pt idx="485">
                  <c:v>17.678999999999988</c:v>
                </c:pt>
                <c:pt idx="486">
                  <c:v>17.764999999999986</c:v>
                </c:pt>
                <c:pt idx="487">
                  <c:v>17.893999999999988</c:v>
                </c:pt>
                <c:pt idx="488">
                  <c:v>16.751000000000001</c:v>
                </c:pt>
                <c:pt idx="489">
                  <c:v>16.957999999999988</c:v>
                </c:pt>
                <c:pt idx="490">
                  <c:v>14.115</c:v>
                </c:pt>
                <c:pt idx="491">
                  <c:v>16.018999999999988</c:v>
                </c:pt>
                <c:pt idx="492">
                  <c:v>16.579999999999988</c:v>
                </c:pt>
                <c:pt idx="493">
                  <c:v>16.061999999999987</c:v>
                </c:pt>
                <c:pt idx="494">
                  <c:v>16.38</c:v>
                </c:pt>
                <c:pt idx="495">
                  <c:v>16.66700000000003</c:v>
                </c:pt>
                <c:pt idx="496">
                  <c:v>15.764000000000001</c:v>
                </c:pt>
                <c:pt idx="497">
                  <c:v>15.803000000000004</c:v>
                </c:pt>
                <c:pt idx="498">
                  <c:v>15.836</c:v>
                </c:pt>
                <c:pt idx="499">
                  <c:v>15.782</c:v>
                </c:pt>
                <c:pt idx="500">
                  <c:v>15.173</c:v>
                </c:pt>
                <c:pt idx="501">
                  <c:v>17.145</c:v>
                </c:pt>
                <c:pt idx="502">
                  <c:v>16.367999999999999</c:v>
                </c:pt>
                <c:pt idx="503">
                  <c:v>15.315000000000024</c:v>
                </c:pt>
                <c:pt idx="504">
                  <c:v>15.177</c:v>
                </c:pt>
                <c:pt idx="505">
                  <c:v>14.879000000000024</c:v>
                </c:pt>
                <c:pt idx="506">
                  <c:v>15.712</c:v>
                </c:pt>
                <c:pt idx="507">
                  <c:v>15.391</c:v>
                </c:pt>
                <c:pt idx="508">
                  <c:v>14.144</c:v>
                </c:pt>
                <c:pt idx="509">
                  <c:v>13.445</c:v>
                </c:pt>
                <c:pt idx="510">
                  <c:v>14.298</c:v>
                </c:pt>
                <c:pt idx="511">
                  <c:v>14.685</c:v>
                </c:pt>
                <c:pt idx="512">
                  <c:v>14.26</c:v>
                </c:pt>
                <c:pt idx="513">
                  <c:v>15.07200000000002</c:v>
                </c:pt>
                <c:pt idx="514">
                  <c:v>14.275</c:v>
                </c:pt>
                <c:pt idx="515">
                  <c:v>14.123000000000001</c:v>
                </c:pt>
                <c:pt idx="516">
                  <c:v>14.648999999999999</c:v>
                </c:pt>
                <c:pt idx="517">
                  <c:v>14.337</c:v>
                </c:pt>
                <c:pt idx="518">
                  <c:v>14.423</c:v>
                </c:pt>
                <c:pt idx="519">
                  <c:v>14.434000000000001</c:v>
                </c:pt>
                <c:pt idx="520">
                  <c:v>14.244999999999999</c:v>
                </c:pt>
                <c:pt idx="521">
                  <c:v>14.247</c:v>
                </c:pt>
                <c:pt idx="522">
                  <c:v>15.156000000000002</c:v>
                </c:pt>
                <c:pt idx="523">
                  <c:v>14.275</c:v>
                </c:pt>
                <c:pt idx="524">
                  <c:v>13.707000000000001</c:v>
                </c:pt>
                <c:pt idx="525">
                  <c:v>12.686</c:v>
                </c:pt>
                <c:pt idx="526">
                  <c:v>13.828000000000001</c:v>
                </c:pt>
                <c:pt idx="527">
                  <c:v>13.891</c:v>
                </c:pt>
                <c:pt idx="528">
                  <c:v>14.74</c:v>
                </c:pt>
                <c:pt idx="529">
                  <c:v>14.769</c:v>
                </c:pt>
                <c:pt idx="530">
                  <c:v>13.705</c:v>
                </c:pt>
                <c:pt idx="531">
                  <c:v>13.842000000000002</c:v>
                </c:pt>
                <c:pt idx="532">
                  <c:v>13.994</c:v>
                </c:pt>
                <c:pt idx="533">
                  <c:v>14.552000000000024</c:v>
                </c:pt>
                <c:pt idx="534">
                  <c:v>14.474</c:v>
                </c:pt>
                <c:pt idx="535">
                  <c:v>14.032</c:v>
                </c:pt>
                <c:pt idx="536">
                  <c:v>14.932</c:v>
                </c:pt>
                <c:pt idx="537">
                  <c:v>14.989000000000004</c:v>
                </c:pt>
                <c:pt idx="538">
                  <c:v>14.843</c:v>
                </c:pt>
                <c:pt idx="539">
                  <c:v>15.357000000000022</c:v>
                </c:pt>
                <c:pt idx="540">
                  <c:v>15.752000000000002</c:v>
                </c:pt>
                <c:pt idx="541">
                  <c:v>15.724</c:v>
                </c:pt>
                <c:pt idx="542">
                  <c:v>14.412000000000004</c:v>
                </c:pt>
                <c:pt idx="543">
                  <c:v>15.982000000000022</c:v>
                </c:pt>
                <c:pt idx="544">
                  <c:v>14.974</c:v>
                </c:pt>
                <c:pt idx="545">
                  <c:v>15.243</c:v>
                </c:pt>
                <c:pt idx="546">
                  <c:v>15.211</c:v>
                </c:pt>
                <c:pt idx="547">
                  <c:v>14.835000000000004</c:v>
                </c:pt>
                <c:pt idx="548">
                  <c:v>15.414</c:v>
                </c:pt>
                <c:pt idx="549">
                  <c:v>15.771000000000001</c:v>
                </c:pt>
                <c:pt idx="550">
                  <c:v>16.35300000000003</c:v>
                </c:pt>
                <c:pt idx="551">
                  <c:v>16.14</c:v>
                </c:pt>
                <c:pt idx="552">
                  <c:v>16.358000000000001</c:v>
                </c:pt>
                <c:pt idx="553">
                  <c:v>16.924999999999986</c:v>
                </c:pt>
                <c:pt idx="554">
                  <c:v>16.815000000000001</c:v>
                </c:pt>
                <c:pt idx="555">
                  <c:v>16.382999999999882</c:v>
                </c:pt>
                <c:pt idx="556">
                  <c:v>16.875</c:v>
                </c:pt>
                <c:pt idx="557">
                  <c:v>16.791</c:v>
                </c:pt>
                <c:pt idx="558">
                  <c:v>17.14</c:v>
                </c:pt>
                <c:pt idx="559">
                  <c:v>17.484999999999982</c:v>
                </c:pt>
                <c:pt idx="560">
                  <c:v>17.081</c:v>
                </c:pt>
                <c:pt idx="561">
                  <c:v>18.171000000000031</c:v>
                </c:pt>
                <c:pt idx="562">
                  <c:v>17.641999999999999</c:v>
                </c:pt>
                <c:pt idx="563">
                  <c:v>18.387</c:v>
                </c:pt>
                <c:pt idx="564">
                  <c:v>19.221999999999987</c:v>
                </c:pt>
                <c:pt idx="565">
                  <c:v>19.12</c:v>
                </c:pt>
                <c:pt idx="566">
                  <c:v>19.111000000000331</c:v>
                </c:pt>
                <c:pt idx="567">
                  <c:v>19.239000000000001</c:v>
                </c:pt>
                <c:pt idx="568">
                  <c:v>19.427999999999987</c:v>
                </c:pt>
                <c:pt idx="569">
                  <c:v>19.768999999999782</c:v>
                </c:pt>
                <c:pt idx="570">
                  <c:v>19.646999999999988</c:v>
                </c:pt>
                <c:pt idx="571">
                  <c:v>19.552</c:v>
                </c:pt>
                <c:pt idx="572">
                  <c:v>19.907999999999987</c:v>
                </c:pt>
                <c:pt idx="573">
                  <c:v>20.434999999999999</c:v>
                </c:pt>
                <c:pt idx="574">
                  <c:v>20.215</c:v>
                </c:pt>
                <c:pt idx="575">
                  <c:v>20.19900000000003</c:v>
                </c:pt>
                <c:pt idx="576">
                  <c:v>21.355</c:v>
                </c:pt>
                <c:pt idx="577">
                  <c:v>21.427999999999987</c:v>
                </c:pt>
                <c:pt idx="578">
                  <c:v>21.004000000000001</c:v>
                </c:pt>
                <c:pt idx="579">
                  <c:v>22.279</c:v>
                </c:pt>
                <c:pt idx="580">
                  <c:v>22.152000000000001</c:v>
                </c:pt>
                <c:pt idx="581">
                  <c:v>21.891999999999999</c:v>
                </c:pt>
                <c:pt idx="582">
                  <c:v>22.524999999999999</c:v>
                </c:pt>
                <c:pt idx="583">
                  <c:v>22.32700000000003</c:v>
                </c:pt>
                <c:pt idx="584">
                  <c:v>22.140999999999988</c:v>
                </c:pt>
                <c:pt idx="585">
                  <c:v>23.538</c:v>
                </c:pt>
                <c:pt idx="586">
                  <c:v>22.603000000000005</c:v>
                </c:pt>
                <c:pt idx="587">
                  <c:v>23.791999999999987</c:v>
                </c:pt>
                <c:pt idx="588">
                  <c:v>23.946999999999889</c:v>
                </c:pt>
                <c:pt idx="589">
                  <c:v>23.448999999999689</c:v>
                </c:pt>
                <c:pt idx="590">
                  <c:v>24.653000000000031</c:v>
                </c:pt>
                <c:pt idx="591">
                  <c:v>25.436</c:v>
                </c:pt>
                <c:pt idx="592">
                  <c:v>24.07100000000003</c:v>
                </c:pt>
                <c:pt idx="593">
                  <c:v>25.767999999999986</c:v>
                </c:pt>
                <c:pt idx="594">
                  <c:v>25.17</c:v>
                </c:pt>
                <c:pt idx="595">
                  <c:v>26.01300000000003</c:v>
                </c:pt>
                <c:pt idx="596">
                  <c:v>26.425999999999782</c:v>
                </c:pt>
                <c:pt idx="597">
                  <c:v>26.893999999999988</c:v>
                </c:pt>
                <c:pt idx="598">
                  <c:v>26.108000000000001</c:v>
                </c:pt>
                <c:pt idx="599">
                  <c:v>27.193000000000001</c:v>
                </c:pt>
                <c:pt idx="600">
                  <c:v>26.866</c:v>
                </c:pt>
                <c:pt idx="601">
                  <c:v>28.081</c:v>
                </c:pt>
                <c:pt idx="602">
                  <c:v>27.501999999999999</c:v>
                </c:pt>
                <c:pt idx="603">
                  <c:v>27.231999999999999</c:v>
                </c:pt>
                <c:pt idx="604">
                  <c:v>27.417999999999999</c:v>
                </c:pt>
                <c:pt idx="605">
                  <c:v>27.596</c:v>
                </c:pt>
                <c:pt idx="606">
                  <c:v>28.744999999999987</c:v>
                </c:pt>
                <c:pt idx="607">
                  <c:v>28.221999999999987</c:v>
                </c:pt>
                <c:pt idx="608">
                  <c:v>28.332000000000001</c:v>
                </c:pt>
                <c:pt idx="609">
                  <c:v>28.851000000000031</c:v>
                </c:pt>
                <c:pt idx="610">
                  <c:v>29.02</c:v>
                </c:pt>
                <c:pt idx="611">
                  <c:v>28.431000000000001</c:v>
                </c:pt>
                <c:pt idx="612">
                  <c:v>28.751000000000001</c:v>
                </c:pt>
                <c:pt idx="613">
                  <c:v>28.195</c:v>
                </c:pt>
                <c:pt idx="614">
                  <c:v>28.334000000000131</c:v>
                </c:pt>
                <c:pt idx="615">
                  <c:v>28.416</c:v>
                </c:pt>
                <c:pt idx="616">
                  <c:v>29.222999999999882</c:v>
                </c:pt>
                <c:pt idx="617">
                  <c:v>28.902999999999789</c:v>
                </c:pt>
                <c:pt idx="618">
                  <c:v>28.613000000000035</c:v>
                </c:pt>
                <c:pt idx="619">
                  <c:v>29.452999999999982</c:v>
                </c:pt>
                <c:pt idx="620">
                  <c:v>28.701000000000001</c:v>
                </c:pt>
                <c:pt idx="621">
                  <c:v>29.177000000000131</c:v>
                </c:pt>
                <c:pt idx="622">
                  <c:v>28.594000000000001</c:v>
                </c:pt>
                <c:pt idx="623">
                  <c:v>28.629000000000001</c:v>
                </c:pt>
                <c:pt idx="624">
                  <c:v>28.905999999999882</c:v>
                </c:pt>
                <c:pt idx="625">
                  <c:v>27.757999999999999</c:v>
                </c:pt>
                <c:pt idx="626">
                  <c:v>27.757999999999999</c:v>
                </c:pt>
                <c:pt idx="627">
                  <c:v>27.51300000000003</c:v>
                </c:pt>
                <c:pt idx="628">
                  <c:v>28.093</c:v>
                </c:pt>
                <c:pt idx="629">
                  <c:v>28.032</c:v>
                </c:pt>
                <c:pt idx="630">
                  <c:v>27.678000000000001</c:v>
                </c:pt>
                <c:pt idx="631">
                  <c:v>26.902999999999789</c:v>
                </c:pt>
                <c:pt idx="632">
                  <c:v>26.786999999999882</c:v>
                </c:pt>
                <c:pt idx="633">
                  <c:v>26.810000000000031</c:v>
                </c:pt>
                <c:pt idx="634">
                  <c:v>26.544999999999987</c:v>
                </c:pt>
                <c:pt idx="635">
                  <c:v>26.797000000000001</c:v>
                </c:pt>
                <c:pt idx="636">
                  <c:v>26.431999999999999</c:v>
                </c:pt>
                <c:pt idx="637">
                  <c:v>26.35900000000003</c:v>
                </c:pt>
                <c:pt idx="638">
                  <c:v>26.236999999999988</c:v>
                </c:pt>
                <c:pt idx="639">
                  <c:v>26.854000000000031</c:v>
                </c:pt>
                <c:pt idx="640">
                  <c:v>25.921999999999986</c:v>
                </c:pt>
                <c:pt idx="641">
                  <c:v>26.616000000000131</c:v>
                </c:pt>
                <c:pt idx="642">
                  <c:v>25.766999999999982</c:v>
                </c:pt>
                <c:pt idx="643">
                  <c:v>25.704000000000001</c:v>
                </c:pt>
                <c:pt idx="644">
                  <c:v>24.956</c:v>
                </c:pt>
                <c:pt idx="645">
                  <c:v>24.41700000000003</c:v>
                </c:pt>
                <c:pt idx="646">
                  <c:v>25.130000000000031</c:v>
                </c:pt>
                <c:pt idx="647">
                  <c:v>25.015999999999988</c:v>
                </c:pt>
                <c:pt idx="648">
                  <c:v>25.044999999999987</c:v>
                </c:pt>
                <c:pt idx="649">
                  <c:v>25.21100000000003</c:v>
                </c:pt>
                <c:pt idx="650">
                  <c:v>25.03</c:v>
                </c:pt>
                <c:pt idx="651">
                  <c:v>25.32400000000003</c:v>
                </c:pt>
                <c:pt idx="652">
                  <c:v>25.215</c:v>
                </c:pt>
                <c:pt idx="653">
                  <c:v>24.788999999999682</c:v>
                </c:pt>
                <c:pt idx="654">
                  <c:v>24.4</c:v>
                </c:pt>
                <c:pt idx="655">
                  <c:v>24.597999999999999</c:v>
                </c:pt>
                <c:pt idx="656">
                  <c:v>24.25</c:v>
                </c:pt>
                <c:pt idx="657">
                  <c:v>25.369</c:v>
                </c:pt>
                <c:pt idx="658">
                  <c:v>25.314000000000195</c:v>
                </c:pt>
                <c:pt idx="659">
                  <c:v>25.974999999999987</c:v>
                </c:pt>
                <c:pt idx="660">
                  <c:v>24.774000000000001</c:v>
                </c:pt>
                <c:pt idx="661">
                  <c:v>24.264999999999986</c:v>
                </c:pt>
                <c:pt idx="662">
                  <c:v>24.954000000000001</c:v>
                </c:pt>
                <c:pt idx="663">
                  <c:v>24.568999999999882</c:v>
                </c:pt>
                <c:pt idx="664">
                  <c:v>24.108000000000001</c:v>
                </c:pt>
                <c:pt idx="665">
                  <c:v>23.998999999999882</c:v>
                </c:pt>
                <c:pt idx="666">
                  <c:v>23.87</c:v>
                </c:pt>
                <c:pt idx="667">
                  <c:v>24.011000000000031</c:v>
                </c:pt>
                <c:pt idx="668">
                  <c:v>24.517000000000031</c:v>
                </c:pt>
                <c:pt idx="669">
                  <c:v>24.495999999999789</c:v>
                </c:pt>
                <c:pt idx="670">
                  <c:v>24.13800000000003</c:v>
                </c:pt>
                <c:pt idx="671">
                  <c:v>23.899000000000001</c:v>
                </c:pt>
                <c:pt idx="672">
                  <c:v>23.85600000000003</c:v>
                </c:pt>
                <c:pt idx="673">
                  <c:v>24.192</c:v>
                </c:pt>
                <c:pt idx="674">
                  <c:v>24.482999999999489</c:v>
                </c:pt>
                <c:pt idx="675">
                  <c:v>23.991999999999987</c:v>
                </c:pt>
                <c:pt idx="676">
                  <c:v>24.375</c:v>
                </c:pt>
                <c:pt idx="677">
                  <c:v>24.456</c:v>
                </c:pt>
                <c:pt idx="678">
                  <c:v>23.452999999999982</c:v>
                </c:pt>
                <c:pt idx="679">
                  <c:v>24.024000000000001</c:v>
                </c:pt>
                <c:pt idx="680">
                  <c:v>23.759999999999987</c:v>
                </c:pt>
                <c:pt idx="681">
                  <c:v>23.794</c:v>
                </c:pt>
                <c:pt idx="682">
                  <c:v>23.437000000000001</c:v>
                </c:pt>
                <c:pt idx="683">
                  <c:v>24.05</c:v>
                </c:pt>
                <c:pt idx="684">
                  <c:v>23.724</c:v>
                </c:pt>
                <c:pt idx="685">
                  <c:v>23.792999999999889</c:v>
                </c:pt>
                <c:pt idx="686">
                  <c:v>23.884</c:v>
                </c:pt>
                <c:pt idx="687">
                  <c:v>23.630000000000031</c:v>
                </c:pt>
                <c:pt idx="688">
                  <c:v>23.867000000000001</c:v>
                </c:pt>
                <c:pt idx="689">
                  <c:v>23.815000000000001</c:v>
                </c:pt>
                <c:pt idx="690">
                  <c:v>23.143999999999988</c:v>
                </c:pt>
                <c:pt idx="691">
                  <c:v>23.724</c:v>
                </c:pt>
                <c:pt idx="692">
                  <c:v>23.698</c:v>
                </c:pt>
                <c:pt idx="693">
                  <c:v>23.184000000000001</c:v>
                </c:pt>
                <c:pt idx="694">
                  <c:v>23.844999999999999</c:v>
                </c:pt>
                <c:pt idx="695">
                  <c:v>23.640999999999988</c:v>
                </c:pt>
                <c:pt idx="696">
                  <c:v>23.604000000000031</c:v>
                </c:pt>
                <c:pt idx="697">
                  <c:v>22.998999999999882</c:v>
                </c:pt>
                <c:pt idx="698">
                  <c:v>23.421999999999986</c:v>
                </c:pt>
                <c:pt idx="699">
                  <c:v>23.641999999999999</c:v>
                </c:pt>
                <c:pt idx="700">
                  <c:v>23.919999999999987</c:v>
                </c:pt>
                <c:pt idx="701">
                  <c:v>23.161000000000001</c:v>
                </c:pt>
                <c:pt idx="702">
                  <c:v>23.800999999999988</c:v>
                </c:pt>
                <c:pt idx="703">
                  <c:v>22.812000000000001</c:v>
                </c:pt>
                <c:pt idx="704">
                  <c:v>23.163</c:v>
                </c:pt>
                <c:pt idx="705">
                  <c:v>22.888999999999982</c:v>
                </c:pt>
                <c:pt idx="706">
                  <c:v>24.004999999999999</c:v>
                </c:pt>
                <c:pt idx="707">
                  <c:v>23.23400000000003</c:v>
                </c:pt>
                <c:pt idx="708">
                  <c:v>22.671000000000031</c:v>
                </c:pt>
                <c:pt idx="709">
                  <c:v>23.601000000000031</c:v>
                </c:pt>
                <c:pt idx="710">
                  <c:v>23.23</c:v>
                </c:pt>
                <c:pt idx="711">
                  <c:v>22.931999999999999</c:v>
                </c:pt>
                <c:pt idx="712">
                  <c:v>22.835000000000001</c:v>
                </c:pt>
                <c:pt idx="713">
                  <c:v>22.38</c:v>
                </c:pt>
                <c:pt idx="714">
                  <c:v>22.734999999999999</c:v>
                </c:pt>
                <c:pt idx="715">
                  <c:v>22.564999999999987</c:v>
                </c:pt>
                <c:pt idx="716">
                  <c:v>22.523</c:v>
                </c:pt>
                <c:pt idx="717">
                  <c:v>23.10600000000003</c:v>
                </c:pt>
                <c:pt idx="718">
                  <c:v>22.846</c:v>
                </c:pt>
                <c:pt idx="719">
                  <c:v>23.122</c:v>
                </c:pt>
                <c:pt idx="720">
                  <c:v>23.087</c:v>
                </c:pt>
                <c:pt idx="721">
                  <c:v>22.591999999999999</c:v>
                </c:pt>
                <c:pt idx="722">
                  <c:v>22.82100000000003</c:v>
                </c:pt>
                <c:pt idx="723">
                  <c:v>22.33600000000003</c:v>
                </c:pt>
                <c:pt idx="724">
                  <c:v>23.268999999999782</c:v>
                </c:pt>
                <c:pt idx="725">
                  <c:v>22.661000000000001</c:v>
                </c:pt>
                <c:pt idx="726">
                  <c:v>23.126000000000001</c:v>
                </c:pt>
                <c:pt idx="727">
                  <c:v>23.591000000000001</c:v>
                </c:pt>
                <c:pt idx="728">
                  <c:v>22.377000000000031</c:v>
                </c:pt>
                <c:pt idx="729">
                  <c:v>22.694000000000031</c:v>
                </c:pt>
                <c:pt idx="730">
                  <c:v>22.487999999999982</c:v>
                </c:pt>
                <c:pt idx="731">
                  <c:v>22.994</c:v>
                </c:pt>
                <c:pt idx="732">
                  <c:v>23.954000000000001</c:v>
                </c:pt>
                <c:pt idx="733">
                  <c:v>23.901999999999987</c:v>
                </c:pt>
                <c:pt idx="734">
                  <c:v>23.32400000000003</c:v>
                </c:pt>
                <c:pt idx="735">
                  <c:v>22.292999999999889</c:v>
                </c:pt>
                <c:pt idx="736">
                  <c:v>23.298999999999982</c:v>
                </c:pt>
                <c:pt idx="737">
                  <c:v>23.257999999999999</c:v>
                </c:pt>
                <c:pt idx="738">
                  <c:v>23.094000000000001</c:v>
                </c:pt>
                <c:pt idx="739">
                  <c:v>23.82</c:v>
                </c:pt>
                <c:pt idx="740">
                  <c:v>22.702999999999982</c:v>
                </c:pt>
                <c:pt idx="741">
                  <c:v>22.629000000000001</c:v>
                </c:pt>
                <c:pt idx="742">
                  <c:v>23.32700000000003</c:v>
                </c:pt>
                <c:pt idx="743">
                  <c:v>22.962999999999582</c:v>
                </c:pt>
                <c:pt idx="744">
                  <c:v>23.295999999999982</c:v>
                </c:pt>
                <c:pt idx="745">
                  <c:v>22.756</c:v>
                </c:pt>
                <c:pt idx="746">
                  <c:v>22.390999999999988</c:v>
                </c:pt>
                <c:pt idx="747">
                  <c:v>23.559000000000001</c:v>
                </c:pt>
                <c:pt idx="748">
                  <c:v>22.485999999999489</c:v>
                </c:pt>
                <c:pt idx="749">
                  <c:v>23.12</c:v>
                </c:pt>
                <c:pt idx="750">
                  <c:v>22.364000000000001</c:v>
                </c:pt>
                <c:pt idx="751">
                  <c:v>23.904999999999987</c:v>
                </c:pt>
                <c:pt idx="752">
                  <c:v>22.277000000000001</c:v>
                </c:pt>
                <c:pt idx="753">
                  <c:v>22.661000000000001</c:v>
                </c:pt>
                <c:pt idx="754">
                  <c:v>22.37</c:v>
                </c:pt>
                <c:pt idx="755">
                  <c:v>22.857000000000031</c:v>
                </c:pt>
                <c:pt idx="756">
                  <c:v>23.241</c:v>
                </c:pt>
                <c:pt idx="757">
                  <c:v>22.977999999999987</c:v>
                </c:pt>
                <c:pt idx="758">
                  <c:v>23.597999999999999</c:v>
                </c:pt>
                <c:pt idx="759">
                  <c:v>23.32400000000003</c:v>
                </c:pt>
                <c:pt idx="760">
                  <c:v>23.594999999999999</c:v>
                </c:pt>
                <c:pt idx="761">
                  <c:v>22.8</c:v>
                </c:pt>
                <c:pt idx="762">
                  <c:v>23.039000000000001</c:v>
                </c:pt>
                <c:pt idx="763">
                  <c:v>23.465999999999589</c:v>
                </c:pt>
                <c:pt idx="764">
                  <c:v>22.651000000000131</c:v>
                </c:pt>
                <c:pt idx="765">
                  <c:v>22.882999999999882</c:v>
                </c:pt>
                <c:pt idx="766">
                  <c:v>22.318000000000001</c:v>
                </c:pt>
                <c:pt idx="767">
                  <c:v>22.015999999999988</c:v>
                </c:pt>
                <c:pt idx="768">
                  <c:v>22.206</c:v>
                </c:pt>
                <c:pt idx="769">
                  <c:v>22.206</c:v>
                </c:pt>
                <c:pt idx="770">
                  <c:v>22.327999999999999</c:v>
                </c:pt>
                <c:pt idx="771">
                  <c:v>22.988999999999582</c:v>
                </c:pt>
                <c:pt idx="772">
                  <c:v>22.544</c:v>
                </c:pt>
                <c:pt idx="773">
                  <c:v>22.60900000000003</c:v>
                </c:pt>
                <c:pt idx="774">
                  <c:v>22.547000000000001</c:v>
                </c:pt>
                <c:pt idx="775">
                  <c:v>23.22</c:v>
                </c:pt>
                <c:pt idx="776">
                  <c:v>22.53</c:v>
                </c:pt>
                <c:pt idx="777">
                  <c:v>22.794</c:v>
                </c:pt>
                <c:pt idx="778">
                  <c:v>22.35600000000003</c:v>
                </c:pt>
                <c:pt idx="779">
                  <c:v>22.613000000000035</c:v>
                </c:pt>
                <c:pt idx="780">
                  <c:v>23.021000000000001</c:v>
                </c:pt>
                <c:pt idx="781">
                  <c:v>23.262999999999789</c:v>
                </c:pt>
                <c:pt idx="782">
                  <c:v>22.645</c:v>
                </c:pt>
                <c:pt idx="783">
                  <c:v>21.975999999999882</c:v>
                </c:pt>
                <c:pt idx="784">
                  <c:v>23.207999999999988</c:v>
                </c:pt>
                <c:pt idx="785">
                  <c:v>22.559000000000001</c:v>
                </c:pt>
                <c:pt idx="786">
                  <c:v>22.86</c:v>
                </c:pt>
                <c:pt idx="787">
                  <c:v>22.523</c:v>
                </c:pt>
                <c:pt idx="788">
                  <c:v>23.305</c:v>
                </c:pt>
                <c:pt idx="789">
                  <c:v>22.704000000000001</c:v>
                </c:pt>
                <c:pt idx="790">
                  <c:v>22.713000000000001</c:v>
                </c:pt>
                <c:pt idx="791">
                  <c:v>22.765999999999689</c:v>
                </c:pt>
                <c:pt idx="792">
                  <c:v>22.762999999999789</c:v>
                </c:pt>
                <c:pt idx="793">
                  <c:v>22.931000000000001</c:v>
                </c:pt>
                <c:pt idx="794">
                  <c:v>22.357000000000031</c:v>
                </c:pt>
                <c:pt idx="795">
                  <c:v>23.466999999999882</c:v>
                </c:pt>
                <c:pt idx="796">
                  <c:v>22.257999999999999</c:v>
                </c:pt>
                <c:pt idx="797">
                  <c:v>23.391999999999999</c:v>
                </c:pt>
                <c:pt idx="798">
                  <c:v>22.813000000000031</c:v>
                </c:pt>
                <c:pt idx="799">
                  <c:v>22.59</c:v>
                </c:pt>
                <c:pt idx="800">
                  <c:v>22.997</c:v>
                </c:pt>
                <c:pt idx="801">
                  <c:v>22.939</c:v>
                </c:pt>
                <c:pt idx="802">
                  <c:v>22.152000000000001</c:v>
                </c:pt>
                <c:pt idx="803">
                  <c:v>23.382999999999882</c:v>
                </c:pt>
                <c:pt idx="804">
                  <c:v>22.829000000000001</c:v>
                </c:pt>
                <c:pt idx="805">
                  <c:v>23.248999999999882</c:v>
                </c:pt>
                <c:pt idx="806">
                  <c:v>22.447999999999986</c:v>
                </c:pt>
                <c:pt idx="807">
                  <c:v>23.283999999999882</c:v>
                </c:pt>
                <c:pt idx="808">
                  <c:v>22.488999999999582</c:v>
                </c:pt>
                <c:pt idx="809">
                  <c:v>22.692</c:v>
                </c:pt>
                <c:pt idx="810">
                  <c:v>22.631000000000231</c:v>
                </c:pt>
                <c:pt idx="811">
                  <c:v>22.858000000000001</c:v>
                </c:pt>
                <c:pt idx="812">
                  <c:v>23.271000000000001</c:v>
                </c:pt>
                <c:pt idx="813">
                  <c:v>23.006</c:v>
                </c:pt>
                <c:pt idx="814">
                  <c:v>23.006</c:v>
                </c:pt>
                <c:pt idx="815">
                  <c:v>23.433</c:v>
                </c:pt>
                <c:pt idx="816">
                  <c:v>23.85900000000003</c:v>
                </c:pt>
                <c:pt idx="817">
                  <c:v>24.555</c:v>
                </c:pt>
                <c:pt idx="818">
                  <c:v>24.621000000000031</c:v>
                </c:pt>
                <c:pt idx="819">
                  <c:v>24.344000000000001</c:v>
                </c:pt>
                <c:pt idx="820">
                  <c:v>24.472999999999882</c:v>
                </c:pt>
                <c:pt idx="821">
                  <c:v>23.57</c:v>
                </c:pt>
                <c:pt idx="822">
                  <c:v>23.648</c:v>
                </c:pt>
                <c:pt idx="823">
                  <c:v>23.686</c:v>
                </c:pt>
                <c:pt idx="824">
                  <c:v>23.351000000000031</c:v>
                </c:pt>
                <c:pt idx="825">
                  <c:v>23.86</c:v>
                </c:pt>
                <c:pt idx="826">
                  <c:v>23.925999999999782</c:v>
                </c:pt>
                <c:pt idx="827">
                  <c:v>22.584</c:v>
                </c:pt>
                <c:pt idx="828">
                  <c:v>22.907999999999987</c:v>
                </c:pt>
                <c:pt idx="829">
                  <c:v>22.966999999999882</c:v>
                </c:pt>
                <c:pt idx="830">
                  <c:v>23.643000000000001</c:v>
                </c:pt>
                <c:pt idx="831">
                  <c:v>22.779</c:v>
                </c:pt>
                <c:pt idx="832">
                  <c:v>23.317000000000231</c:v>
                </c:pt>
                <c:pt idx="833">
                  <c:v>22.901999999999987</c:v>
                </c:pt>
                <c:pt idx="834">
                  <c:v>22.849</c:v>
                </c:pt>
                <c:pt idx="835">
                  <c:v>23.341000000000001</c:v>
                </c:pt>
                <c:pt idx="836">
                  <c:v>24.217000000000031</c:v>
                </c:pt>
                <c:pt idx="837">
                  <c:v>23.757000000000001</c:v>
                </c:pt>
                <c:pt idx="838">
                  <c:v>22.834000000000131</c:v>
                </c:pt>
                <c:pt idx="839">
                  <c:v>23.001999999999999</c:v>
                </c:pt>
                <c:pt idx="840">
                  <c:v>22.622</c:v>
                </c:pt>
                <c:pt idx="841">
                  <c:v>24.034000000000031</c:v>
                </c:pt>
                <c:pt idx="842">
                  <c:v>23.492999999999782</c:v>
                </c:pt>
                <c:pt idx="843">
                  <c:v>23.245999999999789</c:v>
                </c:pt>
                <c:pt idx="844">
                  <c:v>22.908999999999882</c:v>
                </c:pt>
                <c:pt idx="845">
                  <c:v>24.056000000000001</c:v>
                </c:pt>
                <c:pt idx="846">
                  <c:v>22.890999999999988</c:v>
                </c:pt>
                <c:pt idx="847">
                  <c:v>24.07100000000003</c:v>
                </c:pt>
                <c:pt idx="848">
                  <c:v>23.811000000000131</c:v>
                </c:pt>
                <c:pt idx="849">
                  <c:v>22.57400000000003</c:v>
                </c:pt>
                <c:pt idx="850">
                  <c:v>23.440999999999882</c:v>
                </c:pt>
                <c:pt idx="851">
                  <c:v>23.29</c:v>
                </c:pt>
                <c:pt idx="852">
                  <c:v>23.17</c:v>
                </c:pt>
                <c:pt idx="853">
                  <c:v>23.832999999999988</c:v>
                </c:pt>
                <c:pt idx="854">
                  <c:v>23.601000000000031</c:v>
                </c:pt>
                <c:pt idx="855">
                  <c:v>23.678000000000001</c:v>
                </c:pt>
                <c:pt idx="856">
                  <c:v>24.143999999999988</c:v>
                </c:pt>
                <c:pt idx="857">
                  <c:v>23.35300000000003</c:v>
                </c:pt>
                <c:pt idx="858">
                  <c:v>22.456</c:v>
                </c:pt>
                <c:pt idx="859">
                  <c:v>22.978999999999889</c:v>
                </c:pt>
                <c:pt idx="860">
                  <c:v>23.73</c:v>
                </c:pt>
                <c:pt idx="861">
                  <c:v>23.501999999999999</c:v>
                </c:pt>
                <c:pt idx="862">
                  <c:v>23.974</c:v>
                </c:pt>
                <c:pt idx="863">
                  <c:v>23.25</c:v>
                </c:pt>
                <c:pt idx="864">
                  <c:v>24.015999999999988</c:v>
                </c:pt>
                <c:pt idx="865">
                  <c:v>23.427</c:v>
                </c:pt>
                <c:pt idx="866">
                  <c:v>23.007999999999999</c:v>
                </c:pt>
                <c:pt idx="867">
                  <c:v>23.485999999999489</c:v>
                </c:pt>
                <c:pt idx="868">
                  <c:v>23.541</c:v>
                </c:pt>
                <c:pt idx="869">
                  <c:v>23.919999999999987</c:v>
                </c:pt>
                <c:pt idx="870">
                  <c:v>23.242999999999782</c:v>
                </c:pt>
                <c:pt idx="871">
                  <c:v>23.895</c:v>
                </c:pt>
                <c:pt idx="872">
                  <c:v>23.963999999999789</c:v>
                </c:pt>
                <c:pt idx="873">
                  <c:v>23.451000000000001</c:v>
                </c:pt>
                <c:pt idx="874">
                  <c:v>23.684000000000001</c:v>
                </c:pt>
                <c:pt idx="875">
                  <c:v>24.878</c:v>
                </c:pt>
                <c:pt idx="876">
                  <c:v>23.564</c:v>
                </c:pt>
                <c:pt idx="877">
                  <c:v>23.724</c:v>
                </c:pt>
                <c:pt idx="878">
                  <c:v>23.625</c:v>
                </c:pt>
                <c:pt idx="879">
                  <c:v>23.847999999999999</c:v>
                </c:pt>
                <c:pt idx="880">
                  <c:v>23.145</c:v>
                </c:pt>
                <c:pt idx="881">
                  <c:v>23.474999999999987</c:v>
                </c:pt>
                <c:pt idx="882">
                  <c:v>23.317000000000231</c:v>
                </c:pt>
                <c:pt idx="883">
                  <c:v>22.841999999999999</c:v>
                </c:pt>
                <c:pt idx="884">
                  <c:v>23.081999999999987</c:v>
                </c:pt>
                <c:pt idx="885">
                  <c:v>23.215</c:v>
                </c:pt>
                <c:pt idx="886">
                  <c:v>23.224999999999987</c:v>
                </c:pt>
                <c:pt idx="887">
                  <c:v>23.483999999999789</c:v>
                </c:pt>
                <c:pt idx="888">
                  <c:v>23.459</c:v>
                </c:pt>
                <c:pt idx="889">
                  <c:v>23.51300000000003</c:v>
                </c:pt>
                <c:pt idx="890">
                  <c:v>23.803999999999988</c:v>
                </c:pt>
                <c:pt idx="891">
                  <c:v>24.108000000000001</c:v>
                </c:pt>
                <c:pt idx="892">
                  <c:v>24.706</c:v>
                </c:pt>
                <c:pt idx="893">
                  <c:v>23.124000000000031</c:v>
                </c:pt>
                <c:pt idx="894">
                  <c:v>23.882999999999882</c:v>
                </c:pt>
                <c:pt idx="895">
                  <c:v>23.937000000000001</c:v>
                </c:pt>
                <c:pt idx="896">
                  <c:v>23.300999999999988</c:v>
                </c:pt>
                <c:pt idx="897">
                  <c:v>22.920999999999982</c:v>
                </c:pt>
                <c:pt idx="898">
                  <c:v>22.542999999999889</c:v>
                </c:pt>
                <c:pt idx="899">
                  <c:v>23.254000000000001</c:v>
                </c:pt>
                <c:pt idx="900">
                  <c:v>23.335000000000001</c:v>
                </c:pt>
                <c:pt idx="901">
                  <c:v>23.875</c:v>
                </c:pt>
                <c:pt idx="902">
                  <c:v>23.618000000000031</c:v>
                </c:pt>
                <c:pt idx="903">
                  <c:v>23.803999999999988</c:v>
                </c:pt>
                <c:pt idx="904">
                  <c:v>23.427</c:v>
                </c:pt>
                <c:pt idx="905">
                  <c:v>23.957000000000001</c:v>
                </c:pt>
                <c:pt idx="906">
                  <c:v>23.952999999999982</c:v>
                </c:pt>
                <c:pt idx="907">
                  <c:v>24.015000000000001</c:v>
                </c:pt>
                <c:pt idx="908">
                  <c:v>24.16</c:v>
                </c:pt>
                <c:pt idx="909">
                  <c:v>23.943999999999882</c:v>
                </c:pt>
                <c:pt idx="910">
                  <c:v>23.913</c:v>
                </c:pt>
                <c:pt idx="911">
                  <c:v>23.696000000000005</c:v>
                </c:pt>
                <c:pt idx="912">
                  <c:v>23.636000000000031</c:v>
                </c:pt>
                <c:pt idx="913">
                  <c:v>22.959999999999987</c:v>
                </c:pt>
                <c:pt idx="914">
                  <c:v>23.561999999999987</c:v>
                </c:pt>
                <c:pt idx="915">
                  <c:v>23.175000000000001</c:v>
                </c:pt>
                <c:pt idx="916">
                  <c:v>23.318000000000001</c:v>
                </c:pt>
                <c:pt idx="917">
                  <c:v>22.864000000000001</c:v>
                </c:pt>
                <c:pt idx="918">
                  <c:v>23.731999999999999</c:v>
                </c:pt>
                <c:pt idx="919">
                  <c:v>23.407999999999987</c:v>
                </c:pt>
                <c:pt idx="920">
                  <c:v>23.800999999999988</c:v>
                </c:pt>
                <c:pt idx="921">
                  <c:v>23.344000000000001</c:v>
                </c:pt>
                <c:pt idx="922">
                  <c:v>23.591000000000001</c:v>
                </c:pt>
                <c:pt idx="923">
                  <c:v>24.487999999999982</c:v>
                </c:pt>
                <c:pt idx="924">
                  <c:v>23.521000000000001</c:v>
                </c:pt>
                <c:pt idx="925">
                  <c:v>24.782999999999589</c:v>
                </c:pt>
                <c:pt idx="926">
                  <c:v>23.184000000000001</c:v>
                </c:pt>
                <c:pt idx="927">
                  <c:v>23.689</c:v>
                </c:pt>
                <c:pt idx="928">
                  <c:v>23.329000000000001</c:v>
                </c:pt>
                <c:pt idx="929">
                  <c:v>23.35600000000003</c:v>
                </c:pt>
                <c:pt idx="930">
                  <c:v>23.424999999999986</c:v>
                </c:pt>
                <c:pt idx="931">
                  <c:v>24.146999999999988</c:v>
                </c:pt>
                <c:pt idx="932">
                  <c:v>23.091999999999999</c:v>
                </c:pt>
                <c:pt idx="933">
                  <c:v>24.093</c:v>
                </c:pt>
                <c:pt idx="934">
                  <c:v>23.684999999999999</c:v>
                </c:pt>
                <c:pt idx="935">
                  <c:v>23.303000000000001</c:v>
                </c:pt>
                <c:pt idx="936">
                  <c:v>23.683</c:v>
                </c:pt>
                <c:pt idx="937">
                  <c:v>23.297999999999988</c:v>
                </c:pt>
                <c:pt idx="938">
                  <c:v>24.544</c:v>
                </c:pt>
                <c:pt idx="939">
                  <c:v>24.308</c:v>
                </c:pt>
                <c:pt idx="940">
                  <c:v>24.03</c:v>
                </c:pt>
                <c:pt idx="941">
                  <c:v>23.029</c:v>
                </c:pt>
                <c:pt idx="942">
                  <c:v>24.371000000000031</c:v>
                </c:pt>
                <c:pt idx="943">
                  <c:v>23.553999999999988</c:v>
                </c:pt>
                <c:pt idx="944">
                  <c:v>24.343</c:v>
                </c:pt>
                <c:pt idx="945">
                  <c:v>23.181000000000001</c:v>
                </c:pt>
                <c:pt idx="946">
                  <c:v>23.62</c:v>
                </c:pt>
                <c:pt idx="947">
                  <c:v>24.03</c:v>
                </c:pt>
                <c:pt idx="948">
                  <c:v>23.396000000000001</c:v>
                </c:pt>
                <c:pt idx="949">
                  <c:v>23.872</c:v>
                </c:pt>
                <c:pt idx="950">
                  <c:v>24.504000000000001</c:v>
                </c:pt>
                <c:pt idx="951">
                  <c:v>23.773</c:v>
                </c:pt>
                <c:pt idx="952">
                  <c:v>24.006</c:v>
                </c:pt>
                <c:pt idx="953">
                  <c:v>23.725999999999882</c:v>
                </c:pt>
                <c:pt idx="954">
                  <c:v>24.177000000000131</c:v>
                </c:pt>
                <c:pt idx="955">
                  <c:v>24.35300000000003</c:v>
                </c:pt>
                <c:pt idx="956">
                  <c:v>23.661000000000001</c:v>
                </c:pt>
                <c:pt idx="957">
                  <c:v>24.529</c:v>
                </c:pt>
                <c:pt idx="958">
                  <c:v>24.896000000000001</c:v>
                </c:pt>
                <c:pt idx="959">
                  <c:v>23.675999999999988</c:v>
                </c:pt>
                <c:pt idx="960">
                  <c:v>23.556000000000001</c:v>
                </c:pt>
                <c:pt idx="961">
                  <c:v>23.494</c:v>
                </c:pt>
                <c:pt idx="962">
                  <c:v>23.337000000000131</c:v>
                </c:pt>
                <c:pt idx="963">
                  <c:v>24.07700000000003</c:v>
                </c:pt>
                <c:pt idx="964">
                  <c:v>23.57</c:v>
                </c:pt>
                <c:pt idx="965">
                  <c:v>23.928999999999782</c:v>
                </c:pt>
                <c:pt idx="966">
                  <c:v>23.509</c:v>
                </c:pt>
                <c:pt idx="967">
                  <c:v>23.01</c:v>
                </c:pt>
                <c:pt idx="968">
                  <c:v>24.358000000000001</c:v>
                </c:pt>
                <c:pt idx="969">
                  <c:v>24.174000000000031</c:v>
                </c:pt>
                <c:pt idx="970">
                  <c:v>23.701000000000001</c:v>
                </c:pt>
                <c:pt idx="971">
                  <c:v>24.408999999999882</c:v>
                </c:pt>
                <c:pt idx="972">
                  <c:v>23.617000000000331</c:v>
                </c:pt>
                <c:pt idx="973">
                  <c:v>23.172000000000001</c:v>
                </c:pt>
                <c:pt idx="974">
                  <c:v>23.181999999999999</c:v>
                </c:pt>
                <c:pt idx="975">
                  <c:v>22.687000000000001</c:v>
                </c:pt>
                <c:pt idx="976">
                  <c:v>23.518999999999988</c:v>
                </c:pt>
                <c:pt idx="977">
                  <c:v>22.420999999999982</c:v>
                </c:pt>
                <c:pt idx="978">
                  <c:v>22.387</c:v>
                </c:pt>
                <c:pt idx="979">
                  <c:v>22.384</c:v>
                </c:pt>
                <c:pt idx="980">
                  <c:v>22.260999999999889</c:v>
                </c:pt>
                <c:pt idx="981">
                  <c:v>21.371000000000031</c:v>
                </c:pt>
                <c:pt idx="982">
                  <c:v>21.653000000000031</c:v>
                </c:pt>
                <c:pt idx="983">
                  <c:v>21.305</c:v>
                </c:pt>
                <c:pt idx="984">
                  <c:v>20.339000000000031</c:v>
                </c:pt>
                <c:pt idx="985">
                  <c:v>20.693000000000001</c:v>
                </c:pt>
                <c:pt idx="986">
                  <c:v>20.481999999999982</c:v>
                </c:pt>
                <c:pt idx="987">
                  <c:v>19.645</c:v>
                </c:pt>
                <c:pt idx="988">
                  <c:v>19.239000000000001</c:v>
                </c:pt>
                <c:pt idx="989">
                  <c:v>19.084</c:v>
                </c:pt>
                <c:pt idx="990">
                  <c:v>19.594000000000001</c:v>
                </c:pt>
                <c:pt idx="991">
                  <c:v>19.954999999999988</c:v>
                </c:pt>
                <c:pt idx="992">
                  <c:v>18.943999999999882</c:v>
                </c:pt>
                <c:pt idx="993">
                  <c:v>18.835000000000001</c:v>
                </c:pt>
                <c:pt idx="994">
                  <c:v>18.118000000000031</c:v>
                </c:pt>
                <c:pt idx="995">
                  <c:v>18.861999999999988</c:v>
                </c:pt>
                <c:pt idx="996">
                  <c:v>18.2</c:v>
                </c:pt>
                <c:pt idx="997">
                  <c:v>18.041</c:v>
                </c:pt>
                <c:pt idx="998">
                  <c:v>18.183</c:v>
                </c:pt>
                <c:pt idx="999">
                  <c:v>18.925999999999782</c:v>
                </c:pt>
                <c:pt idx="1000">
                  <c:v>18.114000000000331</c:v>
                </c:pt>
                <c:pt idx="1001">
                  <c:v>17.904</c:v>
                </c:pt>
                <c:pt idx="1002">
                  <c:v>18.641999999999999</c:v>
                </c:pt>
                <c:pt idx="1003">
                  <c:v>18.369</c:v>
                </c:pt>
                <c:pt idx="1004">
                  <c:v>17.866</c:v>
                </c:pt>
                <c:pt idx="1005">
                  <c:v>17.588999999999789</c:v>
                </c:pt>
                <c:pt idx="1006">
                  <c:v>17.60600000000003</c:v>
                </c:pt>
                <c:pt idx="1007">
                  <c:v>17.451999999999988</c:v>
                </c:pt>
                <c:pt idx="1008">
                  <c:v>17.817000000000231</c:v>
                </c:pt>
                <c:pt idx="1009">
                  <c:v>18.156000000000031</c:v>
                </c:pt>
                <c:pt idx="1010">
                  <c:v>18.001999999999999</c:v>
                </c:pt>
                <c:pt idx="1011">
                  <c:v>18.387999999999987</c:v>
                </c:pt>
                <c:pt idx="1012">
                  <c:v>18.024000000000001</c:v>
                </c:pt>
                <c:pt idx="1013">
                  <c:v>18.191000000000031</c:v>
                </c:pt>
                <c:pt idx="1014">
                  <c:v>19.23</c:v>
                </c:pt>
                <c:pt idx="1015">
                  <c:v>19.974999999999987</c:v>
                </c:pt>
                <c:pt idx="1016">
                  <c:v>19.374000000000031</c:v>
                </c:pt>
                <c:pt idx="1017">
                  <c:v>19.271999999999988</c:v>
                </c:pt>
                <c:pt idx="1018">
                  <c:v>19.728999999999889</c:v>
                </c:pt>
                <c:pt idx="1019">
                  <c:v>18.956</c:v>
                </c:pt>
                <c:pt idx="1020">
                  <c:v>18.627000000000031</c:v>
                </c:pt>
                <c:pt idx="1021">
                  <c:v>19.084999999999987</c:v>
                </c:pt>
                <c:pt idx="1022">
                  <c:v>18.88</c:v>
                </c:pt>
                <c:pt idx="1023">
                  <c:v>19.204000000000001</c:v>
                </c:pt>
                <c:pt idx="1024">
                  <c:v>19.102</c:v>
                </c:pt>
                <c:pt idx="1025">
                  <c:v>19.213000000000001</c:v>
                </c:pt>
                <c:pt idx="1026">
                  <c:v>19.457000000000001</c:v>
                </c:pt>
                <c:pt idx="1027">
                  <c:v>19.13500000000003</c:v>
                </c:pt>
                <c:pt idx="1028">
                  <c:v>19.300999999999988</c:v>
                </c:pt>
                <c:pt idx="1029">
                  <c:v>19.285999999999682</c:v>
                </c:pt>
                <c:pt idx="1030">
                  <c:v>21.231999999999999</c:v>
                </c:pt>
                <c:pt idx="1031">
                  <c:v>20.026</c:v>
                </c:pt>
                <c:pt idx="1032">
                  <c:v>20.131000000000231</c:v>
                </c:pt>
                <c:pt idx="1033">
                  <c:v>21.09</c:v>
                </c:pt>
                <c:pt idx="1034">
                  <c:v>20.73100000000003</c:v>
                </c:pt>
                <c:pt idx="1035">
                  <c:v>20.308</c:v>
                </c:pt>
                <c:pt idx="1036">
                  <c:v>20.277999999999999</c:v>
                </c:pt>
                <c:pt idx="1037">
                  <c:v>20.329000000000001</c:v>
                </c:pt>
                <c:pt idx="1038">
                  <c:v>20.872</c:v>
                </c:pt>
                <c:pt idx="1039">
                  <c:v>20.527999999999999</c:v>
                </c:pt>
                <c:pt idx="1040">
                  <c:v>20.84</c:v>
                </c:pt>
                <c:pt idx="1041">
                  <c:v>21.584</c:v>
                </c:pt>
                <c:pt idx="1042">
                  <c:v>20.6</c:v>
                </c:pt>
                <c:pt idx="1043">
                  <c:v>20.367999999999999</c:v>
                </c:pt>
                <c:pt idx="1044">
                  <c:v>21.274000000000001</c:v>
                </c:pt>
                <c:pt idx="1045">
                  <c:v>21.625</c:v>
                </c:pt>
                <c:pt idx="1046">
                  <c:v>20.959</c:v>
                </c:pt>
                <c:pt idx="1047">
                  <c:v>20.846</c:v>
                </c:pt>
                <c:pt idx="1048">
                  <c:v>20.107000000000031</c:v>
                </c:pt>
                <c:pt idx="1049">
                  <c:v>20.407</c:v>
                </c:pt>
                <c:pt idx="1050">
                  <c:v>20.85</c:v>
                </c:pt>
                <c:pt idx="1051">
                  <c:v>20.756</c:v>
                </c:pt>
                <c:pt idx="1052">
                  <c:v>20.8</c:v>
                </c:pt>
                <c:pt idx="1053">
                  <c:v>20.692</c:v>
                </c:pt>
                <c:pt idx="1054">
                  <c:v>20.67</c:v>
                </c:pt>
                <c:pt idx="1055">
                  <c:v>20.998999999999882</c:v>
                </c:pt>
                <c:pt idx="1056">
                  <c:v>20.610000000000031</c:v>
                </c:pt>
                <c:pt idx="1057">
                  <c:v>21.815000000000001</c:v>
                </c:pt>
                <c:pt idx="1058">
                  <c:v>20.812000000000001</c:v>
                </c:pt>
                <c:pt idx="1059">
                  <c:v>21.533000000000001</c:v>
                </c:pt>
                <c:pt idx="1060">
                  <c:v>20.774000000000001</c:v>
                </c:pt>
                <c:pt idx="1061">
                  <c:v>20.895</c:v>
                </c:pt>
                <c:pt idx="1062">
                  <c:v>21.01300000000003</c:v>
                </c:pt>
                <c:pt idx="1063">
                  <c:v>21.884</c:v>
                </c:pt>
                <c:pt idx="1064">
                  <c:v>22.166</c:v>
                </c:pt>
                <c:pt idx="1065">
                  <c:v>22.033000000000001</c:v>
                </c:pt>
                <c:pt idx="1066">
                  <c:v>21.667999999999999</c:v>
                </c:pt>
                <c:pt idx="1067">
                  <c:v>21.721999999999987</c:v>
                </c:pt>
                <c:pt idx="1068">
                  <c:v>20.553999999999988</c:v>
                </c:pt>
                <c:pt idx="1069">
                  <c:v>22.076000000000001</c:v>
                </c:pt>
                <c:pt idx="1070">
                  <c:v>21.181999999999999</c:v>
                </c:pt>
                <c:pt idx="1071">
                  <c:v>21.73400000000003</c:v>
                </c:pt>
                <c:pt idx="1072">
                  <c:v>21.986999999999782</c:v>
                </c:pt>
                <c:pt idx="1073">
                  <c:v>22.239000000000001</c:v>
                </c:pt>
                <c:pt idx="1074">
                  <c:v>22.036000000000001</c:v>
                </c:pt>
                <c:pt idx="1075">
                  <c:v>22.713000000000001</c:v>
                </c:pt>
                <c:pt idx="1076">
                  <c:v>22.19</c:v>
                </c:pt>
                <c:pt idx="1077">
                  <c:v>21.967999999999986</c:v>
                </c:pt>
                <c:pt idx="1078">
                  <c:v>22.306000000000001</c:v>
                </c:pt>
                <c:pt idx="1079">
                  <c:v>22.084</c:v>
                </c:pt>
                <c:pt idx="1080">
                  <c:v>22.901999999999987</c:v>
                </c:pt>
                <c:pt idx="1081">
                  <c:v>23.256</c:v>
                </c:pt>
                <c:pt idx="1082">
                  <c:v>22.863</c:v>
                </c:pt>
                <c:pt idx="1083">
                  <c:v>22.834000000000131</c:v>
                </c:pt>
                <c:pt idx="1084">
                  <c:v>22.099</c:v>
                </c:pt>
                <c:pt idx="1085">
                  <c:v>22.02</c:v>
                </c:pt>
                <c:pt idx="1086">
                  <c:v>22.420999999999982</c:v>
                </c:pt>
                <c:pt idx="1087">
                  <c:v>22.695</c:v>
                </c:pt>
                <c:pt idx="1088">
                  <c:v>21.83000000000003</c:v>
                </c:pt>
                <c:pt idx="1089">
                  <c:v>21.507000000000001</c:v>
                </c:pt>
                <c:pt idx="1090">
                  <c:v>21.401999999999987</c:v>
                </c:pt>
                <c:pt idx="1091">
                  <c:v>22.817000000000231</c:v>
                </c:pt>
                <c:pt idx="1092">
                  <c:v>23.001000000000001</c:v>
                </c:pt>
                <c:pt idx="1093">
                  <c:v>22.911000000000001</c:v>
                </c:pt>
                <c:pt idx="1094">
                  <c:v>22.815000000000001</c:v>
                </c:pt>
                <c:pt idx="1095">
                  <c:v>23.512</c:v>
                </c:pt>
                <c:pt idx="1096">
                  <c:v>22.85</c:v>
                </c:pt>
                <c:pt idx="1097">
                  <c:v>22.957999999999988</c:v>
                </c:pt>
                <c:pt idx="1098">
                  <c:v>23.653000000000031</c:v>
                </c:pt>
                <c:pt idx="1099">
                  <c:v>22.931999999999999</c:v>
                </c:pt>
                <c:pt idx="1100">
                  <c:v>22.610000000000031</c:v>
                </c:pt>
                <c:pt idx="1101">
                  <c:v>22.934000000000001</c:v>
                </c:pt>
                <c:pt idx="1102">
                  <c:v>23.177000000000131</c:v>
                </c:pt>
                <c:pt idx="1103">
                  <c:v>22.427</c:v>
                </c:pt>
                <c:pt idx="1104">
                  <c:v>22.83000000000003</c:v>
                </c:pt>
                <c:pt idx="1105">
                  <c:v>22.248999999999882</c:v>
                </c:pt>
                <c:pt idx="1106">
                  <c:v>22.6</c:v>
                </c:pt>
                <c:pt idx="1107">
                  <c:v>22.371000000000031</c:v>
                </c:pt>
                <c:pt idx="1108">
                  <c:v>21.777999999999999</c:v>
                </c:pt>
                <c:pt idx="1109">
                  <c:v>23.375</c:v>
                </c:pt>
                <c:pt idx="1110">
                  <c:v>22.32700000000003</c:v>
                </c:pt>
                <c:pt idx="1111">
                  <c:v>23.687999999999999</c:v>
                </c:pt>
                <c:pt idx="1112">
                  <c:v>22.661999999999999</c:v>
                </c:pt>
                <c:pt idx="1113">
                  <c:v>23.561</c:v>
                </c:pt>
                <c:pt idx="1114">
                  <c:v>22.9</c:v>
                </c:pt>
                <c:pt idx="1115">
                  <c:v>23.372</c:v>
                </c:pt>
                <c:pt idx="1116">
                  <c:v>22.338000000000001</c:v>
                </c:pt>
                <c:pt idx="1117">
                  <c:v>22.800999999999988</c:v>
                </c:pt>
                <c:pt idx="1118">
                  <c:v>23.231999999999999</c:v>
                </c:pt>
                <c:pt idx="1119">
                  <c:v>23.105</c:v>
                </c:pt>
                <c:pt idx="1120">
                  <c:v>22.774999999999999</c:v>
                </c:pt>
                <c:pt idx="1121">
                  <c:v>23.134000000000231</c:v>
                </c:pt>
                <c:pt idx="1122">
                  <c:v>22.986999999999782</c:v>
                </c:pt>
                <c:pt idx="1123">
                  <c:v>22.052</c:v>
                </c:pt>
                <c:pt idx="1124">
                  <c:v>22.794999999999987</c:v>
                </c:pt>
                <c:pt idx="1125">
                  <c:v>22.327999999999999</c:v>
                </c:pt>
                <c:pt idx="1126">
                  <c:v>22.053999999999988</c:v>
                </c:pt>
                <c:pt idx="1127">
                  <c:v>22.787999999999986</c:v>
                </c:pt>
                <c:pt idx="1128">
                  <c:v>22.77</c:v>
                </c:pt>
                <c:pt idx="1129">
                  <c:v>21.63800000000003</c:v>
                </c:pt>
                <c:pt idx="1130">
                  <c:v>22.017000000000031</c:v>
                </c:pt>
                <c:pt idx="1131">
                  <c:v>21.424999999999986</c:v>
                </c:pt>
                <c:pt idx="1132">
                  <c:v>22.948999999999689</c:v>
                </c:pt>
                <c:pt idx="1133">
                  <c:v>22.62</c:v>
                </c:pt>
                <c:pt idx="1134">
                  <c:v>22.113000000000095</c:v>
                </c:pt>
                <c:pt idx="1135">
                  <c:v>22.654000000000131</c:v>
                </c:pt>
                <c:pt idx="1136">
                  <c:v>22.837000000000131</c:v>
                </c:pt>
                <c:pt idx="1137">
                  <c:v>23.433</c:v>
                </c:pt>
                <c:pt idx="1138">
                  <c:v>23.222999999999882</c:v>
                </c:pt>
                <c:pt idx="1139">
                  <c:v>22.832000000000001</c:v>
                </c:pt>
                <c:pt idx="1140">
                  <c:v>22.175999999999988</c:v>
                </c:pt>
                <c:pt idx="1141">
                  <c:v>22.225999999999882</c:v>
                </c:pt>
                <c:pt idx="1142">
                  <c:v>22.725999999999882</c:v>
                </c:pt>
                <c:pt idx="1143">
                  <c:v>22.581</c:v>
                </c:pt>
                <c:pt idx="1144">
                  <c:v>21.785999999999682</c:v>
                </c:pt>
                <c:pt idx="1145">
                  <c:v>23.187999999999999</c:v>
                </c:pt>
                <c:pt idx="1146">
                  <c:v>23.11500000000003</c:v>
                </c:pt>
                <c:pt idx="1147">
                  <c:v>22.537000000000031</c:v>
                </c:pt>
                <c:pt idx="1148">
                  <c:v>22.285999999999682</c:v>
                </c:pt>
                <c:pt idx="1149">
                  <c:v>22.754000000000001</c:v>
                </c:pt>
                <c:pt idx="1150">
                  <c:v>23.137000000000231</c:v>
                </c:pt>
                <c:pt idx="1151">
                  <c:v>22.60900000000003</c:v>
                </c:pt>
                <c:pt idx="1152">
                  <c:v>22.66700000000003</c:v>
                </c:pt>
                <c:pt idx="1153">
                  <c:v>23.509</c:v>
                </c:pt>
                <c:pt idx="1154">
                  <c:v>22.641999999999999</c:v>
                </c:pt>
                <c:pt idx="1155">
                  <c:v>23.763999999999982</c:v>
                </c:pt>
                <c:pt idx="1156">
                  <c:v>23.154000000000131</c:v>
                </c:pt>
                <c:pt idx="1157">
                  <c:v>23.047000000000001</c:v>
                </c:pt>
                <c:pt idx="1158">
                  <c:v>24.06</c:v>
                </c:pt>
                <c:pt idx="1159">
                  <c:v>23.941999999999986</c:v>
                </c:pt>
                <c:pt idx="1160">
                  <c:v>23.055</c:v>
                </c:pt>
                <c:pt idx="1161">
                  <c:v>22.713000000000001</c:v>
                </c:pt>
                <c:pt idx="1162">
                  <c:v>22.851000000000031</c:v>
                </c:pt>
                <c:pt idx="1163">
                  <c:v>23.351000000000031</c:v>
                </c:pt>
                <c:pt idx="1164">
                  <c:v>23.611000000000331</c:v>
                </c:pt>
                <c:pt idx="1165">
                  <c:v>23.939</c:v>
                </c:pt>
                <c:pt idx="1166">
                  <c:v>23.544</c:v>
                </c:pt>
                <c:pt idx="1167">
                  <c:v>22.5</c:v>
                </c:pt>
                <c:pt idx="1168">
                  <c:v>23.521000000000001</c:v>
                </c:pt>
                <c:pt idx="1169">
                  <c:v>23.91700000000003</c:v>
                </c:pt>
                <c:pt idx="1170">
                  <c:v>23.419</c:v>
                </c:pt>
                <c:pt idx="1171">
                  <c:v>23.263999999999982</c:v>
                </c:pt>
                <c:pt idx="1172">
                  <c:v>23.484999999999982</c:v>
                </c:pt>
                <c:pt idx="1173">
                  <c:v>23.288999999999682</c:v>
                </c:pt>
                <c:pt idx="1174">
                  <c:v>23.896000000000001</c:v>
                </c:pt>
                <c:pt idx="1175">
                  <c:v>23.966999999999882</c:v>
                </c:pt>
                <c:pt idx="1176">
                  <c:v>22.957999999999988</c:v>
                </c:pt>
                <c:pt idx="1177">
                  <c:v>23.741</c:v>
                </c:pt>
                <c:pt idx="1178">
                  <c:v>23.303000000000001</c:v>
                </c:pt>
                <c:pt idx="1179">
                  <c:v>23.57400000000003</c:v>
                </c:pt>
                <c:pt idx="1180">
                  <c:v>23.774999999999999</c:v>
                </c:pt>
                <c:pt idx="1181">
                  <c:v>23.927999999999987</c:v>
                </c:pt>
                <c:pt idx="1182">
                  <c:v>23.477</c:v>
                </c:pt>
                <c:pt idx="1183">
                  <c:v>22.907</c:v>
                </c:pt>
                <c:pt idx="1184">
                  <c:v>23.17</c:v>
                </c:pt>
                <c:pt idx="1185">
                  <c:v>23.390999999999988</c:v>
                </c:pt>
                <c:pt idx="1186">
                  <c:v>24.172000000000001</c:v>
                </c:pt>
                <c:pt idx="1187">
                  <c:v>23.901</c:v>
                </c:pt>
                <c:pt idx="1188">
                  <c:v>23.277999999999999</c:v>
                </c:pt>
                <c:pt idx="1189">
                  <c:v>23.877000000000031</c:v>
                </c:pt>
                <c:pt idx="1190">
                  <c:v>24.486999999999782</c:v>
                </c:pt>
                <c:pt idx="1191">
                  <c:v>23.343</c:v>
                </c:pt>
                <c:pt idx="1192">
                  <c:v>23.947999999999986</c:v>
                </c:pt>
                <c:pt idx="1193">
                  <c:v>22.939</c:v>
                </c:pt>
                <c:pt idx="1194">
                  <c:v>23.167999999999999</c:v>
                </c:pt>
                <c:pt idx="1195">
                  <c:v>23.393000000000001</c:v>
                </c:pt>
                <c:pt idx="1196">
                  <c:v>23.064999999999987</c:v>
                </c:pt>
                <c:pt idx="1197">
                  <c:v>23.614000000000331</c:v>
                </c:pt>
                <c:pt idx="1198">
                  <c:v>23.495999999999789</c:v>
                </c:pt>
                <c:pt idx="1199">
                  <c:v>23.310000000000031</c:v>
                </c:pt>
                <c:pt idx="1200">
                  <c:v>24.192</c:v>
                </c:pt>
                <c:pt idx="1201">
                  <c:v>23.52</c:v>
                </c:pt>
                <c:pt idx="1202">
                  <c:v>22.888999999999982</c:v>
                </c:pt>
                <c:pt idx="1203">
                  <c:v>23.096</c:v>
                </c:pt>
                <c:pt idx="1204">
                  <c:v>22.933</c:v>
                </c:pt>
                <c:pt idx="1205">
                  <c:v>22.978999999999889</c:v>
                </c:pt>
                <c:pt idx="1206">
                  <c:v>22.68</c:v>
                </c:pt>
                <c:pt idx="1207">
                  <c:v>23.055</c:v>
                </c:pt>
                <c:pt idx="1208">
                  <c:v>23.329000000000001</c:v>
                </c:pt>
                <c:pt idx="1209">
                  <c:v>23.573</c:v>
                </c:pt>
                <c:pt idx="1210">
                  <c:v>23.376000000000001</c:v>
                </c:pt>
                <c:pt idx="1211">
                  <c:v>24.13800000000003</c:v>
                </c:pt>
                <c:pt idx="1212">
                  <c:v>23.467999999999986</c:v>
                </c:pt>
                <c:pt idx="1213">
                  <c:v>23.254999999999999</c:v>
                </c:pt>
                <c:pt idx="1214">
                  <c:v>23.364000000000001</c:v>
                </c:pt>
                <c:pt idx="1215">
                  <c:v>23.797000000000001</c:v>
                </c:pt>
                <c:pt idx="1216">
                  <c:v>23.766999999999982</c:v>
                </c:pt>
                <c:pt idx="1217">
                  <c:v>23.317000000000231</c:v>
                </c:pt>
                <c:pt idx="1218">
                  <c:v>22.261999999999986</c:v>
                </c:pt>
                <c:pt idx="1219">
                  <c:v>22.744</c:v>
                </c:pt>
                <c:pt idx="1220">
                  <c:v>23.944999999999986</c:v>
                </c:pt>
                <c:pt idx="1221">
                  <c:v>23.440999999999882</c:v>
                </c:pt>
                <c:pt idx="1222">
                  <c:v>23.23400000000003</c:v>
                </c:pt>
                <c:pt idx="1223">
                  <c:v>22.9</c:v>
                </c:pt>
                <c:pt idx="1224">
                  <c:v>23.474999999999987</c:v>
                </c:pt>
                <c:pt idx="1225">
                  <c:v>23.041999999999987</c:v>
                </c:pt>
                <c:pt idx="1226">
                  <c:v>24.055</c:v>
                </c:pt>
                <c:pt idx="1227">
                  <c:v>24.13500000000003</c:v>
                </c:pt>
                <c:pt idx="1228">
                  <c:v>23.55</c:v>
                </c:pt>
                <c:pt idx="1229">
                  <c:v>23.545999999999982</c:v>
                </c:pt>
                <c:pt idx="1230">
                  <c:v>23.057000000000031</c:v>
                </c:pt>
                <c:pt idx="1231">
                  <c:v>23.959</c:v>
                </c:pt>
                <c:pt idx="1232">
                  <c:v>23.297999999999988</c:v>
                </c:pt>
                <c:pt idx="1233">
                  <c:v>22.881999999999987</c:v>
                </c:pt>
                <c:pt idx="1234">
                  <c:v>22.947999999999986</c:v>
                </c:pt>
                <c:pt idx="1235">
                  <c:v>22.977</c:v>
                </c:pt>
                <c:pt idx="1236">
                  <c:v>23.754999999999999</c:v>
                </c:pt>
                <c:pt idx="1237">
                  <c:v>22.890999999999988</c:v>
                </c:pt>
                <c:pt idx="1238">
                  <c:v>23.784999999999986</c:v>
                </c:pt>
                <c:pt idx="1239">
                  <c:v>22.971999999999987</c:v>
                </c:pt>
                <c:pt idx="1240">
                  <c:v>22.764999999999986</c:v>
                </c:pt>
                <c:pt idx="1241">
                  <c:v>22.434000000000001</c:v>
                </c:pt>
                <c:pt idx="1242">
                  <c:v>23.5</c:v>
                </c:pt>
                <c:pt idx="1243">
                  <c:v>23.537000000000031</c:v>
                </c:pt>
                <c:pt idx="1244">
                  <c:v>23.413</c:v>
                </c:pt>
                <c:pt idx="1245">
                  <c:v>22.977999999999987</c:v>
                </c:pt>
                <c:pt idx="1246">
                  <c:v>23.341999999999999</c:v>
                </c:pt>
                <c:pt idx="1247">
                  <c:v>23.241999999999987</c:v>
                </c:pt>
                <c:pt idx="1248">
                  <c:v>22.334000000000131</c:v>
                </c:pt>
                <c:pt idx="1249">
                  <c:v>22.187999999999999</c:v>
                </c:pt>
                <c:pt idx="1250">
                  <c:v>23.538</c:v>
                </c:pt>
                <c:pt idx="1251">
                  <c:v>22.399000000000001</c:v>
                </c:pt>
                <c:pt idx="1252">
                  <c:v>23.061</c:v>
                </c:pt>
                <c:pt idx="1253">
                  <c:v>23.617000000000331</c:v>
                </c:pt>
                <c:pt idx="1254">
                  <c:v>22.901</c:v>
                </c:pt>
                <c:pt idx="1255">
                  <c:v>23.486999999999782</c:v>
                </c:pt>
                <c:pt idx="1256">
                  <c:v>22.653000000000031</c:v>
                </c:pt>
                <c:pt idx="1257">
                  <c:v>22.85600000000003</c:v>
                </c:pt>
                <c:pt idx="1258">
                  <c:v>23.835000000000001</c:v>
                </c:pt>
                <c:pt idx="1259">
                  <c:v>22.557000000000031</c:v>
                </c:pt>
                <c:pt idx="1260">
                  <c:v>23.076000000000001</c:v>
                </c:pt>
                <c:pt idx="1261">
                  <c:v>23.315000000000001</c:v>
                </c:pt>
                <c:pt idx="1262">
                  <c:v>23.514000000000031</c:v>
                </c:pt>
                <c:pt idx="1263">
                  <c:v>22.444999999999986</c:v>
                </c:pt>
                <c:pt idx="1264">
                  <c:v>22.267999999999986</c:v>
                </c:pt>
                <c:pt idx="1265">
                  <c:v>22.544</c:v>
                </c:pt>
                <c:pt idx="1266">
                  <c:v>23.33600000000003</c:v>
                </c:pt>
                <c:pt idx="1267">
                  <c:v>22.564</c:v>
                </c:pt>
                <c:pt idx="1268">
                  <c:v>22.506</c:v>
                </c:pt>
                <c:pt idx="1269">
                  <c:v>23.045999999999982</c:v>
                </c:pt>
                <c:pt idx="1270">
                  <c:v>22.224999999999987</c:v>
                </c:pt>
                <c:pt idx="1271">
                  <c:v>22.346</c:v>
                </c:pt>
                <c:pt idx="1272">
                  <c:v>22.717000000000031</c:v>
                </c:pt>
                <c:pt idx="1273">
                  <c:v>22.579000000000001</c:v>
                </c:pt>
                <c:pt idx="1274">
                  <c:v>22.523</c:v>
                </c:pt>
                <c:pt idx="1275">
                  <c:v>22.744</c:v>
                </c:pt>
                <c:pt idx="1276">
                  <c:v>22.751000000000001</c:v>
                </c:pt>
                <c:pt idx="1277">
                  <c:v>23.439999999999987</c:v>
                </c:pt>
                <c:pt idx="1278">
                  <c:v>22.846</c:v>
                </c:pt>
                <c:pt idx="1279">
                  <c:v>22.869</c:v>
                </c:pt>
                <c:pt idx="1280">
                  <c:v>22.565999999999882</c:v>
                </c:pt>
                <c:pt idx="1281">
                  <c:v>22.960999999999782</c:v>
                </c:pt>
                <c:pt idx="1282">
                  <c:v>23.443999999999882</c:v>
                </c:pt>
                <c:pt idx="1283">
                  <c:v>22.593</c:v>
                </c:pt>
                <c:pt idx="1284">
                  <c:v>23.09</c:v>
                </c:pt>
                <c:pt idx="1285">
                  <c:v>22.881999999999987</c:v>
                </c:pt>
                <c:pt idx="1286">
                  <c:v>22.86</c:v>
                </c:pt>
                <c:pt idx="1287">
                  <c:v>23.212</c:v>
                </c:pt>
                <c:pt idx="1288">
                  <c:v>22.524000000000001</c:v>
                </c:pt>
                <c:pt idx="1289">
                  <c:v>22.847000000000001</c:v>
                </c:pt>
                <c:pt idx="1290">
                  <c:v>23.618000000000031</c:v>
                </c:pt>
                <c:pt idx="1291">
                  <c:v>23.245999999999789</c:v>
                </c:pt>
                <c:pt idx="1292">
                  <c:v>22.727</c:v>
                </c:pt>
                <c:pt idx="1293">
                  <c:v>22.937999999999999</c:v>
                </c:pt>
                <c:pt idx="1294">
                  <c:v>22.797999999999988</c:v>
                </c:pt>
                <c:pt idx="1295">
                  <c:v>21.448999999999689</c:v>
                </c:pt>
                <c:pt idx="1296">
                  <c:v>23.310000000000031</c:v>
                </c:pt>
                <c:pt idx="1297">
                  <c:v>22.181999999999999</c:v>
                </c:pt>
                <c:pt idx="1298">
                  <c:v>23.504000000000001</c:v>
                </c:pt>
                <c:pt idx="1299">
                  <c:v>23.474999999999987</c:v>
                </c:pt>
                <c:pt idx="1300">
                  <c:v>22.277000000000001</c:v>
                </c:pt>
                <c:pt idx="1301">
                  <c:v>22.632000000000001</c:v>
                </c:pt>
                <c:pt idx="1302">
                  <c:v>23.419</c:v>
                </c:pt>
                <c:pt idx="1303">
                  <c:v>23.387999999999987</c:v>
                </c:pt>
                <c:pt idx="1304">
                  <c:v>23.239000000000001</c:v>
                </c:pt>
                <c:pt idx="1305">
                  <c:v>22.653000000000031</c:v>
                </c:pt>
                <c:pt idx="1306">
                  <c:v>23.477</c:v>
                </c:pt>
                <c:pt idx="1307">
                  <c:v>22.446999999999889</c:v>
                </c:pt>
                <c:pt idx="1308">
                  <c:v>22.765999999999689</c:v>
                </c:pt>
                <c:pt idx="1309">
                  <c:v>23.19600000000003</c:v>
                </c:pt>
                <c:pt idx="1310">
                  <c:v>23.225999999999882</c:v>
                </c:pt>
                <c:pt idx="1311">
                  <c:v>23.286999999999882</c:v>
                </c:pt>
                <c:pt idx="1312">
                  <c:v>23.074999999999999</c:v>
                </c:pt>
                <c:pt idx="1313">
                  <c:v>22.927999999999987</c:v>
                </c:pt>
                <c:pt idx="1314">
                  <c:v>22.809000000000001</c:v>
                </c:pt>
                <c:pt idx="1315">
                  <c:v>22.871000000000031</c:v>
                </c:pt>
                <c:pt idx="1316">
                  <c:v>22.617000000000331</c:v>
                </c:pt>
                <c:pt idx="1317">
                  <c:v>23.317000000000231</c:v>
                </c:pt>
                <c:pt idx="1318">
                  <c:v>22.396999999999988</c:v>
                </c:pt>
                <c:pt idx="1319">
                  <c:v>22.751999999999999</c:v>
                </c:pt>
                <c:pt idx="1320">
                  <c:v>23.257000000000001</c:v>
                </c:pt>
                <c:pt idx="1321">
                  <c:v>22.712</c:v>
                </c:pt>
                <c:pt idx="1322">
                  <c:v>22.594000000000001</c:v>
                </c:pt>
                <c:pt idx="1323">
                  <c:v>22.53</c:v>
                </c:pt>
                <c:pt idx="1324">
                  <c:v>23.048999999999982</c:v>
                </c:pt>
                <c:pt idx="1325">
                  <c:v>23.13800000000003</c:v>
                </c:pt>
                <c:pt idx="1326">
                  <c:v>22.834000000000131</c:v>
                </c:pt>
                <c:pt idx="1327">
                  <c:v>23.21</c:v>
                </c:pt>
                <c:pt idx="1328">
                  <c:v>22.351000000000031</c:v>
                </c:pt>
                <c:pt idx="1329">
                  <c:v>22.91</c:v>
                </c:pt>
                <c:pt idx="1330">
                  <c:v>22.867999999999999</c:v>
                </c:pt>
                <c:pt idx="1331">
                  <c:v>23.302</c:v>
                </c:pt>
                <c:pt idx="1332">
                  <c:v>23.661999999999999</c:v>
                </c:pt>
                <c:pt idx="1333">
                  <c:v>22.447999999999986</c:v>
                </c:pt>
                <c:pt idx="1334">
                  <c:v>22.531000000000031</c:v>
                </c:pt>
                <c:pt idx="1335">
                  <c:v>23.056000000000001</c:v>
                </c:pt>
                <c:pt idx="1336">
                  <c:v>22.83000000000003</c:v>
                </c:pt>
                <c:pt idx="1337">
                  <c:v>22.396999999999988</c:v>
                </c:pt>
                <c:pt idx="1338">
                  <c:v>22.724999999999987</c:v>
                </c:pt>
                <c:pt idx="1339">
                  <c:v>22.248999999999882</c:v>
                </c:pt>
                <c:pt idx="1340">
                  <c:v>22.007000000000001</c:v>
                </c:pt>
                <c:pt idx="1341">
                  <c:v>22.547999999999988</c:v>
                </c:pt>
                <c:pt idx="1342">
                  <c:v>22.907999999999987</c:v>
                </c:pt>
                <c:pt idx="1343">
                  <c:v>22.281999999999986</c:v>
                </c:pt>
                <c:pt idx="1344">
                  <c:v>21.901</c:v>
                </c:pt>
                <c:pt idx="1345">
                  <c:v>22.088999999999789</c:v>
                </c:pt>
                <c:pt idx="1346">
                  <c:v>22.19600000000003</c:v>
                </c:pt>
                <c:pt idx="1347">
                  <c:v>22.978999999999889</c:v>
                </c:pt>
                <c:pt idx="1348">
                  <c:v>22.381999999999987</c:v>
                </c:pt>
                <c:pt idx="1349">
                  <c:v>22.140999999999988</c:v>
                </c:pt>
                <c:pt idx="1350">
                  <c:v>22.466999999999882</c:v>
                </c:pt>
                <c:pt idx="1351">
                  <c:v>22.645</c:v>
                </c:pt>
                <c:pt idx="1352">
                  <c:v>23.021000000000001</c:v>
                </c:pt>
                <c:pt idx="1353">
                  <c:v>21.917999999999999</c:v>
                </c:pt>
                <c:pt idx="1354">
                  <c:v>22.341000000000001</c:v>
                </c:pt>
                <c:pt idx="1355">
                  <c:v>22.945999999999689</c:v>
                </c:pt>
                <c:pt idx="1356">
                  <c:v>22.104000000000031</c:v>
                </c:pt>
                <c:pt idx="1357">
                  <c:v>22.285999999999682</c:v>
                </c:pt>
                <c:pt idx="1358">
                  <c:v>22.911999999999999</c:v>
                </c:pt>
                <c:pt idx="1359">
                  <c:v>22.053999999999988</c:v>
                </c:pt>
                <c:pt idx="1360">
                  <c:v>22.832000000000001</c:v>
                </c:pt>
                <c:pt idx="1361">
                  <c:v>22.227</c:v>
                </c:pt>
                <c:pt idx="1362">
                  <c:v>22.307000000000031</c:v>
                </c:pt>
                <c:pt idx="1363">
                  <c:v>21.77</c:v>
                </c:pt>
                <c:pt idx="1364">
                  <c:v>22.153000000000031</c:v>
                </c:pt>
                <c:pt idx="1365">
                  <c:v>22.867000000000001</c:v>
                </c:pt>
                <c:pt idx="1366">
                  <c:v>22.388999999999982</c:v>
                </c:pt>
                <c:pt idx="1367">
                  <c:v>22.251999999999999</c:v>
                </c:pt>
                <c:pt idx="1368">
                  <c:v>22.901</c:v>
                </c:pt>
                <c:pt idx="1369">
                  <c:v>22.041</c:v>
                </c:pt>
                <c:pt idx="1370">
                  <c:v>21.66700000000003</c:v>
                </c:pt>
                <c:pt idx="1371">
                  <c:v>21.984999999999982</c:v>
                </c:pt>
                <c:pt idx="1372">
                  <c:v>21.417999999999999</c:v>
                </c:pt>
                <c:pt idx="1373">
                  <c:v>22.13800000000003</c:v>
                </c:pt>
                <c:pt idx="1374">
                  <c:v>22.518000000000001</c:v>
                </c:pt>
                <c:pt idx="1375">
                  <c:v>22.454000000000001</c:v>
                </c:pt>
                <c:pt idx="1376">
                  <c:v>21.754000000000001</c:v>
                </c:pt>
                <c:pt idx="1377">
                  <c:v>21.774999999999999</c:v>
                </c:pt>
                <c:pt idx="1378">
                  <c:v>22.577999999999999</c:v>
                </c:pt>
                <c:pt idx="1379">
                  <c:v>22.73</c:v>
                </c:pt>
                <c:pt idx="1380">
                  <c:v>21.924999999999986</c:v>
                </c:pt>
                <c:pt idx="1381">
                  <c:v>22.919999999999987</c:v>
                </c:pt>
                <c:pt idx="1382">
                  <c:v>22.891999999999999</c:v>
                </c:pt>
                <c:pt idx="1383">
                  <c:v>23.01300000000003</c:v>
                </c:pt>
                <c:pt idx="1384">
                  <c:v>21.771999999999988</c:v>
                </c:pt>
                <c:pt idx="1385">
                  <c:v>22.461999999999986</c:v>
                </c:pt>
                <c:pt idx="1386">
                  <c:v>21.762999999999789</c:v>
                </c:pt>
                <c:pt idx="1387">
                  <c:v>21.751999999999999</c:v>
                </c:pt>
                <c:pt idx="1388">
                  <c:v>22.707000000000001</c:v>
                </c:pt>
                <c:pt idx="1389">
                  <c:v>21.738</c:v>
                </c:pt>
                <c:pt idx="1390">
                  <c:v>22.221999999999987</c:v>
                </c:pt>
                <c:pt idx="1391">
                  <c:v>22.191000000000031</c:v>
                </c:pt>
                <c:pt idx="1392">
                  <c:v>22.10900000000003</c:v>
                </c:pt>
                <c:pt idx="1393">
                  <c:v>22.390999999999988</c:v>
                </c:pt>
                <c:pt idx="1394">
                  <c:v>21.971</c:v>
                </c:pt>
                <c:pt idx="1395">
                  <c:v>22.694000000000031</c:v>
                </c:pt>
                <c:pt idx="1396">
                  <c:v>22.015999999999988</c:v>
                </c:pt>
                <c:pt idx="1397">
                  <c:v>22.971999999999987</c:v>
                </c:pt>
                <c:pt idx="1398">
                  <c:v>22.550999999999988</c:v>
                </c:pt>
                <c:pt idx="1399">
                  <c:v>22.943999999999882</c:v>
                </c:pt>
                <c:pt idx="1400">
                  <c:v>21.616000000000131</c:v>
                </c:pt>
                <c:pt idx="1401">
                  <c:v>21.9</c:v>
                </c:pt>
                <c:pt idx="1402">
                  <c:v>21.667999999999999</c:v>
                </c:pt>
                <c:pt idx="1403">
                  <c:v>21.291</c:v>
                </c:pt>
                <c:pt idx="1404">
                  <c:v>22.582999999999782</c:v>
                </c:pt>
                <c:pt idx="1405">
                  <c:v>22.6</c:v>
                </c:pt>
                <c:pt idx="1406">
                  <c:v>22.294</c:v>
                </c:pt>
                <c:pt idx="1407">
                  <c:v>22.675999999999988</c:v>
                </c:pt>
                <c:pt idx="1408">
                  <c:v>22.319000000000031</c:v>
                </c:pt>
                <c:pt idx="1409">
                  <c:v>22.83600000000003</c:v>
                </c:pt>
                <c:pt idx="1410">
                  <c:v>22.791999999999987</c:v>
                </c:pt>
                <c:pt idx="1411">
                  <c:v>22.85</c:v>
                </c:pt>
                <c:pt idx="1412">
                  <c:v>21.808</c:v>
                </c:pt>
                <c:pt idx="1413">
                  <c:v>22.118000000000031</c:v>
                </c:pt>
                <c:pt idx="1414">
                  <c:v>22.457999999999988</c:v>
                </c:pt>
                <c:pt idx="1415">
                  <c:v>22.157000000000131</c:v>
                </c:pt>
                <c:pt idx="1416">
                  <c:v>22.643999999999988</c:v>
                </c:pt>
                <c:pt idx="1417">
                  <c:v>22.11500000000003</c:v>
                </c:pt>
                <c:pt idx="1418">
                  <c:v>21.851000000000031</c:v>
                </c:pt>
                <c:pt idx="1419">
                  <c:v>22.177000000000131</c:v>
                </c:pt>
                <c:pt idx="1420">
                  <c:v>22.806000000000001</c:v>
                </c:pt>
                <c:pt idx="1421">
                  <c:v>22.419999999999987</c:v>
                </c:pt>
                <c:pt idx="1422">
                  <c:v>20.601000000000031</c:v>
                </c:pt>
                <c:pt idx="1423">
                  <c:v>22.338000000000001</c:v>
                </c:pt>
                <c:pt idx="1424">
                  <c:v>23.09</c:v>
                </c:pt>
                <c:pt idx="1425">
                  <c:v>22.861000000000001</c:v>
                </c:pt>
                <c:pt idx="1426">
                  <c:v>21.84</c:v>
                </c:pt>
                <c:pt idx="1427">
                  <c:v>21.43</c:v>
                </c:pt>
                <c:pt idx="1428">
                  <c:v>22.456</c:v>
                </c:pt>
                <c:pt idx="1429">
                  <c:v>22.096</c:v>
                </c:pt>
                <c:pt idx="1430">
                  <c:v>21.881999999999987</c:v>
                </c:pt>
                <c:pt idx="1431">
                  <c:v>22.23</c:v>
                </c:pt>
                <c:pt idx="1432">
                  <c:v>22.011000000000031</c:v>
                </c:pt>
                <c:pt idx="1433">
                  <c:v>21.236000000000001</c:v>
                </c:pt>
                <c:pt idx="1434">
                  <c:v>22.639000000000031</c:v>
                </c:pt>
                <c:pt idx="1435">
                  <c:v>21.798999999999982</c:v>
                </c:pt>
                <c:pt idx="1436">
                  <c:v>21.981999999999982</c:v>
                </c:pt>
                <c:pt idx="1437">
                  <c:v>22.32</c:v>
                </c:pt>
                <c:pt idx="1438">
                  <c:v>22.058</c:v>
                </c:pt>
                <c:pt idx="1439">
                  <c:v>22.375</c:v>
                </c:pt>
                <c:pt idx="1440">
                  <c:v>21.86</c:v>
                </c:pt>
                <c:pt idx="1441">
                  <c:v>21.873000000000001</c:v>
                </c:pt>
                <c:pt idx="1442">
                  <c:v>22.061</c:v>
                </c:pt>
                <c:pt idx="1443">
                  <c:v>21.797999999999988</c:v>
                </c:pt>
                <c:pt idx="1444">
                  <c:v>22.081999999999987</c:v>
                </c:pt>
                <c:pt idx="1445">
                  <c:v>21.137000000000231</c:v>
                </c:pt>
                <c:pt idx="1446">
                  <c:v>22.285999999999682</c:v>
                </c:pt>
                <c:pt idx="1447">
                  <c:v>21.919999999999987</c:v>
                </c:pt>
                <c:pt idx="1448">
                  <c:v>22.64</c:v>
                </c:pt>
                <c:pt idx="1449">
                  <c:v>22.706</c:v>
                </c:pt>
                <c:pt idx="1450">
                  <c:v>21.971999999999987</c:v>
                </c:pt>
                <c:pt idx="1451">
                  <c:v>22.21</c:v>
                </c:pt>
                <c:pt idx="1452">
                  <c:v>21.855</c:v>
                </c:pt>
                <c:pt idx="1453">
                  <c:v>22.471999999999987</c:v>
                </c:pt>
                <c:pt idx="1454">
                  <c:v>21.843</c:v>
                </c:pt>
                <c:pt idx="1455">
                  <c:v>22.774999999999999</c:v>
                </c:pt>
                <c:pt idx="1456">
                  <c:v>22.026</c:v>
                </c:pt>
                <c:pt idx="1457">
                  <c:v>22.972999999999882</c:v>
                </c:pt>
                <c:pt idx="1458">
                  <c:v>22.405999999999882</c:v>
                </c:pt>
                <c:pt idx="1459">
                  <c:v>22.221999999999987</c:v>
                </c:pt>
                <c:pt idx="1460">
                  <c:v>21.725999999999882</c:v>
                </c:pt>
                <c:pt idx="1461">
                  <c:v>21.954999999999988</c:v>
                </c:pt>
                <c:pt idx="1462">
                  <c:v>21.787999999999986</c:v>
                </c:pt>
                <c:pt idx="1463">
                  <c:v>22.91700000000003</c:v>
                </c:pt>
                <c:pt idx="1464">
                  <c:v>22.07700000000003</c:v>
                </c:pt>
                <c:pt idx="1465">
                  <c:v>23.011000000000031</c:v>
                </c:pt>
                <c:pt idx="1466">
                  <c:v>23.159000000000031</c:v>
                </c:pt>
                <c:pt idx="1467">
                  <c:v>20.184000000000001</c:v>
                </c:pt>
                <c:pt idx="1468">
                  <c:v>21.818000000000001</c:v>
                </c:pt>
                <c:pt idx="1469">
                  <c:v>23.006</c:v>
                </c:pt>
                <c:pt idx="1470">
                  <c:v>22.219000000000001</c:v>
                </c:pt>
                <c:pt idx="1471">
                  <c:v>22.08</c:v>
                </c:pt>
                <c:pt idx="1472">
                  <c:v>21.93</c:v>
                </c:pt>
                <c:pt idx="1473">
                  <c:v>22.076000000000001</c:v>
                </c:pt>
                <c:pt idx="1474">
                  <c:v>22.073</c:v>
                </c:pt>
                <c:pt idx="1475">
                  <c:v>22.381</c:v>
                </c:pt>
                <c:pt idx="1476">
                  <c:v>21.797000000000001</c:v>
                </c:pt>
                <c:pt idx="1477">
                  <c:v>21.139000000000031</c:v>
                </c:pt>
                <c:pt idx="1478">
                  <c:v>22.864000000000001</c:v>
                </c:pt>
                <c:pt idx="1479">
                  <c:v>22.643999999999988</c:v>
                </c:pt>
                <c:pt idx="1480">
                  <c:v>21.681999999999999</c:v>
                </c:pt>
                <c:pt idx="1481">
                  <c:v>21.731999999999999</c:v>
                </c:pt>
                <c:pt idx="1482">
                  <c:v>23.372</c:v>
                </c:pt>
                <c:pt idx="1483">
                  <c:v>21.795999999999982</c:v>
                </c:pt>
                <c:pt idx="1484">
                  <c:v>22.440999999999882</c:v>
                </c:pt>
                <c:pt idx="1485">
                  <c:v>22.396000000000001</c:v>
                </c:pt>
                <c:pt idx="1486">
                  <c:v>22.099</c:v>
                </c:pt>
                <c:pt idx="1487">
                  <c:v>21.834000000000131</c:v>
                </c:pt>
                <c:pt idx="1488">
                  <c:v>21.756</c:v>
                </c:pt>
                <c:pt idx="1489">
                  <c:v>21.875</c:v>
                </c:pt>
                <c:pt idx="1490">
                  <c:v>22.390999999999988</c:v>
                </c:pt>
                <c:pt idx="1491">
                  <c:v>22.067999999999987</c:v>
                </c:pt>
                <c:pt idx="1492">
                  <c:v>22.247999999999987</c:v>
                </c:pt>
                <c:pt idx="1493">
                  <c:v>22.13800000000003</c:v>
                </c:pt>
                <c:pt idx="1494">
                  <c:v>21.636000000000031</c:v>
                </c:pt>
                <c:pt idx="1495">
                  <c:v>22.32700000000003</c:v>
                </c:pt>
                <c:pt idx="1496">
                  <c:v>23.464999999999986</c:v>
                </c:pt>
                <c:pt idx="1497">
                  <c:v>22.061</c:v>
                </c:pt>
                <c:pt idx="1498">
                  <c:v>22.940999999999882</c:v>
                </c:pt>
                <c:pt idx="1499">
                  <c:v>21.632000000000001</c:v>
                </c:pt>
                <c:pt idx="1500">
                  <c:v>22.011000000000031</c:v>
                </c:pt>
                <c:pt idx="1501">
                  <c:v>22.003</c:v>
                </c:pt>
                <c:pt idx="1502">
                  <c:v>22.545999999999982</c:v>
                </c:pt>
                <c:pt idx="1503">
                  <c:v>22.713000000000001</c:v>
                </c:pt>
                <c:pt idx="1504">
                  <c:v>21.86</c:v>
                </c:pt>
                <c:pt idx="1505">
                  <c:v>22.323</c:v>
                </c:pt>
                <c:pt idx="1506">
                  <c:v>21.939</c:v>
                </c:pt>
                <c:pt idx="1507">
                  <c:v>21.697000000000031</c:v>
                </c:pt>
                <c:pt idx="1508">
                  <c:v>21.714000000000031</c:v>
                </c:pt>
                <c:pt idx="1509">
                  <c:v>21.901</c:v>
                </c:pt>
                <c:pt idx="1510">
                  <c:v>21.745999999999789</c:v>
                </c:pt>
                <c:pt idx="1511">
                  <c:v>21.795999999999982</c:v>
                </c:pt>
                <c:pt idx="1512">
                  <c:v>21.431999999999999</c:v>
                </c:pt>
                <c:pt idx="1513">
                  <c:v>21.782999999999589</c:v>
                </c:pt>
                <c:pt idx="1514">
                  <c:v>21.904</c:v>
                </c:pt>
                <c:pt idx="1515">
                  <c:v>22.646000000000001</c:v>
                </c:pt>
                <c:pt idx="1516">
                  <c:v>22.061</c:v>
                </c:pt>
                <c:pt idx="1517">
                  <c:v>22.698</c:v>
                </c:pt>
                <c:pt idx="1518">
                  <c:v>22.018000000000001</c:v>
                </c:pt>
                <c:pt idx="1519">
                  <c:v>21.457000000000001</c:v>
                </c:pt>
                <c:pt idx="1520">
                  <c:v>22.2</c:v>
                </c:pt>
                <c:pt idx="1521">
                  <c:v>21.624000000000031</c:v>
                </c:pt>
                <c:pt idx="1522">
                  <c:v>21.734999999999999</c:v>
                </c:pt>
                <c:pt idx="1523">
                  <c:v>21.655000000000001</c:v>
                </c:pt>
                <c:pt idx="1524">
                  <c:v>22.317000000000231</c:v>
                </c:pt>
                <c:pt idx="1525">
                  <c:v>21.444999999999986</c:v>
                </c:pt>
                <c:pt idx="1526">
                  <c:v>22.091000000000001</c:v>
                </c:pt>
                <c:pt idx="1527">
                  <c:v>21.661999999999999</c:v>
                </c:pt>
                <c:pt idx="1528">
                  <c:v>22.125</c:v>
                </c:pt>
                <c:pt idx="1529">
                  <c:v>22.581999999999987</c:v>
                </c:pt>
                <c:pt idx="1530">
                  <c:v>22.026</c:v>
                </c:pt>
                <c:pt idx="1531">
                  <c:v>21.744999999999987</c:v>
                </c:pt>
                <c:pt idx="1532">
                  <c:v>22.271000000000001</c:v>
                </c:pt>
                <c:pt idx="1533">
                  <c:v>22.327999999999999</c:v>
                </c:pt>
                <c:pt idx="1534">
                  <c:v>22.764999999999986</c:v>
                </c:pt>
                <c:pt idx="1535">
                  <c:v>21.867000000000001</c:v>
                </c:pt>
                <c:pt idx="1536">
                  <c:v>22.895</c:v>
                </c:pt>
                <c:pt idx="1537">
                  <c:v>22.808</c:v>
                </c:pt>
                <c:pt idx="1538">
                  <c:v>22.741</c:v>
                </c:pt>
                <c:pt idx="1539">
                  <c:v>22.024999999999999</c:v>
                </c:pt>
                <c:pt idx="1540">
                  <c:v>21.765999999999689</c:v>
                </c:pt>
                <c:pt idx="1541">
                  <c:v>21.82700000000003</c:v>
                </c:pt>
                <c:pt idx="1542">
                  <c:v>21.82400000000003</c:v>
                </c:pt>
                <c:pt idx="1543">
                  <c:v>21.786999999999882</c:v>
                </c:pt>
                <c:pt idx="1544">
                  <c:v>21.661000000000001</c:v>
                </c:pt>
                <c:pt idx="1545">
                  <c:v>21.71</c:v>
                </c:pt>
                <c:pt idx="1546">
                  <c:v>22.54</c:v>
                </c:pt>
                <c:pt idx="1547">
                  <c:v>21.687999999999999</c:v>
                </c:pt>
                <c:pt idx="1548">
                  <c:v>22.49</c:v>
                </c:pt>
                <c:pt idx="1549">
                  <c:v>22.274999999999999</c:v>
                </c:pt>
                <c:pt idx="1550">
                  <c:v>22.672999999999988</c:v>
                </c:pt>
                <c:pt idx="1551">
                  <c:v>22.1</c:v>
                </c:pt>
                <c:pt idx="1552">
                  <c:v>21.905999999999882</c:v>
                </c:pt>
                <c:pt idx="1553">
                  <c:v>22.067</c:v>
                </c:pt>
                <c:pt idx="1554">
                  <c:v>22.311000000000131</c:v>
                </c:pt>
                <c:pt idx="1555">
                  <c:v>22.602</c:v>
                </c:pt>
                <c:pt idx="1556">
                  <c:v>22.307000000000031</c:v>
                </c:pt>
                <c:pt idx="1557">
                  <c:v>22.594999999999999</c:v>
                </c:pt>
                <c:pt idx="1558">
                  <c:v>22.316000000000031</c:v>
                </c:pt>
                <c:pt idx="1559">
                  <c:v>22.209</c:v>
                </c:pt>
                <c:pt idx="1560">
                  <c:v>22.844000000000001</c:v>
                </c:pt>
                <c:pt idx="1561">
                  <c:v>23.023</c:v>
                </c:pt>
                <c:pt idx="1562">
                  <c:v>22.181000000000001</c:v>
                </c:pt>
                <c:pt idx="1563">
                  <c:v>22.401999999999987</c:v>
                </c:pt>
                <c:pt idx="1564">
                  <c:v>22.264999999999986</c:v>
                </c:pt>
                <c:pt idx="1565">
                  <c:v>21.866</c:v>
                </c:pt>
                <c:pt idx="1566">
                  <c:v>22.303999999999988</c:v>
                </c:pt>
                <c:pt idx="1567">
                  <c:v>22.166</c:v>
                </c:pt>
                <c:pt idx="1568">
                  <c:v>22.908999999999882</c:v>
                </c:pt>
                <c:pt idx="1569">
                  <c:v>23.236000000000001</c:v>
                </c:pt>
                <c:pt idx="1570">
                  <c:v>22.338000000000001</c:v>
                </c:pt>
                <c:pt idx="1571">
                  <c:v>23.286999999999882</c:v>
                </c:pt>
                <c:pt idx="1572">
                  <c:v>22.34</c:v>
                </c:pt>
                <c:pt idx="1573">
                  <c:v>23.277999999999999</c:v>
                </c:pt>
                <c:pt idx="1574">
                  <c:v>23.050999999999988</c:v>
                </c:pt>
                <c:pt idx="1575">
                  <c:v>22.813000000000031</c:v>
                </c:pt>
                <c:pt idx="1576">
                  <c:v>23.674000000000031</c:v>
                </c:pt>
                <c:pt idx="1577">
                  <c:v>22.3</c:v>
                </c:pt>
                <c:pt idx="1578">
                  <c:v>22.47</c:v>
                </c:pt>
                <c:pt idx="1579">
                  <c:v>22.47</c:v>
                </c:pt>
                <c:pt idx="1580">
                  <c:v>22.382999999999882</c:v>
                </c:pt>
                <c:pt idx="1581">
                  <c:v>23.424999999999986</c:v>
                </c:pt>
                <c:pt idx="1582">
                  <c:v>21.857000000000031</c:v>
                </c:pt>
                <c:pt idx="1583">
                  <c:v>23.118000000000031</c:v>
                </c:pt>
                <c:pt idx="1584">
                  <c:v>22.214000000000031</c:v>
                </c:pt>
                <c:pt idx="1585">
                  <c:v>22.065999999999882</c:v>
                </c:pt>
                <c:pt idx="1586">
                  <c:v>23.224999999999987</c:v>
                </c:pt>
                <c:pt idx="1587">
                  <c:v>22.41</c:v>
                </c:pt>
                <c:pt idx="1588">
                  <c:v>23.310000000000031</c:v>
                </c:pt>
                <c:pt idx="1589">
                  <c:v>22.974999999999987</c:v>
                </c:pt>
                <c:pt idx="1590">
                  <c:v>22.584</c:v>
                </c:pt>
                <c:pt idx="1591">
                  <c:v>22.847999999999999</c:v>
                </c:pt>
                <c:pt idx="1592">
                  <c:v>22.442999999999682</c:v>
                </c:pt>
                <c:pt idx="1593">
                  <c:v>23.617000000000331</c:v>
                </c:pt>
                <c:pt idx="1594">
                  <c:v>22.183</c:v>
                </c:pt>
                <c:pt idx="1595">
                  <c:v>23.267999999999986</c:v>
                </c:pt>
                <c:pt idx="1596">
                  <c:v>22.701000000000001</c:v>
                </c:pt>
                <c:pt idx="1597">
                  <c:v>23.462999999999582</c:v>
                </c:pt>
                <c:pt idx="1598">
                  <c:v>22.355</c:v>
                </c:pt>
                <c:pt idx="1599">
                  <c:v>22.32100000000003</c:v>
                </c:pt>
                <c:pt idx="1600">
                  <c:v>22.527000000000001</c:v>
                </c:pt>
                <c:pt idx="1601">
                  <c:v>22.52</c:v>
                </c:pt>
                <c:pt idx="1602">
                  <c:v>22.63500000000003</c:v>
                </c:pt>
                <c:pt idx="1603">
                  <c:v>23.251999999999999</c:v>
                </c:pt>
                <c:pt idx="1604">
                  <c:v>23.439</c:v>
                </c:pt>
                <c:pt idx="1605">
                  <c:v>22.36</c:v>
                </c:pt>
                <c:pt idx="1606">
                  <c:v>22.407999999999987</c:v>
                </c:pt>
                <c:pt idx="1607">
                  <c:v>22.707000000000001</c:v>
                </c:pt>
                <c:pt idx="1608">
                  <c:v>22.498999999999882</c:v>
                </c:pt>
                <c:pt idx="1609">
                  <c:v>22.858000000000001</c:v>
                </c:pt>
                <c:pt idx="1610">
                  <c:v>23.126000000000001</c:v>
                </c:pt>
                <c:pt idx="1611">
                  <c:v>22.901999999999987</c:v>
                </c:pt>
                <c:pt idx="1612">
                  <c:v>22.794</c:v>
                </c:pt>
                <c:pt idx="1613">
                  <c:v>22.524999999999999</c:v>
                </c:pt>
                <c:pt idx="1614">
                  <c:v>22.398</c:v>
                </c:pt>
                <c:pt idx="1615">
                  <c:v>22.57400000000003</c:v>
                </c:pt>
                <c:pt idx="1616">
                  <c:v>23.316000000000031</c:v>
                </c:pt>
                <c:pt idx="1617">
                  <c:v>22.677000000000131</c:v>
                </c:pt>
                <c:pt idx="1618">
                  <c:v>23.564</c:v>
                </c:pt>
                <c:pt idx="1619">
                  <c:v>23.195</c:v>
                </c:pt>
                <c:pt idx="1620">
                  <c:v>22.68</c:v>
                </c:pt>
                <c:pt idx="1621">
                  <c:v>23.692</c:v>
                </c:pt>
                <c:pt idx="1622">
                  <c:v>22.691000000000031</c:v>
                </c:pt>
                <c:pt idx="1623">
                  <c:v>23.253</c:v>
                </c:pt>
                <c:pt idx="1624">
                  <c:v>22.597000000000001</c:v>
                </c:pt>
                <c:pt idx="1625">
                  <c:v>22.695</c:v>
                </c:pt>
                <c:pt idx="1626">
                  <c:v>23.123000000000001</c:v>
                </c:pt>
                <c:pt idx="1627">
                  <c:v>23.242999999999782</c:v>
                </c:pt>
                <c:pt idx="1628">
                  <c:v>23.07400000000003</c:v>
                </c:pt>
                <c:pt idx="1629">
                  <c:v>22.751000000000001</c:v>
                </c:pt>
                <c:pt idx="1630">
                  <c:v>23.123000000000001</c:v>
                </c:pt>
                <c:pt idx="1631">
                  <c:v>22.689</c:v>
                </c:pt>
                <c:pt idx="1632">
                  <c:v>22.648</c:v>
                </c:pt>
                <c:pt idx="1633">
                  <c:v>22.521000000000001</c:v>
                </c:pt>
                <c:pt idx="1634">
                  <c:v>23.66700000000003</c:v>
                </c:pt>
                <c:pt idx="1635">
                  <c:v>22.943999999999882</c:v>
                </c:pt>
                <c:pt idx="1636">
                  <c:v>22.983999999999789</c:v>
                </c:pt>
                <c:pt idx="1637">
                  <c:v>22.834000000000131</c:v>
                </c:pt>
                <c:pt idx="1638">
                  <c:v>23.447999999999986</c:v>
                </c:pt>
                <c:pt idx="1639">
                  <c:v>22.791999999999987</c:v>
                </c:pt>
                <c:pt idx="1640">
                  <c:v>22.79</c:v>
                </c:pt>
                <c:pt idx="1641">
                  <c:v>23.291</c:v>
                </c:pt>
              </c:numCache>
            </c:numRef>
          </c:yVal>
          <c:smooth val="0"/>
        </c:ser>
        <c:ser>
          <c:idx val="3"/>
          <c:order val="2"/>
          <c:tx>
            <c:v>Inlet pressure</c:v>
          </c:tx>
          <c:spPr>
            <a:ln w="28575">
              <a:noFill/>
            </a:ln>
          </c:spPr>
          <c:marker>
            <c:symbol val="circle"/>
            <c:size val="2"/>
            <c:spPr>
              <a:noFill/>
              <a:ln>
                <a:solidFill>
                  <a:schemeClr val="accent6">
                    <a:lumMod val="75000"/>
                  </a:schemeClr>
                </a:solidFill>
              </a:ln>
            </c:spPr>
          </c:marker>
          <c:dLbls>
            <c:dLbl>
              <c:idx val="1228"/>
              <c:layout>
                <c:manualLayout>
                  <c:x val="-3.5650837283186416E-2"/>
                  <c:y val="-0.13115497906584767"/>
                </c:manualLayout>
              </c:layout>
              <c:tx>
                <c:rich>
                  <a:bodyPr/>
                  <a:lstStyle/>
                  <a:p>
                    <a:pPr>
                      <a:defRPr sz="1200"/>
                    </a:pPr>
                    <a:r>
                      <a:rPr lang="en-US" sz="1200" b="1" dirty="0" smtClean="0">
                        <a:solidFill>
                          <a:schemeClr val="accent6">
                            <a:lumMod val="75000"/>
                          </a:schemeClr>
                        </a:solidFill>
                      </a:rPr>
                      <a:t>Injection pressure</a:t>
                    </a:r>
                    <a:endParaRPr lang="en-US" sz="1200" b="1" dirty="0">
                      <a:solidFill>
                        <a:schemeClr val="accent6">
                          <a:lumMod val="75000"/>
                        </a:schemeClr>
                      </a:solidFill>
                    </a:endParaRPr>
                  </a:p>
                </c:rich>
              </c:tx>
              <c:spPr/>
              <c:showLegendKey val="0"/>
              <c:showVal val="1"/>
              <c:showCatName val="0"/>
              <c:showSerName val="0"/>
              <c:showPercent val="0"/>
              <c:showBubbleSize val="0"/>
            </c:dLbl>
            <c:showLegendKey val="0"/>
            <c:showVal val="0"/>
            <c:showCatName val="0"/>
            <c:showSerName val="0"/>
            <c:showPercent val="0"/>
            <c:showBubbleSize val="0"/>
          </c:dLbls>
          <c:xVal>
            <c:numRef>
              <c:f>AOSandOilTest2a!$K$4:$K$1645</c:f>
              <c:numCache>
                <c:formatCode>General</c:formatCode>
                <c:ptCount val="1642"/>
                <c:pt idx="0">
                  <c:v>-1.7</c:v>
                </c:pt>
                <c:pt idx="1">
                  <c:v>-1.697222222222222</c:v>
                </c:pt>
                <c:pt idx="2">
                  <c:v>-1.694444444444444</c:v>
                </c:pt>
                <c:pt idx="3">
                  <c:v>-1.6916666666666671</c:v>
                </c:pt>
                <c:pt idx="4">
                  <c:v>-1.688888888888936</c:v>
                </c:pt>
                <c:pt idx="5">
                  <c:v>-1.6861111111111606</c:v>
                </c:pt>
                <c:pt idx="6">
                  <c:v>-1.6833333333333331</c:v>
                </c:pt>
                <c:pt idx="7">
                  <c:v>-1.6805555555556064</c:v>
                </c:pt>
                <c:pt idx="8">
                  <c:v>-1.677777777777778</c:v>
                </c:pt>
                <c:pt idx="9">
                  <c:v>-1.675</c:v>
                </c:pt>
                <c:pt idx="10">
                  <c:v>-1.6722222222222221</c:v>
                </c:pt>
                <c:pt idx="11">
                  <c:v>-1.6694444444444438</c:v>
                </c:pt>
                <c:pt idx="12">
                  <c:v>-1.6666666666666661</c:v>
                </c:pt>
                <c:pt idx="13">
                  <c:v>-1.6638888888888901</c:v>
                </c:pt>
                <c:pt idx="14">
                  <c:v>-1.6611111111111121</c:v>
                </c:pt>
                <c:pt idx="15">
                  <c:v>-1.6583333333333341</c:v>
                </c:pt>
                <c:pt idx="16">
                  <c:v>-1.6555555555555561</c:v>
                </c:pt>
                <c:pt idx="17">
                  <c:v>-1.6527777777777781</c:v>
                </c:pt>
                <c:pt idx="18">
                  <c:v>-1.6500000000000001</c:v>
                </c:pt>
                <c:pt idx="19">
                  <c:v>-1.6472222222222219</c:v>
                </c:pt>
                <c:pt idx="20">
                  <c:v>-1.6444444444444439</c:v>
                </c:pt>
                <c:pt idx="21">
                  <c:v>-1.6416666666666671</c:v>
                </c:pt>
                <c:pt idx="22">
                  <c:v>-1.6388888888889181</c:v>
                </c:pt>
                <c:pt idx="23">
                  <c:v>-1.6361111111111521</c:v>
                </c:pt>
                <c:pt idx="24">
                  <c:v>-1.6333333333333331</c:v>
                </c:pt>
                <c:pt idx="25">
                  <c:v>-1.6305555555556006</c:v>
                </c:pt>
                <c:pt idx="26">
                  <c:v>-1.627777777777778</c:v>
                </c:pt>
                <c:pt idx="27">
                  <c:v>-1.625</c:v>
                </c:pt>
                <c:pt idx="28">
                  <c:v>-1.622222222222222</c:v>
                </c:pt>
                <c:pt idx="29">
                  <c:v>-1.6194444444444438</c:v>
                </c:pt>
                <c:pt idx="30">
                  <c:v>-1.6166666666666671</c:v>
                </c:pt>
                <c:pt idx="31">
                  <c:v>-1.61388888888889</c:v>
                </c:pt>
                <c:pt idx="32">
                  <c:v>-1.611111111111112</c:v>
                </c:pt>
                <c:pt idx="33">
                  <c:v>-1.6083333333333341</c:v>
                </c:pt>
                <c:pt idx="34">
                  <c:v>-1.6055555555555561</c:v>
                </c:pt>
                <c:pt idx="35">
                  <c:v>-1.6027777777777781</c:v>
                </c:pt>
                <c:pt idx="36">
                  <c:v>-1.5999999999999475</c:v>
                </c:pt>
                <c:pt idx="37">
                  <c:v>-1.5972222222222219</c:v>
                </c:pt>
                <c:pt idx="38">
                  <c:v>-1.5944444444444439</c:v>
                </c:pt>
                <c:pt idx="39">
                  <c:v>-1.591666666666667</c:v>
                </c:pt>
                <c:pt idx="40">
                  <c:v>-1.5888888888888901</c:v>
                </c:pt>
                <c:pt idx="41">
                  <c:v>-1.5861111111111121</c:v>
                </c:pt>
                <c:pt idx="42">
                  <c:v>-1.583333333333333</c:v>
                </c:pt>
                <c:pt idx="43">
                  <c:v>-1.5805555555555661</c:v>
                </c:pt>
                <c:pt idx="44">
                  <c:v>-1.5777777777777779</c:v>
                </c:pt>
                <c:pt idx="45">
                  <c:v>-1.575</c:v>
                </c:pt>
                <c:pt idx="46">
                  <c:v>-1.572222222222222</c:v>
                </c:pt>
                <c:pt idx="47">
                  <c:v>-1.5694444444444438</c:v>
                </c:pt>
                <c:pt idx="48">
                  <c:v>-1.5666666666666671</c:v>
                </c:pt>
                <c:pt idx="49">
                  <c:v>-1.56388888888889</c:v>
                </c:pt>
                <c:pt idx="50">
                  <c:v>-1.5611111111111111</c:v>
                </c:pt>
                <c:pt idx="51">
                  <c:v>-1.5583333333333331</c:v>
                </c:pt>
                <c:pt idx="52">
                  <c:v>-1.555555555555556</c:v>
                </c:pt>
                <c:pt idx="53">
                  <c:v>-1.552777777777778</c:v>
                </c:pt>
                <c:pt idx="54">
                  <c:v>-1.55</c:v>
                </c:pt>
                <c:pt idx="55">
                  <c:v>-1.5472222222222218</c:v>
                </c:pt>
                <c:pt idx="56">
                  <c:v>-1.5444444444444438</c:v>
                </c:pt>
                <c:pt idx="57">
                  <c:v>-1.5416666666666659</c:v>
                </c:pt>
                <c:pt idx="58">
                  <c:v>-1.5388888888888901</c:v>
                </c:pt>
                <c:pt idx="59">
                  <c:v>-1.5361111111111121</c:v>
                </c:pt>
                <c:pt idx="60">
                  <c:v>-1.533333333333333</c:v>
                </c:pt>
                <c:pt idx="61">
                  <c:v>-1.5305555555555561</c:v>
                </c:pt>
                <c:pt idx="62">
                  <c:v>-1.5277777777777779</c:v>
                </c:pt>
                <c:pt idx="63">
                  <c:v>-1.5249999999999535</c:v>
                </c:pt>
                <c:pt idx="64">
                  <c:v>-1.5222222222222219</c:v>
                </c:pt>
                <c:pt idx="65">
                  <c:v>-1.5194444444443995</c:v>
                </c:pt>
                <c:pt idx="66">
                  <c:v>-1.5166666666666671</c:v>
                </c:pt>
                <c:pt idx="67">
                  <c:v>-1.5138888888888899</c:v>
                </c:pt>
                <c:pt idx="68">
                  <c:v>-1.5111111111111111</c:v>
                </c:pt>
                <c:pt idx="69">
                  <c:v>-1.5083333333333331</c:v>
                </c:pt>
                <c:pt idx="70">
                  <c:v>-1.505555555555556</c:v>
                </c:pt>
                <c:pt idx="71">
                  <c:v>-1.502777777777778</c:v>
                </c:pt>
                <c:pt idx="72">
                  <c:v>-1.5</c:v>
                </c:pt>
                <c:pt idx="73">
                  <c:v>-1.4972222222222218</c:v>
                </c:pt>
                <c:pt idx="74">
                  <c:v>-1.4944444444444438</c:v>
                </c:pt>
                <c:pt idx="75">
                  <c:v>-1.4916666666666658</c:v>
                </c:pt>
                <c:pt idx="76">
                  <c:v>-1.48888888888889</c:v>
                </c:pt>
                <c:pt idx="77">
                  <c:v>-1.486111111111112</c:v>
                </c:pt>
                <c:pt idx="78">
                  <c:v>-1.4833333333333318</c:v>
                </c:pt>
                <c:pt idx="79">
                  <c:v>-1.4805555555555561</c:v>
                </c:pt>
                <c:pt idx="80">
                  <c:v>-1.4777777777777779</c:v>
                </c:pt>
                <c:pt idx="81">
                  <c:v>-1.4749999999999475</c:v>
                </c:pt>
                <c:pt idx="82">
                  <c:v>-1.4722222222222219</c:v>
                </c:pt>
                <c:pt idx="83">
                  <c:v>-1.4694444444443946</c:v>
                </c:pt>
                <c:pt idx="84">
                  <c:v>-1.466666666666667</c:v>
                </c:pt>
                <c:pt idx="85">
                  <c:v>-1.463888888888889</c:v>
                </c:pt>
                <c:pt idx="86">
                  <c:v>-1.461111111111111</c:v>
                </c:pt>
                <c:pt idx="87">
                  <c:v>-1.458333333333333</c:v>
                </c:pt>
                <c:pt idx="88">
                  <c:v>-1.455555555555555</c:v>
                </c:pt>
                <c:pt idx="89">
                  <c:v>-1.4527777777777779</c:v>
                </c:pt>
                <c:pt idx="90">
                  <c:v>-1.45</c:v>
                </c:pt>
                <c:pt idx="91">
                  <c:v>-1.4472222222222118</c:v>
                </c:pt>
                <c:pt idx="92">
                  <c:v>-1.4444444444444438</c:v>
                </c:pt>
                <c:pt idx="93">
                  <c:v>-1.4416666666666658</c:v>
                </c:pt>
                <c:pt idx="94">
                  <c:v>-1.43888888888889</c:v>
                </c:pt>
                <c:pt idx="95">
                  <c:v>-1.4361111111111111</c:v>
                </c:pt>
                <c:pt idx="96">
                  <c:v>-1.4333333333333318</c:v>
                </c:pt>
                <c:pt idx="97">
                  <c:v>-1.430555555555556</c:v>
                </c:pt>
                <c:pt idx="98">
                  <c:v>-1.4277777777777778</c:v>
                </c:pt>
                <c:pt idx="99">
                  <c:v>-1.4249999999999396</c:v>
                </c:pt>
                <c:pt idx="100">
                  <c:v>-1.4222222222222218</c:v>
                </c:pt>
                <c:pt idx="101">
                  <c:v>-1.4194444444443874</c:v>
                </c:pt>
                <c:pt idx="102">
                  <c:v>-1.4166666666666659</c:v>
                </c:pt>
                <c:pt idx="103">
                  <c:v>-1.413888888888889</c:v>
                </c:pt>
                <c:pt idx="104">
                  <c:v>-1.411111111111111</c:v>
                </c:pt>
                <c:pt idx="105">
                  <c:v>-1.408333333333333</c:v>
                </c:pt>
                <c:pt idx="106">
                  <c:v>-1.405555555555555</c:v>
                </c:pt>
                <c:pt idx="107">
                  <c:v>-1.4027777777777779</c:v>
                </c:pt>
                <c:pt idx="108">
                  <c:v>-1.4</c:v>
                </c:pt>
                <c:pt idx="109">
                  <c:v>-1.3972222222222219</c:v>
                </c:pt>
                <c:pt idx="110">
                  <c:v>-1.3944444444444439</c:v>
                </c:pt>
                <c:pt idx="111">
                  <c:v>-1.3916666666666671</c:v>
                </c:pt>
                <c:pt idx="112">
                  <c:v>-1.3888888888889181</c:v>
                </c:pt>
                <c:pt idx="113">
                  <c:v>-1.3861111111111521</c:v>
                </c:pt>
                <c:pt idx="114">
                  <c:v>-1.3833333333333331</c:v>
                </c:pt>
                <c:pt idx="115">
                  <c:v>-1.3805555555556006</c:v>
                </c:pt>
                <c:pt idx="116">
                  <c:v>-1.377777777777778</c:v>
                </c:pt>
                <c:pt idx="117">
                  <c:v>-1.375</c:v>
                </c:pt>
                <c:pt idx="118">
                  <c:v>-1.372222222222222</c:v>
                </c:pt>
                <c:pt idx="119">
                  <c:v>-1.3694444444444438</c:v>
                </c:pt>
                <c:pt idx="120">
                  <c:v>-1.3666666666666671</c:v>
                </c:pt>
                <c:pt idx="121">
                  <c:v>-1.36388888888889</c:v>
                </c:pt>
                <c:pt idx="122">
                  <c:v>-1.361111111111112</c:v>
                </c:pt>
                <c:pt idx="123">
                  <c:v>-1.3583333333333341</c:v>
                </c:pt>
                <c:pt idx="124">
                  <c:v>-1.3555555555555561</c:v>
                </c:pt>
                <c:pt idx="125">
                  <c:v>-1.3527777777777781</c:v>
                </c:pt>
                <c:pt idx="126">
                  <c:v>-1.35</c:v>
                </c:pt>
                <c:pt idx="127">
                  <c:v>-1.3472222222222219</c:v>
                </c:pt>
                <c:pt idx="128">
                  <c:v>-1.3444444444444439</c:v>
                </c:pt>
                <c:pt idx="129">
                  <c:v>-1.341666666666667</c:v>
                </c:pt>
                <c:pt idx="130">
                  <c:v>-1.3388888888888901</c:v>
                </c:pt>
                <c:pt idx="131">
                  <c:v>-1.3361111111111121</c:v>
                </c:pt>
                <c:pt idx="132">
                  <c:v>-1.333333333333333</c:v>
                </c:pt>
                <c:pt idx="133">
                  <c:v>-1.3305555555555661</c:v>
                </c:pt>
                <c:pt idx="134">
                  <c:v>-1.3277777777777779</c:v>
                </c:pt>
                <c:pt idx="135">
                  <c:v>-1.325</c:v>
                </c:pt>
                <c:pt idx="136">
                  <c:v>-1.322222222222222</c:v>
                </c:pt>
                <c:pt idx="137">
                  <c:v>-1.3194444444444438</c:v>
                </c:pt>
                <c:pt idx="138">
                  <c:v>-1.3166666666666671</c:v>
                </c:pt>
                <c:pt idx="139">
                  <c:v>-1.31388888888889</c:v>
                </c:pt>
                <c:pt idx="140">
                  <c:v>-1.3111111111111111</c:v>
                </c:pt>
                <c:pt idx="141">
                  <c:v>-1.3083333333333331</c:v>
                </c:pt>
                <c:pt idx="142">
                  <c:v>-1.305555555555556</c:v>
                </c:pt>
                <c:pt idx="143">
                  <c:v>-1.302777777777778</c:v>
                </c:pt>
                <c:pt idx="144">
                  <c:v>-1.2999999999999396</c:v>
                </c:pt>
                <c:pt idx="145">
                  <c:v>-1.2972222222222218</c:v>
                </c:pt>
                <c:pt idx="146">
                  <c:v>-1.2944444444444438</c:v>
                </c:pt>
                <c:pt idx="147">
                  <c:v>-1.2916666666666659</c:v>
                </c:pt>
                <c:pt idx="148">
                  <c:v>-1.2888888888888901</c:v>
                </c:pt>
                <c:pt idx="149">
                  <c:v>-1.2861111111111121</c:v>
                </c:pt>
                <c:pt idx="150">
                  <c:v>-1.283333333333333</c:v>
                </c:pt>
                <c:pt idx="151">
                  <c:v>-1.2805555555555561</c:v>
                </c:pt>
                <c:pt idx="152">
                  <c:v>-1.2777777777777779</c:v>
                </c:pt>
                <c:pt idx="153">
                  <c:v>-1.2749999999999535</c:v>
                </c:pt>
                <c:pt idx="154">
                  <c:v>-1.2722222222222219</c:v>
                </c:pt>
                <c:pt idx="155">
                  <c:v>-1.2694444444443995</c:v>
                </c:pt>
                <c:pt idx="156">
                  <c:v>-1.2666666666666671</c:v>
                </c:pt>
                <c:pt idx="157">
                  <c:v>-1.2638888888888899</c:v>
                </c:pt>
                <c:pt idx="158">
                  <c:v>-1.2611111111111111</c:v>
                </c:pt>
                <c:pt idx="159">
                  <c:v>-1.2583333333333331</c:v>
                </c:pt>
                <c:pt idx="160">
                  <c:v>-1.255555555555556</c:v>
                </c:pt>
                <c:pt idx="161">
                  <c:v>-1.252777777777778</c:v>
                </c:pt>
                <c:pt idx="162">
                  <c:v>-1.25</c:v>
                </c:pt>
                <c:pt idx="163">
                  <c:v>-1.2472222222222218</c:v>
                </c:pt>
                <c:pt idx="164">
                  <c:v>-1.2444444444444438</c:v>
                </c:pt>
                <c:pt idx="165">
                  <c:v>-1.2416666666666658</c:v>
                </c:pt>
                <c:pt idx="166">
                  <c:v>-1.23888888888889</c:v>
                </c:pt>
                <c:pt idx="167">
                  <c:v>-1.236111111111112</c:v>
                </c:pt>
                <c:pt idx="168">
                  <c:v>-1.2333333333333318</c:v>
                </c:pt>
                <c:pt idx="169">
                  <c:v>-1.2305555555555561</c:v>
                </c:pt>
                <c:pt idx="170">
                  <c:v>-1.2277777777777779</c:v>
                </c:pt>
                <c:pt idx="171">
                  <c:v>-1.2249999999999475</c:v>
                </c:pt>
                <c:pt idx="172">
                  <c:v>-1.2222222222222219</c:v>
                </c:pt>
                <c:pt idx="173">
                  <c:v>-1.2194444444443946</c:v>
                </c:pt>
                <c:pt idx="174">
                  <c:v>-1.216666666666667</c:v>
                </c:pt>
                <c:pt idx="175">
                  <c:v>-1.2138888888888899</c:v>
                </c:pt>
                <c:pt idx="176">
                  <c:v>-1.211111111111111</c:v>
                </c:pt>
                <c:pt idx="177">
                  <c:v>-1.208333333333333</c:v>
                </c:pt>
                <c:pt idx="178">
                  <c:v>-1.205555555555555</c:v>
                </c:pt>
                <c:pt idx="179">
                  <c:v>-1.2027777777777779</c:v>
                </c:pt>
                <c:pt idx="180">
                  <c:v>-1.2</c:v>
                </c:pt>
                <c:pt idx="181">
                  <c:v>-1.197222222222222</c:v>
                </c:pt>
                <c:pt idx="182">
                  <c:v>-1.194444444444444</c:v>
                </c:pt>
                <c:pt idx="183">
                  <c:v>-1.1916666666666671</c:v>
                </c:pt>
                <c:pt idx="184">
                  <c:v>-1.188888888888936</c:v>
                </c:pt>
                <c:pt idx="185">
                  <c:v>-1.1861111111111606</c:v>
                </c:pt>
                <c:pt idx="186">
                  <c:v>-1.1833333333333331</c:v>
                </c:pt>
                <c:pt idx="187">
                  <c:v>-1.1805555555556064</c:v>
                </c:pt>
                <c:pt idx="188">
                  <c:v>-1.177777777777778</c:v>
                </c:pt>
                <c:pt idx="189">
                  <c:v>-1.175</c:v>
                </c:pt>
                <c:pt idx="190">
                  <c:v>-1.1722222222222221</c:v>
                </c:pt>
                <c:pt idx="191">
                  <c:v>-1.1694444444444438</c:v>
                </c:pt>
                <c:pt idx="192">
                  <c:v>-1.1666666666666661</c:v>
                </c:pt>
                <c:pt idx="193">
                  <c:v>-1.1638888888888901</c:v>
                </c:pt>
                <c:pt idx="194">
                  <c:v>-1.1611111111111121</c:v>
                </c:pt>
                <c:pt idx="195">
                  <c:v>-1.1583333333333341</c:v>
                </c:pt>
                <c:pt idx="196">
                  <c:v>-1.1555555555555561</c:v>
                </c:pt>
                <c:pt idx="197">
                  <c:v>-1.1527777777777781</c:v>
                </c:pt>
                <c:pt idx="198">
                  <c:v>-1.1499999999999535</c:v>
                </c:pt>
                <c:pt idx="199">
                  <c:v>-1.1472222222222219</c:v>
                </c:pt>
                <c:pt idx="200">
                  <c:v>-1.1444444444444439</c:v>
                </c:pt>
                <c:pt idx="201">
                  <c:v>-1.1416666666666671</c:v>
                </c:pt>
                <c:pt idx="202">
                  <c:v>-1.1388888888889181</c:v>
                </c:pt>
                <c:pt idx="203">
                  <c:v>-1.1361111111111521</c:v>
                </c:pt>
                <c:pt idx="204">
                  <c:v>-1.1333333333333331</c:v>
                </c:pt>
                <c:pt idx="205">
                  <c:v>-1.1305555555556015</c:v>
                </c:pt>
                <c:pt idx="206">
                  <c:v>-1.127777777777778</c:v>
                </c:pt>
                <c:pt idx="207">
                  <c:v>-1.125</c:v>
                </c:pt>
                <c:pt idx="208">
                  <c:v>-1.122222222222222</c:v>
                </c:pt>
                <c:pt idx="209">
                  <c:v>-1.1194444444444438</c:v>
                </c:pt>
                <c:pt idx="210">
                  <c:v>-1.1166666666666671</c:v>
                </c:pt>
                <c:pt idx="211">
                  <c:v>-1.11388888888889</c:v>
                </c:pt>
                <c:pt idx="212">
                  <c:v>-1.111111111111112</c:v>
                </c:pt>
                <c:pt idx="213">
                  <c:v>-1.1083333333333341</c:v>
                </c:pt>
                <c:pt idx="214">
                  <c:v>-1.1055555555555561</c:v>
                </c:pt>
                <c:pt idx="215">
                  <c:v>-1.1027777777777781</c:v>
                </c:pt>
                <c:pt idx="216">
                  <c:v>-1.1000000000000001</c:v>
                </c:pt>
                <c:pt idx="217">
                  <c:v>-1.0972222222222219</c:v>
                </c:pt>
                <c:pt idx="218">
                  <c:v>-1.094444444444445</c:v>
                </c:pt>
                <c:pt idx="219">
                  <c:v>-1.091666666666667</c:v>
                </c:pt>
                <c:pt idx="220">
                  <c:v>-1.0888888888888901</c:v>
                </c:pt>
                <c:pt idx="221">
                  <c:v>-1.0861111111111121</c:v>
                </c:pt>
                <c:pt idx="222">
                  <c:v>-1.083333333333333</c:v>
                </c:pt>
                <c:pt idx="223">
                  <c:v>-1.0805555555555661</c:v>
                </c:pt>
                <c:pt idx="224">
                  <c:v>-1.0777777777777779</c:v>
                </c:pt>
                <c:pt idx="225">
                  <c:v>-1.075</c:v>
                </c:pt>
                <c:pt idx="226">
                  <c:v>-1.072222222222222</c:v>
                </c:pt>
                <c:pt idx="227">
                  <c:v>-1.0694444444444438</c:v>
                </c:pt>
                <c:pt idx="228">
                  <c:v>-1.0666666666666671</c:v>
                </c:pt>
                <c:pt idx="229">
                  <c:v>-1.06388888888889</c:v>
                </c:pt>
                <c:pt idx="230">
                  <c:v>-1.0611111111111111</c:v>
                </c:pt>
                <c:pt idx="231">
                  <c:v>-1.0583333333333331</c:v>
                </c:pt>
                <c:pt idx="232">
                  <c:v>-1.055555555555556</c:v>
                </c:pt>
                <c:pt idx="233">
                  <c:v>-1.052777777777778</c:v>
                </c:pt>
                <c:pt idx="234">
                  <c:v>-1.0499999999999396</c:v>
                </c:pt>
                <c:pt idx="235">
                  <c:v>-1.0472222222222218</c:v>
                </c:pt>
                <c:pt idx="236">
                  <c:v>-1.0444444444444438</c:v>
                </c:pt>
                <c:pt idx="237">
                  <c:v>-1.0416666666666659</c:v>
                </c:pt>
                <c:pt idx="238">
                  <c:v>-1.0388888888888901</c:v>
                </c:pt>
                <c:pt idx="239">
                  <c:v>-1.0361111111111121</c:v>
                </c:pt>
                <c:pt idx="240">
                  <c:v>-1.033333333333333</c:v>
                </c:pt>
                <c:pt idx="241">
                  <c:v>-1.0305555555555561</c:v>
                </c:pt>
                <c:pt idx="242">
                  <c:v>-1.0277777777777779</c:v>
                </c:pt>
                <c:pt idx="243">
                  <c:v>-1.0249999999999535</c:v>
                </c:pt>
                <c:pt idx="244">
                  <c:v>-1.0222222222222219</c:v>
                </c:pt>
                <c:pt idx="245">
                  <c:v>-1.0194444444443995</c:v>
                </c:pt>
                <c:pt idx="246">
                  <c:v>-1.0166666666666671</c:v>
                </c:pt>
                <c:pt idx="247">
                  <c:v>-1.0138888888888899</c:v>
                </c:pt>
                <c:pt idx="248">
                  <c:v>-1.0111111111111111</c:v>
                </c:pt>
                <c:pt idx="249">
                  <c:v>-1.0083333333333331</c:v>
                </c:pt>
                <c:pt idx="250">
                  <c:v>-1.005555555555556</c:v>
                </c:pt>
                <c:pt idx="251">
                  <c:v>-1.002777777777778</c:v>
                </c:pt>
                <c:pt idx="252">
                  <c:v>-1</c:v>
                </c:pt>
                <c:pt idx="253">
                  <c:v>-0.99722222222222157</c:v>
                </c:pt>
                <c:pt idx="254">
                  <c:v>-0.99444444444444402</c:v>
                </c:pt>
                <c:pt idx="255">
                  <c:v>-0.99166666666666659</c:v>
                </c:pt>
                <c:pt idx="256">
                  <c:v>-0.98888888888888904</c:v>
                </c:pt>
                <c:pt idx="257">
                  <c:v>-0.9861111111111095</c:v>
                </c:pt>
                <c:pt idx="258">
                  <c:v>-0.9833333333333325</c:v>
                </c:pt>
                <c:pt idx="259">
                  <c:v>-0.98055555555555496</c:v>
                </c:pt>
                <c:pt idx="260">
                  <c:v>-0.97777777777777863</c:v>
                </c:pt>
                <c:pt idx="261">
                  <c:v>-0.97500000000000164</c:v>
                </c:pt>
                <c:pt idx="262">
                  <c:v>-0.97222222222222199</c:v>
                </c:pt>
                <c:pt idx="263">
                  <c:v>-0.96944444444445665</c:v>
                </c:pt>
                <c:pt idx="264">
                  <c:v>-0.96666666666666701</c:v>
                </c:pt>
                <c:pt idx="265">
                  <c:v>-0.96388888888890001</c:v>
                </c:pt>
                <c:pt idx="266">
                  <c:v>-0.96111111111111103</c:v>
                </c:pt>
                <c:pt idx="267">
                  <c:v>-0.95833333333333404</c:v>
                </c:pt>
                <c:pt idx="268">
                  <c:v>-0.95555555555555605</c:v>
                </c:pt>
                <c:pt idx="269">
                  <c:v>-0.95277777777777861</c:v>
                </c:pt>
                <c:pt idx="270">
                  <c:v>-0.95000000000000162</c:v>
                </c:pt>
                <c:pt idx="271">
                  <c:v>-0.94722222222222197</c:v>
                </c:pt>
                <c:pt idx="272">
                  <c:v>-0.94444444444444564</c:v>
                </c:pt>
                <c:pt idx="273">
                  <c:v>-0.94166666666666698</c:v>
                </c:pt>
                <c:pt idx="274">
                  <c:v>-0.93888888888889865</c:v>
                </c:pt>
                <c:pt idx="275">
                  <c:v>-0.93611111111111101</c:v>
                </c:pt>
                <c:pt idx="276">
                  <c:v>-0.93333333333333302</c:v>
                </c:pt>
                <c:pt idx="277">
                  <c:v>-0.93055555555555602</c:v>
                </c:pt>
                <c:pt idx="278">
                  <c:v>-0.92777777777777803</c:v>
                </c:pt>
                <c:pt idx="279">
                  <c:v>-0.92500000000000004</c:v>
                </c:pt>
                <c:pt idx="280">
                  <c:v>-0.9222222222222215</c:v>
                </c:pt>
                <c:pt idx="281">
                  <c:v>-0.91944444444444562</c:v>
                </c:pt>
                <c:pt idx="282">
                  <c:v>-0.91666666666666596</c:v>
                </c:pt>
                <c:pt idx="283">
                  <c:v>-0.91388888888889064</c:v>
                </c:pt>
                <c:pt idx="284">
                  <c:v>-0.91111111111111098</c:v>
                </c:pt>
                <c:pt idx="285">
                  <c:v>-0.90833333333333299</c:v>
                </c:pt>
                <c:pt idx="286">
                  <c:v>-0.905555555555556</c:v>
                </c:pt>
                <c:pt idx="287">
                  <c:v>-0.90277777777777801</c:v>
                </c:pt>
                <c:pt idx="288">
                  <c:v>-0.9</c:v>
                </c:pt>
                <c:pt idx="289">
                  <c:v>-0.89722222222222159</c:v>
                </c:pt>
                <c:pt idx="290">
                  <c:v>-0.89444444444444504</c:v>
                </c:pt>
                <c:pt idx="291">
                  <c:v>-0.8916666666666665</c:v>
                </c:pt>
                <c:pt idx="292">
                  <c:v>-0.88888888888888962</c:v>
                </c:pt>
                <c:pt idx="293">
                  <c:v>-0.88611111111111096</c:v>
                </c:pt>
                <c:pt idx="294">
                  <c:v>-0.88333333333333297</c:v>
                </c:pt>
                <c:pt idx="295">
                  <c:v>-0.88055555555555598</c:v>
                </c:pt>
                <c:pt idx="296">
                  <c:v>-0.87777777777778165</c:v>
                </c:pt>
                <c:pt idx="297">
                  <c:v>-0.87500000000001465</c:v>
                </c:pt>
                <c:pt idx="298">
                  <c:v>-0.87222222222222201</c:v>
                </c:pt>
                <c:pt idx="299">
                  <c:v>-0.86944444444446922</c:v>
                </c:pt>
                <c:pt idx="300">
                  <c:v>-0.86666666666666703</c:v>
                </c:pt>
                <c:pt idx="301">
                  <c:v>-0.86388888888890003</c:v>
                </c:pt>
                <c:pt idx="302">
                  <c:v>-0.86111111111111105</c:v>
                </c:pt>
                <c:pt idx="303">
                  <c:v>-0.85833333333333461</c:v>
                </c:pt>
                <c:pt idx="304">
                  <c:v>-0.85555555555555662</c:v>
                </c:pt>
                <c:pt idx="305">
                  <c:v>-0.85277777777777863</c:v>
                </c:pt>
                <c:pt idx="306">
                  <c:v>-0.85000000000000164</c:v>
                </c:pt>
                <c:pt idx="307">
                  <c:v>-0.84722222222222199</c:v>
                </c:pt>
                <c:pt idx="308">
                  <c:v>-0.84444444444445665</c:v>
                </c:pt>
                <c:pt idx="309">
                  <c:v>-0.84166666666666701</c:v>
                </c:pt>
                <c:pt idx="310">
                  <c:v>-0.83888888888890001</c:v>
                </c:pt>
                <c:pt idx="311">
                  <c:v>-0.83611111111111103</c:v>
                </c:pt>
                <c:pt idx="312">
                  <c:v>-0.83333333333333404</c:v>
                </c:pt>
                <c:pt idx="313">
                  <c:v>-0.83055555555555605</c:v>
                </c:pt>
                <c:pt idx="314">
                  <c:v>-0.82777777777777861</c:v>
                </c:pt>
                <c:pt idx="315">
                  <c:v>-0.82500000000000162</c:v>
                </c:pt>
                <c:pt idx="316">
                  <c:v>-0.82222222222222197</c:v>
                </c:pt>
                <c:pt idx="317">
                  <c:v>-0.81944444444444564</c:v>
                </c:pt>
                <c:pt idx="318">
                  <c:v>-0.81666666666666599</c:v>
                </c:pt>
                <c:pt idx="319">
                  <c:v>-0.81388888888889865</c:v>
                </c:pt>
                <c:pt idx="320">
                  <c:v>-0.81111111111111101</c:v>
                </c:pt>
                <c:pt idx="321">
                  <c:v>-0.80833333333333302</c:v>
                </c:pt>
                <c:pt idx="322">
                  <c:v>-0.80555555555555602</c:v>
                </c:pt>
                <c:pt idx="323">
                  <c:v>-0.80277777777777803</c:v>
                </c:pt>
                <c:pt idx="324">
                  <c:v>-0.8</c:v>
                </c:pt>
                <c:pt idx="325">
                  <c:v>-0.7972222222222215</c:v>
                </c:pt>
                <c:pt idx="326">
                  <c:v>-0.79444444444444562</c:v>
                </c:pt>
                <c:pt idx="327">
                  <c:v>-0.79166666666666596</c:v>
                </c:pt>
                <c:pt idx="328">
                  <c:v>-0.78888888888889064</c:v>
                </c:pt>
                <c:pt idx="329">
                  <c:v>-0.78611111111111098</c:v>
                </c:pt>
                <c:pt idx="330">
                  <c:v>-0.78333333333333299</c:v>
                </c:pt>
                <c:pt idx="331">
                  <c:v>-0.780555555555556</c:v>
                </c:pt>
                <c:pt idx="332">
                  <c:v>-0.77777777777780133</c:v>
                </c:pt>
                <c:pt idx="333">
                  <c:v>-0.77500000000002522</c:v>
                </c:pt>
                <c:pt idx="334">
                  <c:v>-0.77222222222222203</c:v>
                </c:pt>
                <c:pt idx="335">
                  <c:v>-0.76944444444447546</c:v>
                </c:pt>
                <c:pt idx="336">
                  <c:v>-0.76666666666666705</c:v>
                </c:pt>
                <c:pt idx="337">
                  <c:v>-0.76388888888890005</c:v>
                </c:pt>
                <c:pt idx="338">
                  <c:v>-0.76111111111111263</c:v>
                </c:pt>
                <c:pt idx="339">
                  <c:v>-0.75833333333333464</c:v>
                </c:pt>
                <c:pt idx="340">
                  <c:v>-0.75555555555555665</c:v>
                </c:pt>
                <c:pt idx="341">
                  <c:v>-0.75277777777778165</c:v>
                </c:pt>
                <c:pt idx="342">
                  <c:v>-0.75000000000001465</c:v>
                </c:pt>
                <c:pt idx="343">
                  <c:v>-0.74722222222222201</c:v>
                </c:pt>
                <c:pt idx="344">
                  <c:v>-0.74444444444446922</c:v>
                </c:pt>
                <c:pt idx="345">
                  <c:v>-0.74166666666666703</c:v>
                </c:pt>
                <c:pt idx="346">
                  <c:v>-0.73888888888890003</c:v>
                </c:pt>
                <c:pt idx="347">
                  <c:v>-0.73611111111111105</c:v>
                </c:pt>
                <c:pt idx="348">
                  <c:v>-0.73333333333333461</c:v>
                </c:pt>
                <c:pt idx="349">
                  <c:v>-0.73055555555555662</c:v>
                </c:pt>
                <c:pt idx="350">
                  <c:v>-0.72777777777777863</c:v>
                </c:pt>
                <c:pt idx="351">
                  <c:v>-0.72500000000000164</c:v>
                </c:pt>
                <c:pt idx="352">
                  <c:v>-0.72222222222222199</c:v>
                </c:pt>
                <c:pt idx="353">
                  <c:v>-0.71944444444445665</c:v>
                </c:pt>
                <c:pt idx="354">
                  <c:v>-0.71666666666666701</c:v>
                </c:pt>
                <c:pt idx="355">
                  <c:v>-0.71388888888890001</c:v>
                </c:pt>
                <c:pt idx="356">
                  <c:v>-0.71111111111111103</c:v>
                </c:pt>
                <c:pt idx="357">
                  <c:v>-0.70833333333333404</c:v>
                </c:pt>
                <c:pt idx="358">
                  <c:v>-0.70555555555555605</c:v>
                </c:pt>
                <c:pt idx="359">
                  <c:v>-0.70277777777777861</c:v>
                </c:pt>
                <c:pt idx="360">
                  <c:v>-0.70000000000000162</c:v>
                </c:pt>
                <c:pt idx="361">
                  <c:v>-0.69722222222222197</c:v>
                </c:pt>
                <c:pt idx="362">
                  <c:v>-0.69444444444444564</c:v>
                </c:pt>
                <c:pt idx="363">
                  <c:v>-0.69166666666666698</c:v>
                </c:pt>
                <c:pt idx="364">
                  <c:v>-0.68888888888889865</c:v>
                </c:pt>
                <c:pt idx="365">
                  <c:v>-0.68611111111111101</c:v>
                </c:pt>
                <c:pt idx="366">
                  <c:v>-0.68333333333333302</c:v>
                </c:pt>
                <c:pt idx="367">
                  <c:v>-0.68055555555555602</c:v>
                </c:pt>
                <c:pt idx="368">
                  <c:v>-0.67777777777780468</c:v>
                </c:pt>
                <c:pt idx="369">
                  <c:v>-0.67500000000002813</c:v>
                </c:pt>
                <c:pt idx="370">
                  <c:v>-0.67222222222222305</c:v>
                </c:pt>
                <c:pt idx="371">
                  <c:v>-0.66944444444447915</c:v>
                </c:pt>
                <c:pt idx="372">
                  <c:v>-0.66666666666666763</c:v>
                </c:pt>
                <c:pt idx="373">
                  <c:v>-0.66388888888890163</c:v>
                </c:pt>
                <c:pt idx="374">
                  <c:v>-0.66111111111111265</c:v>
                </c:pt>
                <c:pt idx="375">
                  <c:v>-0.65833333333334065</c:v>
                </c:pt>
                <c:pt idx="376">
                  <c:v>-0.6555555555555842</c:v>
                </c:pt>
                <c:pt idx="377">
                  <c:v>-0.65277777777780133</c:v>
                </c:pt>
                <c:pt idx="378">
                  <c:v>-0.65000000000002522</c:v>
                </c:pt>
                <c:pt idx="379">
                  <c:v>-0.64722222222222203</c:v>
                </c:pt>
                <c:pt idx="380">
                  <c:v>-0.64444444444447546</c:v>
                </c:pt>
                <c:pt idx="381">
                  <c:v>-0.64166666666666705</c:v>
                </c:pt>
                <c:pt idx="382">
                  <c:v>-0.63888888888890005</c:v>
                </c:pt>
                <c:pt idx="383">
                  <c:v>-0.63611111111111263</c:v>
                </c:pt>
                <c:pt idx="384">
                  <c:v>-0.63333333333333464</c:v>
                </c:pt>
                <c:pt idx="385">
                  <c:v>-0.63055555555555665</c:v>
                </c:pt>
                <c:pt idx="386">
                  <c:v>-0.62777777777778165</c:v>
                </c:pt>
                <c:pt idx="387">
                  <c:v>-0.62500000000001465</c:v>
                </c:pt>
                <c:pt idx="388">
                  <c:v>-0.62222222222222201</c:v>
                </c:pt>
                <c:pt idx="389">
                  <c:v>-0.61944444444446922</c:v>
                </c:pt>
                <c:pt idx="390">
                  <c:v>-0.61666666666666703</c:v>
                </c:pt>
                <c:pt idx="391">
                  <c:v>-0.61388888888890003</c:v>
                </c:pt>
                <c:pt idx="392">
                  <c:v>-0.61111111111111205</c:v>
                </c:pt>
                <c:pt idx="393">
                  <c:v>-0.60833333333333461</c:v>
                </c:pt>
                <c:pt idx="394">
                  <c:v>-0.60555555555555662</c:v>
                </c:pt>
                <c:pt idx="395">
                  <c:v>-0.60277777777777863</c:v>
                </c:pt>
                <c:pt idx="396">
                  <c:v>-0.60000000000000064</c:v>
                </c:pt>
                <c:pt idx="397">
                  <c:v>-0.59722222222220656</c:v>
                </c:pt>
                <c:pt idx="398">
                  <c:v>-0.594444444444444</c:v>
                </c:pt>
                <c:pt idx="399">
                  <c:v>-0.59166666666666656</c:v>
                </c:pt>
                <c:pt idx="400">
                  <c:v>-0.58888888888888902</c:v>
                </c:pt>
                <c:pt idx="401">
                  <c:v>-0.58611111111111058</c:v>
                </c:pt>
                <c:pt idx="402">
                  <c:v>-0.58333333333333259</c:v>
                </c:pt>
                <c:pt idx="403">
                  <c:v>-0.58055555555555549</c:v>
                </c:pt>
                <c:pt idx="404">
                  <c:v>-0.57777777777777861</c:v>
                </c:pt>
                <c:pt idx="405">
                  <c:v>-0.57500000000000162</c:v>
                </c:pt>
                <c:pt idx="406">
                  <c:v>-0.57222222222222197</c:v>
                </c:pt>
                <c:pt idx="407">
                  <c:v>-0.56944444444444564</c:v>
                </c:pt>
                <c:pt idx="408">
                  <c:v>-0.56666666666666698</c:v>
                </c:pt>
                <c:pt idx="409">
                  <c:v>-0.56388888888889865</c:v>
                </c:pt>
                <c:pt idx="410">
                  <c:v>-0.56111111111111101</c:v>
                </c:pt>
                <c:pt idx="411">
                  <c:v>-0.55833333333333302</c:v>
                </c:pt>
                <c:pt idx="412">
                  <c:v>-0.55555555555555602</c:v>
                </c:pt>
                <c:pt idx="413">
                  <c:v>-0.55277777777777803</c:v>
                </c:pt>
                <c:pt idx="414">
                  <c:v>-0.55000000000000004</c:v>
                </c:pt>
                <c:pt idx="415">
                  <c:v>-0.5472222222222215</c:v>
                </c:pt>
                <c:pt idx="416">
                  <c:v>-0.54444444444444562</c:v>
                </c:pt>
                <c:pt idx="417">
                  <c:v>-0.54166666666666696</c:v>
                </c:pt>
                <c:pt idx="418">
                  <c:v>-0.53888888888888964</c:v>
                </c:pt>
                <c:pt idx="419">
                  <c:v>-0.53611111111111098</c:v>
                </c:pt>
                <c:pt idx="420">
                  <c:v>-0.53333333333333299</c:v>
                </c:pt>
                <c:pt idx="421">
                  <c:v>-0.530555555555555</c:v>
                </c:pt>
                <c:pt idx="422">
                  <c:v>-0.52777777777777801</c:v>
                </c:pt>
                <c:pt idx="423">
                  <c:v>-0.52500000000000002</c:v>
                </c:pt>
                <c:pt idx="424">
                  <c:v>-0.52222222222222159</c:v>
                </c:pt>
                <c:pt idx="425">
                  <c:v>-0.51944444444444504</c:v>
                </c:pt>
                <c:pt idx="426">
                  <c:v>-0.5166666666666655</c:v>
                </c:pt>
                <c:pt idx="427">
                  <c:v>-0.51388888888888962</c:v>
                </c:pt>
                <c:pt idx="428">
                  <c:v>-0.51111111111111096</c:v>
                </c:pt>
                <c:pt idx="429">
                  <c:v>-0.50833333333333297</c:v>
                </c:pt>
                <c:pt idx="430">
                  <c:v>-0.50555555555555598</c:v>
                </c:pt>
                <c:pt idx="431">
                  <c:v>-0.50277777777777799</c:v>
                </c:pt>
                <c:pt idx="432">
                  <c:v>-0.5</c:v>
                </c:pt>
                <c:pt idx="433">
                  <c:v>-0.49722222222223422</c:v>
                </c:pt>
                <c:pt idx="434">
                  <c:v>-0.49444444444445773</c:v>
                </c:pt>
                <c:pt idx="435">
                  <c:v>-0.49166666666668157</c:v>
                </c:pt>
                <c:pt idx="436">
                  <c:v>-0.4888888888889163</c:v>
                </c:pt>
                <c:pt idx="437">
                  <c:v>-0.48611111111111099</c:v>
                </c:pt>
                <c:pt idx="438">
                  <c:v>-0.483333333333333</c:v>
                </c:pt>
                <c:pt idx="439">
                  <c:v>-0.48055555555555501</c:v>
                </c:pt>
                <c:pt idx="440">
                  <c:v>-0.4777777777777914</c:v>
                </c:pt>
                <c:pt idx="441">
                  <c:v>-0.47500000000000031</c:v>
                </c:pt>
                <c:pt idx="442">
                  <c:v>-0.47222222222222232</c:v>
                </c:pt>
                <c:pt idx="443">
                  <c:v>-0.46944444444444638</c:v>
                </c:pt>
                <c:pt idx="444">
                  <c:v>-0.46666666666667794</c:v>
                </c:pt>
                <c:pt idx="445">
                  <c:v>-0.46388888888891344</c:v>
                </c:pt>
                <c:pt idx="446">
                  <c:v>-0.46111111111111075</c:v>
                </c:pt>
                <c:pt idx="447">
                  <c:v>-0.45833333333333293</c:v>
                </c:pt>
                <c:pt idx="448">
                  <c:v>-0.45555555555555499</c:v>
                </c:pt>
                <c:pt idx="449">
                  <c:v>-0.45277777777778438</c:v>
                </c:pt>
                <c:pt idx="450">
                  <c:v>-0.45</c:v>
                </c:pt>
                <c:pt idx="451">
                  <c:v>-0.44722222222222202</c:v>
                </c:pt>
                <c:pt idx="452">
                  <c:v>-0.44444444444444431</c:v>
                </c:pt>
                <c:pt idx="453">
                  <c:v>-0.44166666666666732</c:v>
                </c:pt>
                <c:pt idx="454">
                  <c:v>-0.43888888888891908</c:v>
                </c:pt>
                <c:pt idx="455">
                  <c:v>-0.43611111111111101</c:v>
                </c:pt>
                <c:pt idx="456">
                  <c:v>-0.43333333333333302</c:v>
                </c:pt>
                <c:pt idx="457">
                  <c:v>-0.43055555555555602</c:v>
                </c:pt>
                <c:pt idx="458">
                  <c:v>-0.42777777777779408</c:v>
                </c:pt>
                <c:pt idx="459">
                  <c:v>-0.42500000000000032</c:v>
                </c:pt>
                <c:pt idx="460">
                  <c:v>-0.42222222222222638</c:v>
                </c:pt>
                <c:pt idx="461">
                  <c:v>-0.41944444444445611</c:v>
                </c:pt>
                <c:pt idx="462">
                  <c:v>-0.41666666666667962</c:v>
                </c:pt>
                <c:pt idx="463">
                  <c:v>-0.41388888888891429</c:v>
                </c:pt>
                <c:pt idx="464">
                  <c:v>-0.41111111111111093</c:v>
                </c:pt>
                <c:pt idx="465">
                  <c:v>-0.40833333333333299</c:v>
                </c:pt>
                <c:pt idx="466">
                  <c:v>-0.405555555555555</c:v>
                </c:pt>
                <c:pt idx="467">
                  <c:v>-0.40277777777779056</c:v>
                </c:pt>
                <c:pt idx="468">
                  <c:v>-0.4</c:v>
                </c:pt>
                <c:pt idx="469">
                  <c:v>-0.39722222222223774</c:v>
                </c:pt>
                <c:pt idx="470">
                  <c:v>-0.39444444444446186</c:v>
                </c:pt>
                <c:pt idx="471">
                  <c:v>-0.39166666666668648</c:v>
                </c:pt>
                <c:pt idx="472">
                  <c:v>-0.38888888888892148</c:v>
                </c:pt>
                <c:pt idx="473">
                  <c:v>-0.38611111111111102</c:v>
                </c:pt>
                <c:pt idx="474">
                  <c:v>-0.38333333333333308</c:v>
                </c:pt>
                <c:pt idx="475">
                  <c:v>-0.38055555555555631</c:v>
                </c:pt>
                <c:pt idx="476">
                  <c:v>-0.37777777777779625</c:v>
                </c:pt>
                <c:pt idx="477">
                  <c:v>-0.37500000000000538</c:v>
                </c:pt>
                <c:pt idx="478">
                  <c:v>-0.37222222222223422</c:v>
                </c:pt>
                <c:pt idx="479">
                  <c:v>-0.36944444444445773</c:v>
                </c:pt>
                <c:pt idx="480">
                  <c:v>-0.36666666666668157</c:v>
                </c:pt>
                <c:pt idx="481">
                  <c:v>-0.3638888888889163</c:v>
                </c:pt>
                <c:pt idx="482">
                  <c:v>-0.36111111111111099</c:v>
                </c:pt>
                <c:pt idx="483">
                  <c:v>-0.358333333333333</c:v>
                </c:pt>
                <c:pt idx="484">
                  <c:v>-0.35555555555555501</c:v>
                </c:pt>
                <c:pt idx="485">
                  <c:v>-0.3527777777777914</c:v>
                </c:pt>
                <c:pt idx="486">
                  <c:v>-0.35000000000000031</c:v>
                </c:pt>
                <c:pt idx="487">
                  <c:v>-0.34722222222222232</c:v>
                </c:pt>
                <c:pt idx="488">
                  <c:v>-0.34444444444444638</c:v>
                </c:pt>
                <c:pt idx="489">
                  <c:v>-0.34166666666667794</c:v>
                </c:pt>
                <c:pt idx="490">
                  <c:v>-0.3388888888889216</c:v>
                </c:pt>
                <c:pt idx="491">
                  <c:v>-0.33611111111111108</c:v>
                </c:pt>
                <c:pt idx="492">
                  <c:v>-0.33333333333333331</c:v>
                </c:pt>
                <c:pt idx="493">
                  <c:v>-0.33055555555555632</c:v>
                </c:pt>
                <c:pt idx="494">
                  <c:v>-0.32777777777779865</c:v>
                </c:pt>
                <c:pt idx="495">
                  <c:v>-0.32500000000001239</c:v>
                </c:pt>
                <c:pt idx="496">
                  <c:v>-0.3222222222222359</c:v>
                </c:pt>
                <c:pt idx="497">
                  <c:v>-0.31944444444445957</c:v>
                </c:pt>
                <c:pt idx="498">
                  <c:v>-0.31666666666668386</c:v>
                </c:pt>
                <c:pt idx="499">
                  <c:v>-0.31388888888891908</c:v>
                </c:pt>
                <c:pt idx="500">
                  <c:v>-0.31111111111111101</c:v>
                </c:pt>
                <c:pt idx="501">
                  <c:v>-0.30833333333333302</c:v>
                </c:pt>
                <c:pt idx="502">
                  <c:v>-0.30555555555555602</c:v>
                </c:pt>
                <c:pt idx="503">
                  <c:v>-0.30277777777779324</c:v>
                </c:pt>
                <c:pt idx="504">
                  <c:v>-0.30000000000000032</c:v>
                </c:pt>
                <c:pt idx="505">
                  <c:v>-0.29722222222222638</c:v>
                </c:pt>
                <c:pt idx="506">
                  <c:v>-0.29444444444445611</c:v>
                </c:pt>
                <c:pt idx="507">
                  <c:v>-0.29166666666667962</c:v>
                </c:pt>
                <c:pt idx="508">
                  <c:v>-0.28888888888891429</c:v>
                </c:pt>
                <c:pt idx="509">
                  <c:v>-0.28611111111111093</c:v>
                </c:pt>
                <c:pt idx="510">
                  <c:v>-0.28333333333333299</c:v>
                </c:pt>
                <c:pt idx="511">
                  <c:v>-0.280555555555555</c:v>
                </c:pt>
                <c:pt idx="512">
                  <c:v>-0.27777777777779056</c:v>
                </c:pt>
                <c:pt idx="513">
                  <c:v>-0.27500000000000002</c:v>
                </c:pt>
                <c:pt idx="514">
                  <c:v>-0.27222222222222231</c:v>
                </c:pt>
                <c:pt idx="515">
                  <c:v>-0.26944444444444432</c:v>
                </c:pt>
                <c:pt idx="516">
                  <c:v>-0.26666666666666738</c:v>
                </c:pt>
                <c:pt idx="517">
                  <c:v>-0.26388888888891077</c:v>
                </c:pt>
                <c:pt idx="518">
                  <c:v>-0.26111111111111079</c:v>
                </c:pt>
                <c:pt idx="519">
                  <c:v>-0.25833333333333275</c:v>
                </c:pt>
                <c:pt idx="520">
                  <c:v>-0.25555555555555576</c:v>
                </c:pt>
                <c:pt idx="521">
                  <c:v>-0.25277777777777832</c:v>
                </c:pt>
                <c:pt idx="522">
                  <c:v>-0.25</c:v>
                </c:pt>
                <c:pt idx="523">
                  <c:v>-0.24722222222222853</c:v>
                </c:pt>
                <c:pt idx="524">
                  <c:v>-0.24444444444445781</c:v>
                </c:pt>
                <c:pt idx="525">
                  <c:v>-0.241666666666667</c:v>
                </c:pt>
                <c:pt idx="526">
                  <c:v>-0.23888888888888901</c:v>
                </c:pt>
                <c:pt idx="527">
                  <c:v>-0.23611111111111124</c:v>
                </c:pt>
                <c:pt idx="528">
                  <c:v>-0.23333333333333744</c:v>
                </c:pt>
                <c:pt idx="529">
                  <c:v>-0.23055555555555488</c:v>
                </c:pt>
                <c:pt idx="530">
                  <c:v>-0.227777777777778</c:v>
                </c:pt>
                <c:pt idx="531">
                  <c:v>-0.22500000000000001</c:v>
                </c:pt>
                <c:pt idx="532">
                  <c:v>-0.22222222222222204</c:v>
                </c:pt>
                <c:pt idx="533">
                  <c:v>-0.21944444444445949</c:v>
                </c:pt>
                <c:pt idx="534">
                  <c:v>-0.21666666666666701</c:v>
                </c:pt>
                <c:pt idx="535">
                  <c:v>-0.21388888888888904</c:v>
                </c:pt>
                <c:pt idx="536">
                  <c:v>-0.21111111111111144</c:v>
                </c:pt>
                <c:pt idx="537">
                  <c:v>-0.20833333333333953</c:v>
                </c:pt>
                <c:pt idx="538">
                  <c:v>-0.20555555555555488</c:v>
                </c:pt>
                <c:pt idx="539">
                  <c:v>-0.202777777777778</c:v>
                </c:pt>
                <c:pt idx="540">
                  <c:v>-0.2</c:v>
                </c:pt>
                <c:pt idx="541">
                  <c:v>-0.19722222222222224</c:v>
                </c:pt>
                <c:pt idx="542">
                  <c:v>-0.19444444444445533</c:v>
                </c:pt>
                <c:pt idx="543">
                  <c:v>-0.19166666666666687</c:v>
                </c:pt>
                <c:pt idx="544">
                  <c:v>-0.18888888888888924</c:v>
                </c:pt>
                <c:pt idx="545">
                  <c:v>-0.18611111111111694</c:v>
                </c:pt>
                <c:pt idx="546">
                  <c:v>-0.18333333333334095</c:v>
                </c:pt>
                <c:pt idx="547">
                  <c:v>-0.180555555555556</c:v>
                </c:pt>
                <c:pt idx="548">
                  <c:v>-0.17777777777777801</c:v>
                </c:pt>
                <c:pt idx="549">
                  <c:v>-0.17500000000000004</c:v>
                </c:pt>
                <c:pt idx="550">
                  <c:v>-0.17222222222222244</c:v>
                </c:pt>
                <c:pt idx="551">
                  <c:v>-0.16944444444445597</c:v>
                </c:pt>
                <c:pt idx="552">
                  <c:v>-0.16666666666666688</c:v>
                </c:pt>
                <c:pt idx="553">
                  <c:v>-0.163888888888889</c:v>
                </c:pt>
                <c:pt idx="554">
                  <c:v>-0.16111111111111101</c:v>
                </c:pt>
                <c:pt idx="555">
                  <c:v>-0.15833333333334154</c:v>
                </c:pt>
                <c:pt idx="556">
                  <c:v>-0.155555555555555</c:v>
                </c:pt>
                <c:pt idx="557">
                  <c:v>-0.15277777777777801</c:v>
                </c:pt>
                <c:pt idx="558">
                  <c:v>-0.15000000000000024</c:v>
                </c:pt>
                <c:pt idx="559">
                  <c:v>-0.14722222222222694</c:v>
                </c:pt>
                <c:pt idx="560">
                  <c:v>-0.14444444444445662</c:v>
                </c:pt>
                <c:pt idx="561">
                  <c:v>-0.141666666666667</c:v>
                </c:pt>
                <c:pt idx="562">
                  <c:v>-0.13888888888888901</c:v>
                </c:pt>
                <c:pt idx="563">
                  <c:v>-0.13611111111111104</c:v>
                </c:pt>
                <c:pt idx="564">
                  <c:v>-0.13333333333333341</c:v>
                </c:pt>
                <c:pt idx="565">
                  <c:v>-0.13055555555555487</c:v>
                </c:pt>
                <c:pt idx="566">
                  <c:v>-0.12777777777777788</c:v>
                </c:pt>
                <c:pt idx="567">
                  <c:v>-0.125</c:v>
                </c:pt>
                <c:pt idx="568">
                  <c:v>-0.12222222222222845</c:v>
                </c:pt>
                <c:pt idx="569">
                  <c:v>-0.11944444444444402</c:v>
                </c:pt>
                <c:pt idx="570">
                  <c:v>-0.11666666666666722</c:v>
                </c:pt>
                <c:pt idx="571">
                  <c:v>-0.113888888888889</c:v>
                </c:pt>
                <c:pt idx="572">
                  <c:v>-0.11111111111111102</c:v>
                </c:pt>
                <c:pt idx="573">
                  <c:v>-0.108333333333333</c:v>
                </c:pt>
                <c:pt idx="574">
                  <c:v>-0.10555555555555612</c:v>
                </c:pt>
                <c:pt idx="575">
                  <c:v>-0.10277777777777802</c:v>
                </c:pt>
                <c:pt idx="576">
                  <c:v>-0.1</c:v>
                </c:pt>
                <c:pt idx="577">
                  <c:v>-9.7222222222222238E-2</c:v>
                </c:pt>
                <c:pt idx="578">
                  <c:v>-9.4444444444444345E-2</c:v>
                </c:pt>
                <c:pt idx="579">
                  <c:v>-9.1666666666668228E-2</c:v>
                </c:pt>
                <c:pt idx="580">
                  <c:v>-8.8888888888888865E-2</c:v>
                </c:pt>
                <c:pt idx="581">
                  <c:v>-8.6111111111110819E-2</c:v>
                </c:pt>
                <c:pt idx="582">
                  <c:v>-8.3333333333333343E-2</c:v>
                </c:pt>
                <c:pt idx="583">
                  <c:v>-8.0555555555562777E-2</c:v>
                </c:pt>
                <c:pt idx="584">
                  <c:v>-7.777777777777771E-2</c:v>
                </c:pt>
                <c:pt idx="585">
                  <c:v>-7.5000000000000011E-2</c:v>
                </c:pt>
                <c:pt idx="586">
                  <c:v>-7.2222222222222437E-2</c:v>
                </c:pt>
                <c:pt idx="587">
                  <c:v>-6.9444444444444434E-2</c:v>
                </c:pt>
                <c:pt idx="588">
                  <c:v>-6.6666666666666707E-2</c:v>
                </c:pt>
                <c:pt idx="589">
                  <c:v>-6.3888888888888884E-2</c:v>
                </c:pt>
                <c:pt idx="590">
                  <c:v>-6.1111111111111123E-2</c:v>
                </c:pt>
                <c:pt idx="591">
                  <c:v>-5.8333333333334923E-2</c:v>
                </c:pt>
                <c:pt idx="592">
                  <c:v>-5.5555555555555365E-2</c:v>
                </c:pt>
                <c:pt idx="593">
                  <c:v>-5.2777777777777812E-2</c:v>
                </c:pt>
                <c:pt idx="594">
                  <c:v>-5.00000000000001E-2</c:v>
                </c:pt>
                <c:pt idx="595">
                  <c:v>-4.7222222222222332E-2</c:v>
                </c:pt>
                <c:pt idx="596">
                  <c:v>-4.4444444444444502E-2</c:v>
                </c:pt>
                <c:pt idx="597">
                  <c:v>-4.1666666666666505E-2</c:v>
                </c:pt>
                <c:pt idx="598">
                  <c:v>-3.8888888888888709E-2</c:v>
                </c:pt>
                <c:pt idx="599">
                  <c:v>-3.6111111111111052E-2</c:v>
                </c:pt>
                <c:pt idx="600">
                  <c:v>-3.3333333333333208E-2</c:v>
                </c:pt>
                <c:pt idx="601">
                  <c:v>-3.0555555555555409E-2</c:v>
                </c:pt>
                <c:pt idx="602">
                  <c:v>-2.7777777777780236E-2</c:v>
                </c:pt>
                <c:pt idx="603">
                  <c:v>-2.4999999999999904E-2</c:v>
                </c:pt>
                <c:pt idx="604">
                  <c:v>-2.2222222222222202E-2</c:v>
                </c:pt>
                <c:pt idx="605">
                  <c:v>-1.9444444444444403E-2</c:v>
                </c:pt>
                <c:pt idx="606">
                  <c:v>-1.6666666666666621E-2</c:v>
                </c:pt>
                <c:pt idx="607">
                  <c:v>-1.3888888888889546E-2</c:v>
                </c:pt>
                <c:pt idx="608">
                  <c:v>-1.1111111111111101E-2</c:v>
                </c:pt>
                <c:pt idx="609">
                  <c:v>-8.3333333333333228E-3</c:v>
                </c:pt>
                <c:pt idx="610">
                  <c:v>-5.5555555555555306E-3</c:v>
                </c:pt>
                <c:pt idx="611">
                  <c:v>-2.7777777777780485E-3</c:v>
                </c:pt>
                <c:pt idx="612">
                  <c:v>0</c:v>
                </c:pt>
                <c:pt idx="613">
                  <c:v>2.7777777777780485E-3</c:v>
                </c:pt>
                <c:pt idx="614">
                  <c:v>5.5555555555555306E-3</c:v>
                </c:pt>
                <c:pt idx="615">
                  <c:v>8.3333333333333228E-3</c:v>
                </c:pt>
                <c:pt idx="616">
                  <c:v>1.1111111111111101E-2</c:v>
                </c:pt>
                <c:pt idx="617">
                  <c:v>1.3888888888889546E-2</c:v>
                </c:pt>
                <c:pt idx="618">
                  <c:v>1.6666666666666621E-2</c:v>
                </c:pt>
                <c:pt idx="619">
                  <c:v>1.9444444444444611E-2</c:v>
                </c:pt>
                <c:pt idx="620">
                  <c:v>2.2222222222222442E-2</c:v>
                </c:pt>
                <c:pt idx="621">
                  <c:v>2.5000000000000206E-2</c:v>
                </c:pt>
                <c:pt idx="622">
                  <c:v>2.777777777778041E-2</c:v>
                </c:pt>
                <c:pt idx="623">
                  <c:v>3.0555555555555711E-2</c:v>
                </c:pt>
                <c:pt idx="624">
                  <c:v>3.3333333333333409E-2</c:v>
                </c:pt>
                <c:pt idx="625">
                  <c:v>3.6111111111111219E-2</c:v>
                </c:pt>
                <c:pt idx="626">
                  <c:v>3.8888888888889014E-2</c:v>
                </c:pt>
                <c:pt idx="627">
                  <c:v>4.166666666666681E-2</c:v>
                </c:pt>
                <c:pt idx="628">
                  <c:v>4.4444444444444502E-2</c:v>
                </c:pt>
                <c:pt idx="629">
                  <c:v>4.7222222222222332E-2</c:v>
                </c:pt>
                <c:pt idx="630">
                  <c:v>5.00000000000001E-2</c:v>
                </c:pt>
                <c:pt idx="631">
                  <c:v>5.2777777777777812E-2</c:v>
                </c:pt>
                <c:pt idx="632">
                  <c:v>5.5555555555555365E-2</c:v>
                </c:pt>
                <c:pt idx="633">
                  <c:v>5.8333333333334923E-2</c:v>
                </c:pt>
                <c:pt idx="634">
                  <c:v>6.1111111111111123E-2</c:v>
                </c:pt>
                <c:pt idx="635">
                  <c:v>6.3888888888888884E-2</c:v>
                </c:pt>
                <c:pt idx="636">
                  <c:v>6.6666666666666707E-2</c:v>
                </c:pt>
                <c:pt idx="637">
                  <c:v>6.9444444444444434E-2</c:v>
                </c:pt>
                <c:pt idx="638">
                  <c:v>7.2222222222222437E-2</c:v>
                </c:pt>
                <c:pt idx="639">
                  <c:v>7.5000000000000011E-2</c:v>
                </c:pt>
                <c:pt idx="640">
                  <c:v>7.777777777777771E-2</c:v>
                </c:pt>
                <c:pt idx="641">
                  <c:v>8.0555555555562777E-2</c:v>
                </c:pt>
                <c:pt idx="642">
                  <c:v>8.3333333333333523E-2</c:v>
                </c:pt>
                <c:pt idx="643">
                  <c:v>8.6111111111110819E-2</c:v>
                </c:pt>
                <c:pt idx="644">
                  <c:v>8.8888888888890266E-2</c:v>
                </c:pt>
                <c:pt idx="645">
                  <c:v>9.1666666666668228E-2</c:v>
                </c:pt>
                <c:pt idx="646">
                  <c:v>9.4444444444444525E-2</c:v>
                </c:pt>
                <c:pt idx="647">
                  <c:v>9.7222222222222543E-2</c:v>
                </c:pt>
                <c:pt idx="648">
                  <c:v>0.1</c:v>
                </c:pt>
                <c:pt idx="649">
                  <c:v>0.10277777777777802</c:v>
                </c:pt>
                <c:pt idx="650">
                  <c:v>0.10555555555555612</c:v>
                </c:pt>
                <c:pt idx="651">
                  <c:v>0.108333333333333</c:v>
                </c:pt>
                <c:pt idx="652">
                  <c:v>0.11111111111111102</c:v>
                </c:pt>
                <c:pt idx="653">
                  <c:v>0.113888888888889</c:v>
                </c:pt>
                <c:pt idx="654">
                  <c:v>0.11666666666666722</c:v>
                </c:pt>
                <c:pt idx="655">
                  <c:v>0.11944444444444402</c:v>
                </c:pt>
                <c:pt idx="656">
                  <c:v>0.12222222222222845</c:v>
                </c:pt>
                <c:pt idx="657">
                  <c:v>0.125</c:v>
                </c:pt>
                <c:pt idx="658">
                  <c:v>0.12777777777777788</c:v>
                </c:pt>
                <c:pt idx="659">
                  <c:v>0.13055555555555487</c:v>
                </c:pt>
                <c:pt idx="660">
                  <c:v>0.13333333333333341</c:v>
                </c:pt>
                <c:pt idx="661">
                  <c:v>0.13611111111111104</c:v>
                </c:pt>
                <c:pt idx="662">
                  <c:v>0.13888888888888901</c:v>
                </c:pt>
                <c:pt idx="663">
                  <c:v>0.141666666666667</c:v>
                </c:pt>
                <c:pt idx="664">
                  <c:v>0.14444444444445759</c:v>
                </c:pt>
                <c:pt idx="665">
                  <c:v>0.14722222222222694</c:v>
                </c:pt>
                <c:pt idx="666">
                  <c:v>0.15000000000000024</c:v>
                </c:pt>
                <c:pt idx="667">
                  <c:v>0.15277777777777801</c:v>
                </c:pt>
                <c:pt idx="668">
                  <c:v>0.155555555555556</c:v>
                </c:pt>
                <c:pt idx="669">
                  <c:v>0.15833333333334243</c:v>
                </c:pt>
                <c:pt idx="670">
                  <c:v>0.16111111111111101</c:v>
                </c:pt>
                <c:pt idx="671">
                  <c:v>0.163888888888889</c:v>
                </c:pt>
                <c:pt idx="672">
                  <c:v>0.16666666666666688</c:v>
                </c:pt>
                <c:pt idx="673">
                  <c:v>0.16944444444445597</c:v>
                </c:pt>
                <c:pt idx="674">
                  <c:v>0.17222222222222244</c:v>
                </c:pt>
                <c:pt idx="675">
                  <c:v>0.17500000000000004</c:v>
                </c:pt>
                <c:pt idx="676">
                  <c:v>0.17777777777777801</c:v>
                </c:pt>
                <c:pt idx="677">
                  <c:v>0.180555555555556</c:v>
                </c:pt>
                <c:pt idx="678">
                  <c:v>0.18333333333334095</c:v>
                </c:pt>
                <c:pt idx="679">
                  <c:v>0.18611111111111694</c:v>
                </c:pt>
                <c:pt idx="680">
                  <c:v>0.18888888888888924</c:v>
                </c:pt>
                <c:pt idx="681">
                  <c:v>0.19166666666666687</c:v>
                </c:pt>
                <c:pt idx="682">
                  <c:v>0.19444444444445533</c:v>
                </c:pt>
                <c:pt idx="683">
                  <c:v>0.19722222222222224</c:v>
                </c:pt>
                <c:pt idx="684">
                  <c:v>0.2</c:v>
                </c:pt>
                <c:pt idx="685">
                  <c:v>0.202777777777778</c:v>
                </c:pt>
                <c:pt idx="686">
                  <c:v>0.20555555555555488</c:v>
                </c:pt>
                <c:pt idx="687">
                  <c:v>0.20833333333334048</c:v>
                </c:pt>
                <c:pt idx="688">
                  <c:v>0.21111111111111144</c:v>
                </c:pt>
                <c:pt idx="689">
                  <c:v>0.21388888888888904</c:v>
                </c:pt>
                <c:pt idx="690">
                  <c:v>0.21666666666666701</c:v>
                </c:pt>
                <c:pt idx="691">
                  <c:v>0.21944444444445949</c:v>
                </c:pt>
                <c:pt idx="692">
                  <c:v>0.22222222222222204</c:v>
                </c:pt>
                <c:pt idx="693">
                  <c:v>0.22500000000000001</c:v>
                </c:pt>
                <c:pt idx="694">
                  <c:v>0.227777777777778</c:v>
                </c:pt>
                <c:pt idx="695">
                  <c:v>0.23055555555555587</c:v>
                </c:pt>
                <c:pt idx="696">
                  <c:v>0.23333333333333744</c:v>
                </c:pt>
                <c:pt idx="697">
                  <c:v>0.23611111111111124</c:v>
                </c:pt>
                <c:pt idx="698">
                  <c:v>0.23888888888888901</c:v>
                </c:pt>
                <c:pt idx="699">
                  <c:v>0.241666666666667</c:v>
                </c:pt>
                <c:pt idx="700">
                  <c:v>0.24444444444445781</c:v>
                </c:pt>
                <c:pt idx="701">
                  <c:v>0.24722222222222853</c:v>
                </c:pt>
                <c:pt idx="702">
                  <c:v>0.25</c:v>
                </c:pt>
                <c:pt idx="703">
                  <c:v>0.25277777777777832</c:v>
                </c:pt>
                <c:pt idx="704">
                  <c:v>0.25555555555555576</c:v>
                </c:pt>
                <c:pt idx="705">
                  <c:v>0.25833333333333275</c:v>
                </c:pt>
                <c:pt idx="706">
                  <c:v>0.26111111111111079</c:v>
                </c:pt>
                <c:pt idx="707">
                  <c:v>0.26388888888891077</c:v>
                </c:pt>
                <c:pt idx="708">
                  <c:v>0.26666666666666738</c:v>
                </c:pt>
                <c:pt idx="709">
                  <c:v>0.26944444444444532</c:v>
                </c:pt>
                <c:pt idx="710">
                  <c:v>0.27222222222222231</c:v>
                </c:pt>
                <c:pt idx="711">
                  <c:v>0.27500000000000002</c:v>
                </c:pt>
                <c:pt idx="712">
                  <c:v>0.27777777777779056</c:v>
                </c:pt>
                <c:pt idx="713">
                  <c:v>0.280555555555556</c:v>
                </c:pt>
                <c:pt idx="714">
                  <c:v>0.28333333333333299</c:v>
                </c:pt>
                <c:pt idx="715">
                  <c:v>0.28611111111111093</c:v>
                </c:pt>
                <c:pt idx="716">
                  <c:v>0.28888888888891429</c:v>
                </c:pt>
                <c:pt idx="717">
                  <c:v>0.29166666666667962</c:v>
                </c:pt>
                <c:pt idx="718">
                  <c:v>0.29444444444445611</c:v>
                </c:pt>
                <c:pt idx="719">
                  <c:v>0.29722222222222638</c:v>
                </c:pt>
                <c:pt idx="720">
                  <c:v>0.30000000000000032</c:v>
                </c:pt>
                <c:pt idx="721">
                  <c:v>0.30277777777779324</c:v>
                </c:pt>
                <c:pt idx="722">
                  <c:v>0.30555555555555602</c:v>
                </c:pt>
                <c:pt idx="723">
                  <c:v>0.30833333333333302</c:v>
                </c:pt>
                <c:pt idx="724">
                  <c:v>0.31111111111111101</c:v>
                </c:pt>
                <c:pt idx="725">
                  <c:v>0.31388888888891908</c:v>
                </c:pt>
                <c:pt idx="726">
                  <c:v>0.31666666666668386</c:v>
                </c:pt>
                <c:pt idx="727">
                  <c:v>0.31944444444445957</c:v>
                </c:pt>
                <c:pt idx="728">
                  <c:v>0.3222222222222359</c:v>
                </c:pt>
                <c:pt idx="729">
                  <c:v>0.32500000000001239</c:v>
                </c:pt>
                <c:pt idx="730">
                  <c:v>0.32777777777779865</c:v>
                </c:pt>
                <c:pt idx="731">
                  <c:v>0.33055555555555632</c:v>
                </c:pt>
                <c:pt idx="732">
                  <c:v>0.33333333333333331</c:v>
                </c:pt>
                <c:pt idx="733">
                  <c:v>0.33611111111111108</c:v>
                </c:pt>
                <c:pt idx="734">
                  <c:v>0.3388888888889216</c:v>
                </c:pt>
                <c:pt idx="735">
                  <c:v>0.34166666666667794</c:v>
                </c:pt>
                <c:pt idx="736">
                  <c:v>0.34444444444444638</c:v>
                </c:pt>
                <c:pt idx="737">
                  <c:v>0.34722222222222232</c:v>
                </c:pt>
                <c:pt idx="738">
                  <c:v>0.35000000000000031</c:v>
                </c:pt>
                <c:pt idx="739">
                  <c:v>0.3527777777777914</c:v>
                </c:pt>
                <c:pt idx="740">
                  <c:v>0.35555555555555501</c:v>
                </c:pt>
                <c:pt idx="741">
                  <c:v>0.358333333333333</c:v>
                </c:pt>
                <c:pt idx="742">
                  <c:v>0.36111111111111099</c:v>
                </c:pt>
                <c:pt idx="743">
                  <c:v>0.3638888888889163</c:v>
                </c:pt>
                <c:pt idx="744">
                  <c:v>0.36666666666668157</c:v>
                </c:pt>
                <c:pt idx="745">
                  <c:v>0.36944444444445773</c:v>
                </c:pt>
                <c:pt idx="746">
                  <c:v>0.37222222222223422</c:v>
                </c:pt>
                <c:pt idx="747">
                  <c:v>0.37500000000000538</c:v>
                </c:pt>
                <c:pt idx="748">
                  <c:v>0.37777777777779625</c:v>
                </c:pt>
                <c:pt idx="749">
                  <c:v>0.38055555555555631</c:v>
                </c:pt>
                <c:pt idx="750">
                  <c:v>0.38333333333333408</c:v>
                </c:pt>
                <c:pt idx="751">
                  <c:v>0.38611111111111102</c:v>
                </c:pt>
                <c:pt idx="752">
                  <c:v>0.38888888888892237</c:v>
                </c:pt>
                <c:pt idx="753">
                  <c:v>0.39166666666668648</c:v>
                </c:pt>
                <c:pt idx="754">
                  <c:v>0.39444444444446186</c:v>
                </c:pt>
                <c:pt idx="755">
                  <c:v>0.39722222222223774</c:v>
                </c:pt>
                <c:pt idx="756">
                  <c:v>0.4</c:v>
                </c:pt>
                <c:pt idx="757">
                  <c:v>0.40277777777779056</c:v>
                </c:pt>
                <c:pt idx="758">
                  <c:v>0.405555555555556</c:v>
                </c:pt>
                <c:pt idx="759">
                  <c:v>0.40833333333333299</c:v>
                </c:pt>
                <c:pt idx="760">
                  <c:v>0.41111111111111093</c:v>
                </c:pt>
                <c:pt idx="761">
                  <c:v>0.41388888888891429</c:v>
                </c:pt>
                <c:pt idx="762">
                  <c:v>0.41666666666667962</c:v>
                </c:pt>
                <c:pt idx="763">
                  <c:v>0.41944444444445611</c:v>
                </c:pt>
                <c:pt idx="764">
                  <c:v>0.42222222222222638</c:v>
                </c:pt>
                <c:pt idx="765">
                  <c:v>0.42500000000000032</c:v>
                </c:pt>
                <c:pt idx="766">
                  <c:v>0.42777777777779408</c:v>
                </c:pt>
                <c:pt idx="767">
                  <c:v>0.43055555555555602</c:v>
                </c:pt>
                <c:pt idx="768">
                  <c:v>0.43333333333333302</c:v>
                </c:pt>
                <c:pt idx="769">
                  <c:v>0.43611111111111101</c:v>
                </c:pt>
                <c:pt idx="770">
                  <c:v>0.43888888888891908</c:v>
                </c:pt>
                <c:pt idx="771">
                  <c:v>0.44166666666666732</c:v>
                </c:pt>
                <c:pt idx="772">
                  <c:v>0.44444444444444431</c:v>
                </c:pt>
                <c:pt idx="773">
                  <c:v>0.44722222222222202</c:v>
                </c:pt>
                <c:pt idx="774">
                  <c:v>0.45</c:v>
                </c:pt>
                <c:pt idx="775">
                  <c:v>0.45277777777778438</c:v>
                </c:pt>
                <c:pt idx="776">
                  <c:v>0.45555555555555499</c:v>
                </c:pt>
                <c:pt idx="777">
                  <c:v>0.45833333333333293</c:v>
                </c:pt>
                <c:pt idx="778">
                  <c:v>0.46111111111111075</c:v>
                </c:pt>
                <c:pt idx="779">
                  <c:v>0.46388888888891344</c:v>
                </c:pt>
                <c:pt idx="780">
                  <c:v>0.46666666666667794</c:v>
                </c:pt>
                <c:pt idx="781">
                  <c:v>0.46944444444444638</c:v>
                </c:pt>
                <c:pt idx="782">
                  <c:v>0.47222222222222232</c:v>
                </c:pt>
                <c:pt idx="783">
                  <c:v>0.47500000000000031</c:v>
                </c:pt>
                <c:pt idx="784">
                  <c:v>0.4777777777777914</c:v>
                </c:pt>
                <c:pt idx="785">
                  <c:v>0.48055555555555501</c:v>
                </c:pt>
                <c:pt idx="786">
                  <c:v>0.483333333333333</c:v>
                </c:pt>
                <c:pt idx="787">
                  <c:v>0.48611111111111099</c:v>
                </c:pt>
                <c:pt idx="788">
                  <c:v>0.4888888888889163</c:v>
                </c:pt>
                <c:pt idx="789">
                  <c:v>0.49166666666668157</c:v>
                </c:pt>
                <c:pt idx="790">
                  <c:v>0.49444444444445773</c:v>
                </c:pt>
                <c:pt idx="791">
                  <c:v>0.49722222222223422</c:v>
                </c:pt>
                <c:pt idx="792">
                  <c:v>0.5</c:v>
                </c:pt>
                <c:pt idx="793">
                  <c:v>0.50277777777777799</c:v>
                </c:pt>
                <c:pt idx="794">
                  <c:v>0.50555555555555598</c:v>
                </c:pt>
                <c:pt idx="795">
                  <c:v>0.50833333333333397</c:v>
                </c:pt>
                <c:pt idx="796">
                  <c:v>0.51111111111111096</c:v>
                </c:pt>
                <c:pt idx="797">
                  <c:v>0.51388888888889062</c:v>
                </c:pt>
                <c:pt idx="798">
                  <c:v>0.5166666666666655</c:v>
                </c:pt>
                <c:pt idx="799">
                  <c:v>0.51944444444444504</c:v>
                </c:pt>
                <c:pt idx="800">
                  <c:v>0.52222222222222159</c:v>
                </c:pt>
                <c:pt idx="801">
                  <c:v>0.52500000000000002</c:v>
                </c:pt>
                <c:pt idx="802">
                  <c:v>0.52777777777777801</c:v>
                </c:pt>
                <c:pt idx="803">
                  <c:v>0.530555555555556</c:v>
                </c:pt>
                <c:pt idx="804">
                  <c:v>0.53333333333333299</c:v>
                </c:pt>
                <c:pt idx="805">
                  <c:v>0.53611111111111098</c:v>
                </c:pt>
                <c:pt idx="806">
                  <c:v>0.53888888888889064</c:v>
                </c:pt>
                <c:pt idx="807">
                  <c:v>0.54166666666666696</c:v>
                </c:pt>
                <c:pt idx="808">
                  <c:v>0.54444444444444562</c:v>
                </c:pt>
                <c:pt idx="809">
                  <c:v>0.5472222222222215</c:v>
                </c:pt>
                <c:pt idx="810">
                  <c:v>0.55000000000000004</c:v>
                </c:pt>
                <c:pt idx="811">
                  <c:v>0.55277777777777803</c:v>
                </c:pt>
                <c:pt idx="812">
                  <c:v>0.55555555555555602</c:v>
                </c:pt>
                <c:pt idx="813">
                  <c:v>0.55833333333333302</c:v>
                </c:pt>
                <c:pt idx="814">
                  <c:v>0.56111111111111101</c:v>
                </c:pt>
                <c:pt idx="815">
                  <c:v>0.56388888888889865</c:v>
                </c:pt>
                <c:pt idx="816">
                  <c:v>0.56666666666666698</c:v>
                </c:pt>
                <c:pt idx="817">
                  <c:v>0.56944444444444564</c:v>
                </c:pt>
                <c:pt idx="818">
                  <c:v>0.57222222222222197</c:v>
                </c:pt>
                <c:pt idx="819">
                  <c:v>0.57500000000000162</c:v>
                </c:pt>
                <c:pt idx="820">
                  <c:v>0.57777777777777861</c:v>
                </c:pt>
                <c:pt idx="821">
                  <c:v>0.58055555555555549</c:v>
                </c:pt>
                <c:pt idx="822">
                  <c:v>0.58333333333333259</c:v>
                </c:pt>
                <c:pt idx="823">
                  <c:v>0.58611111111111058</c:v>
                </c:pt>
                <c:pt idx="824">
                  <c:v>0.58888888888888902</c:v>
                </c:pt>
                <c:pt idx="825">
                  <c:v>0.59166666666666656</c:v>
                </c:pt>
                <c:pt idx="826">
                  <c:v>0.594444444444444</c:v>
                </c:pt>
                <c:pt idx="827">
                  <c:v>0.59722222222220656</c:v>
                </c:pt>
                <c:pt idx="828">
                  <c:v>0.60000000000000064</c:v>
                </c:pt>
                <c:pt idx="829">
                  <c:v>0.60277777777777863</c:v>
                </c:pt>
                <c:pt idx="830">
                  <c:v>0.60555555555555662</c:v>
                </c:pt>
                <c:pt idx="831">
                  <c:v>0.60833333333333461</c:v>
                </c:pt>
                <c:pt idx="832">
                  <c:v>0.61111111111111105</c:v>
                </c:pt>
                <c:pt idx="833">
                  <c:v>0.61388888888890003</c:v>
                </c:pt>
                <c:pt idx="834">
                  <c:v>0.61666666666666703</c:v>
                </c:pt>
                <c:pt idx="835">
                  <c:v>0.61944444444446922</c:v>
                </c:pt>
                <c:pt idx="836">
                  <c:v>0.62222222222222201</c:v>
                </c:pt>
                <c:pt idx="837">
                  <c:v>0.62500000000001465</c:v>
                </c:pt>
                <c:pt idx="838">
                  <c:v>0.62777777777778165</c:v>
                </c:pt>
                <c:pt idx="839">
                  <c:v>0.63055555555555765</c:v>
                </c:pt>
                <c:pt idx="840">
                  <c:v>0.63333333333333464</c:v>
                </c:pt>
                <c:pt idx="841">
                  <c:v>0.63611111111111263</c:v>
                </c:pt>
                <c:pt idx="842">
                  <c:v>0.63888888888890005</c:v>
                </c:pt>
                <c:pt idx="843">
                  <c:v>0.64166666666666705</c:v>
                </c:pt>
                <c:pt idx="844">
                  <c:v>0.64444444444447546</c:v>
                </c:pt>
                <c:pt idx="845">
                  <c:v>0.64722222222222303</c:v>
                </c:pt>
                <c:pt idx="846">
                  <c:v>0.65000000000002522</c:v>
                </c:pt>
                <c:pt idx="847">
                  <c:v>0.65277777777780133</c:v>
                </c:pt>
                <c:pt idx="848">
                  <c:v>0.6555555555555842</c:v>
                </c:pt>
                <c:pt idx="849">
                  <c:v>0.65833333333334065</c:v>
                </c:pt>
                <c:pt idx="850">
                  <c:v>0.66111111111111265</c:v>
                </c:pt>
                <c:pt idx="851">
                  <c:v>0.66388888888890163</c:v>
                </c:pt>
                <c:pt idx="852">
                  <c:v>0.66666666666666763</c:v>
                </c:pt>
                <c:pt idx="853">
                  <c:v>0.66944444444447915</c:v>
                </c:pt>
                <c:pt idx="854">
                  <c:v>0.67222222222222305</c:v>
                </c:pt>
                <c:pt idx="855">
                  <c:v>0.67500000000002813</c:v>
                </c:pt>
                <c:pt idx="856">
                  <c:v>0.67777777777780468</c:v>
                </c:pt>
                <c:pt idx="857">
                  <c:v>0.68055555555555602</c:v>
                </c:pt>
                <c:pt idx="858">
                  <c:v>0.68333333333333302</c:v>
                </c:pt>
                <c:pt idx="859">
                  <c:v>0.68611111111111101</c:v>
                </c:pt>
                <c:pt idx="860">
                  <c:v>0.68888888888889865</c:v>
                </c:pt>
                <c:pt idx="861">
                  <c:v>0.69166666666666698</c:v>
                </c:pt>
                <c:pt idx="862">
                  <c:v>0.69444444444444564</c:v>
                </c:pt>
                <c:pt idx="863">
                  <c:v>0.69722222222222197</c:v>
                </c:pt>
                <c:pt idx="864">
                  <c:v>0.70000000000000162</c:v>
                </c:pt>
                <c:pt idx="865">
                  <c:v>0.70277777777777861</c:v>
                </c:pt>
                <c:pt idx="866">
                  <c:v>0.70555555555555605</c:v>
                </c:pt>
                <c:pt idx="867">
                  <c:v>0.70833333333333404</c:v>
                </c:pt>
                <c:pt idx="868">
                  <c:v>0.71111111111111103</c:v>
                </c:pt>
                <c:pt idx="869">
                  <c:v>0.71388888888890001</c:v>
                </c:pt>
                <c:pt idx="870">
                  <c:v>0.71666666666666701</c:v>
                </c:pt>
                <c:pt idx="871">
                  <c:v>0.71944444444445665</c:v>
                </c:pt>
                <c:pt idx="872">
                  <c:v>0.72222222222222199</c:v>
                </c:pt>
                <c:pt idx="873">
                  <c:v>0.72500000000000164</c:v>
                </c:pt>
                <c:pt idx="874">
                  <c:v>0.72777777777777863</c:v>
                </c:pt>
                <c:pt idx="875">
                  <c:v>0.73055555555555662</c:v>
                </c:pt>
                <c:pt idx="876">
                  <c:v>0.73333333333333461</c:v>
                </c:pt>
                <c:pt idx="877">
                  <c:v>0.73611111111111105</c:v>
                </c:pt>
                <c:pt idx="878">
                  <c:v>0.73888888888890003</c:v>
                </c:pt>
                <c:pt idx="879">
                  <c:v>0.74166666666666703</c:v>
                </c:pt>
                <c:pt idx="880">
                  <c:v>0.74444444444446922</c:v>
                </c:pt>
                <c:pt idx="881">
                  <c:v>0.74722222222222201</c:v>
                </c:pt>
                <c:pt idx="882">
                  <c:v>0.75000000000001465</c:v>
                </c:pt>
                <c:pt idx="883">
                  <c:v>0.75277777777778165</c:v>
                </c:pt>
                <c:pt idx="884">
                  <c:v>0.75555555555555765</c:v>
                </c:pt>
                <c:pt idx="885">
                  <c:v>0.75833333333333464</c:v>
                </c:pt>
                <c:pt idx="886">
                  <c:v>0.76111111111111263</c:v>
                </c:pt>
                <c:pt idx="887">
                  <c:v>0.76388888888890005</c:v>
                </c:pt>
                <c:pt idx="888">
                  <c:v>0.76666666666666705</c:v>
                </c:pt>
                <c:pt idx="889">
                  <c:v>0.76944444444447546</c:v>
                </c:pt>
                <c:pt idx="890">
                  <c:v>0.77222222222222303</c:v>
                </c:pt>
                <c:pt idx="891">
                  <c:v>0.77500000000002522</c:v>
                </c:pt>
                <c:pt idx="892">
                  <c:v>0.77777777777780133</c:v>
                </c:pt>
                <c:pt idx="893">
                  <c:v>0.780555555555556</c:v>
                </c:pt>
                <c:pt idx="894">
                  <c:v>0.78333333333333299</c:v>
                </c:pt>
                <c:pt idx="895">
                  <c:v>0.78611111111111098</c:v>
                </c:pt>
                <c:pt idx="896">
                  <c:v>0.78888888888889064</c:v>
                </c:pt>
                <c:pt idx="897">
                  <c:v>0.79166666666666596</c:v>
                </c:pt>
                <c:pt idx="898">
                  <c:v>0.79444444444444562</c:v>
                </c:pt>
                <c:pt idx="899">
                  <c:v>0.7972222222222215</c:v>
                </c:pt>
                <c:pt idx="900">
                  <c:v>0.8</c:v>
                </c:pt>
                <c:pt idx="901">
                  <c:v>0.80277777777777803</c:v>
                </c:pt>
                <c:pt idx="902">
                  <c:v>0.80555555555555602</c:v>
                </c:pt>
                <c:pt idx="903">
                  <c:v>0.80833333333333302</c:v>
                </c:pt>
                <c:pt idx="904">
                  <c:v>0.81111111111111101</c:v>
                </c:pt>
                <c:pt idx="905">
                  <c:v>0.81388888888889865</c:v>
                </c:pt>
                <c:pt idx="906">
                  <c:v>0.81666666666666599</c:v>
                </c:pt>
                <c:pt idx="907">
                  <c:v>0.81944444444444564</c:v>
                </c:pt>
                <c:pt idx="908">
                  <c:v>0.82222222222222197</c:v>
                </c:pt>
                <c:pt idx="909">
                  <c:v>0.82500000000000162</c:v>
                </c:pt>
                <c:pt idx="910">
                  <c:v>0.82777777777777861</c:v>
                </c:pt>
                <c:pt idx="911">
                  <c:v>0.83055555555555605</c:v>
                </c:pt>
                <c:pt idx="912">
                  <c:v>0.83333333333333404</c:v>
                </c:pt>
                <c:pt idx="913">
                  <c:v>0.83611111111111103</c:v>
                </c:pt>
                <c:pt idx="914">
                  <c:v>0.83888888888890001</c:v>
                </c:pt>
                <c:pt idx="915">
                  <c:v>0.84166666666666701</c:v>
                </c:pt>
                <c:pt idx="916">
                  <c:v>0.84444444444445665</c:v>
                </c:pt>
                <c:pt idx="917">
                  <c:v>0.84722222222222199</c:v>
                </c:pt>
                <c:pt idx="918">
                  <c:v>0.85000000000000164</c:v>
                </c:pt>
                <c:pt idx="919">
                  <c:v>0.85277777777777863</c:v>
                </c:pt>
                <c:pt idx="920">
                  <c:v>0.85555555555555662</c:v>
                </c:pt>
                <c:pt idx="921">
                  <c:v>0.85833333333333461</c:v>
                </c:pt>
                <c:pt idx="922">
                  <c:v>0.86111111111111105</c:v>
                </c:pt>
                <c:pt idx="923">
                  <c:v>0.86388888888890003</c:v>
                </c:pt>
                <c:pt idx="924">
                  <c:v>0.86666666666666703</c:v>
                </c:pt>
                <c:pt idx="925">
                  <c:v>0.86944444444446922</c:v>
                </c:pt>
                <c:pt idx="926">
                  <c:v>0.87222222222222201</c:v>
                </c:pt>
                <c:pt idx="927">
                  <c:v>0.87500000000001465</c:v>
                </c:pt>
                <c:pt idx="928">
                  <c:v>0.87777777777778165</c:v>
                </c:pt>
                <c:pt idx="929">
                  <c:v>0.88055555555555598</c:v>
                </c:pt>
                <c:pt idx="930">
                  <c:v>0.88333333333333397</c:v>
                </c:pt>
                <c:pt idx="931">
                  <c:v>0.88611111111111096</c:v>
                </c:pt>
                <c:pt idx="932">
                  <c:v>0.88888888888889062</c:v>
                </c:pt>
                <c:pt idx="933">
                  <c:v>0.8916666666666665</c:v>
                </c:pt>
                <c:pt idx="934">
                  <c:v>0.89444444444444504</c:v>
                </c:pt>
                <c:pt idx="935">
                  <c:v>0.89722222222222159</c:v>
                </c:pt>
                <c:pt idx="936">
                  <c:v>0.9</c:v>
                </c:pt>
                <c:pt idx="937">
                  <c:v>0.90277777777777801</c:v>
                </c:pt>
                <c:pt idx="938">
                  <c:v>0.905555555555556</c:v>
                </c:pt>
                <c:pt idx="939">
                  <c:v>0.90833333333333299</c:v>
                </c:pt>
                <c:pt idx="940">
                  <c:v>0.91111111111111098</c:v>
                </c:pt>
                <c:pt idx="941">
                  <c:v>0.91388888888889064</c:v>
                </c:pt>
                <c:pt idx="942">
                  <c:v>0.91666666666666596</c:v>
                </c:pt>
                <c:pt idx="943">
                  <c:v>0.91944444444444562</c:v>
                </c:pt>
                <c:pt idx="944">
                  <c:v>0.9222222222222215</c:v>
                </c:pt>
                <c:pt idx="945">
                  <c:v>0.92500000000000004</c:v>
                </c:pt>
                <c:pt idx="946">
                  <c:v>0.92777777777777803</c:v>
                </c:pt>
                <c:pt idx="947">
                  <c:v>0.93055555555555602</c:v>
                </c:pt>
                <c:pt idx="948">
                  <c:v>0.93333333333333302</c:v>
                </c:pt>
                <c:pt idx="949">
                  <c:v>0.93611111111111101</c:v>
                </c:pt>
                <c:pt idx="950">
                  <c:v>0.93888888888889865</c:v>
                </c:pt>
                <c:pt idx="951">
                  <c:v>0.94166666666666698</c:v>
                </c:pt>
                <c:pt idx="952">
                  <c:v>0.94444444444444564</c:v>
                </c:pt>
                <c:pt idx="953">
                  <c:v>0.94722222222222197</c:v>
                </c:pt>
                <c:pt idx="954">
                  <c:v>0.95000000000000162</c:v>
                </c:pt>
                <c:pt idx="955">
                  <c:v>0.95277777777777861</c:v>
                </c:pt>
                <c:pt idx="956">
                  <c:v>0.95555555555555605</c:v>
                </c:pt>
                <c:pt idx="957">
                  <c:v>0.95833333333333404</c:v>
                </c:pt>
                <c:pt idx="958">
                  <c:v>0.96111111111111103</c:v>
                </c:pt>
                <c:pt idx="959">
                  <c:v>0.96388888888890001</c:v>
                </c:pt>
                <c:pt idx="960">
                  <c:v>0.96666666666666701</c:v>
                </c:pt>
                <c:pt idx="961">
                  <c:v>0.96944444444445665</c:v>
                </c:pt>
                <c:pt idx="962">
                  <c:v>0.97222222222222199</c:v>
                </c:pt>
                <c:pt idx="963">
                  <c:v>0.97500000000000164</c:v>
                </c:pt>
                <c:pt idx="964">
                  <c:v>0.97777777777777763</c:v>
                </c:pt>
                <c:pt idx="965">
                  <c:v>0.98055555555555496</c:v>
                </c:pt>
                <c:pt idx="966">
                  <c:v>0.9833333333333325</c:v>
                </c:pt>
                <c:pt idx="967">
                  <c:v>0.9861111111111095</c:v>
                </c:pt>
                <c:pt idx="968">
                  <c:v>0.98888888888888904</c:v>
                </c:pt>
                <c:pt idx="969">
                  <c:v>0.99166666666666659</c:v>
                </c:pt>
                <c:pt idx="970">
                  <c:v>0.99444444444444502</c:v>
                </c:pt>
                <c:pt idx="971">
                  <c:v>0.99722222222222157</c:v>
                </c:pt>
                <c:pt idx="972">
                  <c:v>1</c:v>
                </c:pt>
                <c:pt idx="973">
                  <c:v>1.002777777777778</c:v>
                </c:pt>
                <c:pt idx="974">
                  <c:v>1.005555555555556</c:v>
                </c:pt>
                <c:pt idx="975">
                  <c:v>1.008333333333334</c:v>
                </c:pt>
                <c:pt idx="976">
                  <c:v>1.0111111111111111</c:v>
                </c:pt>
                <c:pt idx="977">
                  <c:v>1.0138888888888899</c:v>
                </c:pt>
                <c:pt idx="978">
                  <c:v>1.0166666666666671</c:v>
                </c:pt>
                <c:pt idx="979">
                  <c:v>1.0194444444444004</c:v>
                </c:pt>
                <c:pt idx="980">
                  <c:v>1.0222222222222219</c:v>
                </c:pt>
                <c:pt idx="981">
                  <c:v>1.0249999999999535</c:v>
                </c:pt>
                <c:pt idx="982">
                  <c:v>1.0277777777777779</c:v>
                </c:pt>
                <c:pt idx="983">
                  <c:v>1.0305555555555561</c:v>
                </c:pt>
                <c:pt idx="984">
                  <c:v>1.033333333333333</c:v>
                </c:pt>
                <c:pt idx="985">
                  <c:v>1.0361111111111121</c:v>
                </c:pt>
                <c:pt idx="986">
                  <c:v>1.0388888888888901</c:v>
                </c:pt>
                <c:pt idx="987">
                  <c:v>1.0416666666666659</c:v>
                </c:pt>
                <c:pt idx="988">
                  <c:v>1.0444444444444438</c:v>
                </c:pt>
                <c:pt idx="989">
                  <c:v>1.0472222222222218</c:v>
                </c:pt>
                <c:pt idx="990">
                  <c:v>1.05</c:v>
                </c:pt>
                <c:pt idx="991">
                  <c:v>1.052777777777778</c:v>
                </c:pt>
                <c:pt idx="992">
                  <c:v>1.055555555555556</c:v>
                </c:pt>
                <c:pt idx="993">
                  <c:v>1.0583333333333331</c:v>
                </c:pt>
                <c:pt idx="994">
                  <c:v>1.0611111111111111</c:v>
                </c:pt>
                <c:pt idx="995">
                  <c:v>1.06388888888889</c:v>
                </c:pt>
                <c:pt idx="996">
                  <c:v>1.0666666666666671</c:v>
                </c:pt>
                <c:pt idx="997">
                  <c:v>1.0694444444444438</c:v>
                </c:pt>
                <c:pt idx="998">
                  <c:v>1.072222222222222</c:v>
                </c:pt>
                <c:pt idx="999">
                  <c:v>1.075</c:v>
                </c:pt>
                <c:pt idx="1000">
                  <c:v>1.0777777777777779</c:v>
                </c:pt>
                <c:pt idx="1001">
                  <c:v>1.0805555555555661</c:v>
                </c:pt>
                <c:pt idx="1002">
                  <c:v>1.083333333333333</c:v>
                </c:pt>
                <c:pt idx="1003">
                  <c:v>1.0861111111111121</c:v>
                </c:pt>
                <c:pt idx="1004">
                  <c:v>1.0888888888888901</c:v>
                </c:pt>
                <c:pt idx="1005">
                  <c:v>1.091666666666667</c:v>
                </c:pt>
                <c:pt idx="1006">
                  <c:v>1.0944444444444439</c:v>
                </c:pt>
                <c:pt idx="1007">
                  <c:v>1.0972222222222219</c:v>
                </c:pt>
                <c:pt idx="1008">
                  <c:v>1.0999999999999475</c:v>
                </c:pt>
                <c:pt idx="1009">
                  <c:v>1.1027777777777781</c:v>
                </c:pt>
                <c:pt idx="1010">
                  <c:v>1.1055555555555561</c:v>
                </c:pt>
                <c:pt idx="1011">
                  <c:v>1.1083333333333341</c:v>
                </c:pt>
                <c:pt idx="1012">
                  <c:v>1.111111111111112</c:v>
                </c:pt>
                <c:pt idx="1013">
                  <c:v>1.11388888888889</c:v>
                </c:pt>
                <c:pt idx="1014">
                  <c:v>1.1166666666666671</c:v>
                </c:pt>
                <c:pt idx="1015">
                  <c:v>1.1194444444444438</c:v>
                </c:pt>
                <c:pt idx="1016">
                  <c:v>1.122222222222222</c:v>
                </c:pt>
                <c:pt idx="1017">
                  <c:v>1.125</c:v>
                </c:pt>
                <c:pt idx="1018">
                  <c:v>1.127777777777778</c:v>
                </c:pt>
                <c:pt idx="1019">
                  <c:v>1.1305555555556015</c:v>
                </c:pt>
                <c:pt idx="1020">
                  <c:v>1.133333333333334</c:v>
                </c:pt>
                <c:pt idx="1021">
                  <c:v>1.1361111111111521</c:v>
                </c:pt>
                <c:pt idx="1022">
                  <c:v>1.1388888888889181</c:v>
                </c:pt>
                <c:pt idx="1023">
                  <c:v>1.1416666666666671</c:v>
                </c:pt>
                <c:pt idx="1024">
                  <c:v>1.144444444444445</c:v>
                </c:pt>
                <c:pt idx="1025">
                  <c:v>1.1472222222222219</c:v>
                </c:pt>
                <c:pt idx="1026">
                  <c:v>1.1500000000000001</c:v>
                </c:pt>
                <c:pt idx="1027">
                  <c:v>1.1527777777777781</c:v>
                </c:pt>
                <c:pt idx="1028">
                  <c:v>1.1555555555555561</c:v>
                </c:pt>
                <c:pt idx="1029">
                  <c:v>1.1583333333333341</c:v>
                </c:pt>
                <c:pt idx="1030">
                  <c:v>1.1611111111111121</c:v>
                </c:pt>
                <c:pt idx="1031">
                  <c:v>1.1638888888888901</c:v>
                </c:pt>
                <c:pt idx="1032">
                  <c:v>1.1666666666666681</c:v>
                </c:pt>
                <c:pt idx="1033">
                  <c:v>1.1694444444444438</c:v>
                </c:pt>
                <c:pt idx="1034">
                  <c:v>1.1722222222222221</c:v>
                </c:pt>
                <c:pt idx="1035">
                  <c:v>1.175</c:v>
                </c:pt>
                <c:pt idx="1036">
                  <c:v>1.177777777777778</c:v>
                </c:pt>
                <c:pt idx="1037">
                  <c:v>1.1805555555556064</c:v>
                </c:pt>
                <c:pt idx="1038">
                  <c:v>1.1833333333333331</c:v>
                </c:pt>
                <c:pt idx="1039">
                  <c:v>1.1861111111111606</c:v>
                </c:pt>
                <c:pt idx="1040">
                  <c:v>1.188888888888936</c:v>
                </c:pt>
                <c:pt idx="1041">
                  <c:v>1.1916666666666671</c:v>
                </c:pt>
                <c:pt idx="1042">
                  <c:v>1.194444444444444</c:v>
                </c:pt>
                <c:pt idx="1043">
                  <c:v>1.197222222222222</c:v>
                </c:pt>
                <c:pt idx="1044">
                  <c:v>1.2</c:v>
                </c:pt>
                <c:pt idx="1045">
                  <c:v>1.2027777777777779</c:v>
                </c:pt>
                <c:pt idx="1046">
                  <c:v>1.205555555555555</c:v>
                </c:pt>
                <c:pt idx="1047">
                  <c:v>1.208333333333333</c:v>
                </c:pt>
                <c:pt idx="1048">
                  <c:v>1.211111111111111</c:v>
                </c:pt>
                <c:pt idx="1049">
                  <c:v>1.2138888888888899</c:v>
                </c:pt>
                <c:pt idx="1050">
                  <c:v>1.216666666666667</c:v>
                </c:pt>
                <c:pt idx="1051">
                  <c:v>1.2194444444443946</c:v>
                </c:pt>
                <c:pt idx="1052">
                  <c:v>1.2222222222222219</c:v>
                </c:pt>
                <c:pt idx="1053">
                  <c:v>1.2249999999999475</c:v>
                </c:pt>
                <c:pt idx="1054">
                  <c:v>1.2277777777777779</c:v>
                </c:pt>
                <c:pt idx="1055">
                  <c:v>1.2305555555555561</c:v>
                </c:pt>
                <c:pt idx="1056">
                  <c:v>1.2333333333333318</c:v>
                </c:pt>
                <c:pt idx="1057">
                  <c:v>1.236111111111112</c:v>
                </c:pt>
                <c:pt idx="1058">
                  <c:v>1.23888888888889</c:v>
                </c:pt>
                <c:pt idx="1059">
                  <c:v>1.2416666666666658</c:v>
                </c:pt>
                <c:pt idx="1060">
                  <c:v>1.2444444444444438</c:v>
                </c:pt>
                <c:pt idx="1061">
                  <c:v>1.2472222222222218</c:v>
                </c:pt>
                <c:pt idx="1062">
                  <c:v>1.25</c:v>
                </c:pt>
                <c:pt idx="1063">
                  <c:v>1.252777777777778</c:v>
                </c:pt>
                <c:pt idx="1064">
                  <c:v>1.255555555555556</c:v>
                </c:pt>
                <c:pt idx="1065">
                  <c:v>1.258333333333334</c:v>
                </c:pt>
                <c:pt idx="1066">
                  <c:v>1.2611111111111111</c:v>
                </c:pt>
                <c:pt idx="1067">
                  <c:v>1.2638888888888899</c:v>
                </c:pt>
                <c:pt idx="1068">
                  <c:v>1.2666666666666671</c:v>
                </c:pt>
                <c:pt idx="1069">
                  <c:v>1.2694444444444004</c:v>
                </c:pt>
                <c:pt idx="1070">
                  <c:v>1.2722222222222219</c:v>
                </c:pt>
                <c:pt idx="1071">
                  <c:v>1.2749999999999535</c:v>
                </c:pt>
                <c:pt idx="1072">
                  <c:v>1.2777777777777779</c:v>
                </c:pt>
                <c:pt idx="1073">
                  <c:v>1.2805555555555561</c:v>
                </c:pt>
                <c:pt idx="1074">
                  <c:v>1.283333333333333</c:v>
                </c:pt>
                <c:pt idx="1075">
                  <c:v>1.2861111111111121</c:v>
                </c:pt>
                <c:pt idx="1076">
                  <c:v>1.2888888888888901</c:v>
                </c:pt>
                <c:pt idx="1077">
                  <c:v>1.2916666666666659</c:v>
                </c:pt>
                <c:pt idx="1078">
                  <c:v>1.2944444444444438</c:v>
                </c:pt>
                <c:pt idx="1079">
                  <c:v>1.2972222222222218</c:v>
                </c:pt>
                <c:pt idx="1080">
                  <c:v>1.3</c:v>
                </c:pt>
                <c:pt idx="1081">
                  <c:v>1.302777777777778</c:v>
                </c:pt>
                <c:pt idx="1082">
                  <c:v>1.305555555555556</c:v>
                </c:pt>
                <c:pt idx="1083">
                  <c:v>1.3083333333333331</c:v>
                </c:pt>
                <c:pt idx="1084">
                  <c:v>1.3111111111111111</c:v>
                </c:pt>
                <c:pt idx="1085">
                  <c:v>1.31388888888889</c:v>
                </c:pt>
                <c:pt idx="1086">
                  <c:v>1.3166666666666671</c:v>
                </c:pt>
                <c:pt idx="1087">
                  <c:v>1.3194444444444438</c:v>
                </c:pt>
                <c:pt idx="1088">
                  <c:v>1.322222222222222</c:v>
                </c:pt>
                <c:pt idx="1089">
                  <c:v>1.325</c:v>
                </c:pt>
                <c:pt idx="1090">
                  <c:v>1.3277777777777779</c:v>
                </c:pt>
                <c:pt idx="1091">
                  <c:v>1.3305555555555661</c:v>
                </c:pt>
                <c:pt idx="1092">
                  <c:v>1.333333333333333</c:v>
                </c:pt>
                <c:pt idx="1093">
                  <c:v>1.3361111111111121</c:v>
                </c:pt>
                <c:pt idx="1094">
                  <c:v>1.3388888888888901</c:v>
                </c:pt>
                <c:pt idx="1095">
                  <c:v>1.341666666666667</c:v>
                </c:pt>
                <c:pt idx="1096">
                  <c:v>1.3444444444444439</c:v>
                </c:pt>
                <c:pt idx="1097">
                  <c:v>1.3472222222222219</c:v>
                </c:pt>
                <c:pt idx="1098">
                  <c:v>1.3499999999999475</c:v>
                </c:pt>
                <c:pt idx="1099">
                  <c:v>1.3527777777777781</c:v>
                </c:pt>
                <c:pt idx="1100">
                  <c:v>1.3555555555555561</c:v>
                </c:pt>
                <c:pt idx="1101">
                  <c:v>1.3583333333333341</c:v>
                </c:pt>
                <c:pt idx="1102">
                  <c:v>1.361111111111112</c:v>
                </c:pt>
                <c:pt idx="1103">
                  <c:v>1.36388888888889</c:v>
                </c:pt>
                <c:pt idx="1104">
                  <c:v>1.3666666666666671</c:v>
                </c:pt>
                <c:pt idx="1105">
                  <c:v>1.3694444444444438</c:v>
                </c:pt>
                <c:pt idx="1106">
                  <c:v>1.372222222222222</c:v>
                </c:pt>
                <c:pt idx="1107">
                  <c:v>1.375</c:v>
                </c:pt>
                <c:pt idx="1108">
                  <c:v>1.377777777777778</c:v>
                </c:pt>
                <c:pt idx="1109">
                  <c:v>1.3805555555556015</c:v>
                </c:pt>
                <c:pt idx="1110">
                  <c:v>1.3833333333333331</c:v>
                </c:pt>
                <c:pt idx="1111">
                  <c:v>1.3861111111111521</c:v>
                </c:pt>
                <c:pt idx="1112">
                  <c:v>1.3888888888889181</c:v>
                </c:pt>
                <c:pt idx="1113">
                  <c:v>1.3916666666666671</c:v>
                </c:pt>
                <c:pt idx="1114">
                  <c:v>1.394444444444445</c:v>
                </c:pt>
                <c:pt idx="1115">
                  <c:v>1.3972222222222219</c:v>
                </c:pt>
                <c:pt idx="1116">
                  <c:v>1.4</c:v>
                </c:pt>
                <c:pt idx="1117">
                  <c:v>1.4027777777777779</c:v>
                </c:pt>
                <c:pt idx="1118">
                  <c:v>1.4055555555555559</c:v>
                </c:pt>
                <c:pt idx="1119">
                  <c:v>1.408333333333333</c:v>
                </c:pt>
                <c:pt idx="1120">
                  <c:v>1.411111111111111</c:v>
                </c:pt>
                <c:pt idx="1121">
                  <c:v>1.413888888888889</c:v>
                </c:pt>
                <c:pt idx="1122">
                  <c:v>1.4166666666666659</c:v>
                </c:pt>
                <c:pt idx="1123">
                  <c:v>1.4194444444443874</c:v>
                </c:pt>
                <c:pt idx="1124">
                  <c:v>1.4222222222222218</c:v>
                </c:pt>
                <c:pt idx="1125">
                  <c:v>1.4249999999999408</c:v>
                </c:pt>
                <c:pt idx="1126">
                  <c:v>1.4277777777777778</c:v>
                </c:pt>
                <c:pt idx="1127">
                  <c:v>1.430555555555556</c:v>
                </c:pt>
                <c:pt idx="1128">
                  <c:v>1.4333333333333318</c:v>
                </c:pt>
                <c:pt idx="1129">
                  <c:v>1.4361111111111111</c:v>
                </c:pt>
                <c:pt idx="1130">
                  <c:v>1.43888888888889</c:v>
                </c:pt>
                <c:pt idx="1131">
                  <c:v>1.4416666666666658</c:v>
                </c:pt>
                <c:pt idx="1132">
                  <c:v>1.4444444444444438</c:v>
                </c:pt>
                <c:pt idx="1133">
                  <c:v>1.4472222222222118</c:v>
                </c:pt>
                <c:pt idx="1134">
                  <c:v>1.45</c:v>
                </c:pt>
                <c:pt idx="1135">
                  <c:v>1.4527777777777779</c:v>
                </c:pt>
                <c:pt idx="1136">
                  <c:v>1.455555555555555</c:v>
                </c:pt>
                <c:pt idx="1137">
                  <c:v>1.458333333333333</c:v>
                </c:pt>
                <c:pt idx="1138">
                  <c:v>1.461111111111111</c:v>
                </c:pt>
                <c:pt idx="1139">
                  <c:v>1.463888888888889</c:v>
                </c:pt>
                <c:pt idx="1140">
                  <c:v>1.466666666666667</c:v>
                </c:pt>
                <c:pt idx="1141">
                  <c:v>1.4694444444443946</c:v>
                </c:pt>
                <c:pt idx="1142">
                  <c:v>1.4722222222222219</c:v>
                </c:pt>
                <c:pt idx="1143">
                  <c:v>1.4749999999999475</c:v>
                </c:pt>
                <c:pt idx="1144">
                  <c:v>1.4777777777777779</c:v>
                </c:pt>
                <c:pt idx="1145">
                  <c:v>1.4805555555555561</c:v>
                </c:pt>
                <c:pt idx="1146">
                  <c:v>1.4833333333333318</c:v>
                </c:pt>
                <c:pt idx="1147">
                  <c:v>1.486111111111112</c:v>
                </c:pt>
                <c:pt idx="1148">
                  <c:v>1.48888888888889</c:v>
                </c:pt>
                <c:pt idx="1149">
                  <c:v>1.4916666666666658</c:v>
                </c:pt>
                <c:pt idx="1150">
                  <c:v>1.4944444444444438</c:v>
                </c:pt>
                <c:pt idx="1151">
                  <c:v>1.4972222222222218</c:v>
                </c:pt>
                <c:pt idx="1152">
                  <c:v>1.5</c:v>
                </c:pt>
                <c:pt idx="1153">
                  <c:v>1.502777777777778</c:v>
                </c:pt>
                <c:pt idx="1154">
                  <c:v>1.505555555555556</c:v>
                </c:pt>
                <c:pt idx="1155">
                  <c:v>1.508333333333334</c:v>
                </c:pt>
                <c:pt idx="1156">
                  <c:v>1.5111111111111111</c:v>
                </c:pt>
                <c:pt idx="1157">
                  <c:v>1.5138888888888899</c:v>
                </c:pt>
                <c:pt idx="1158">
                  <c:v>1.5166666666666671</c:v>
                </c:pt>
                <c:pt idx="1159">
                  <c:v>1.5194444444444004</c:v>
                </c:pt>
                <c:pt idx="1160">
                  <c:v>1.5222222222222219</c:v>
                </c:pt>
                <c:pt idx="1161">
                  <c:v>1.5249999999999535</c:v>
                </c:pt>
                <c:pt idx="1162">
                  <c:v>1.5277777777777779</c:v>
                </c:pt>
                <c:pt idx="1163">
                  <c:v>1.5305555555555561</c:v>
                </c:pt>
                <c:pt idx="1164">
                  <c:v>1.533333333333333</c:v>
                </c:pt>
                <c:pt idx="1165">
                  <c:v>1.5361111111111121</c:v>
                </c:pt>
                <c:pt idx="1166">
                  <c:v>1.5388888888888901</c:v>
                </c:pt>
                <c:pt idx="1167">
                  <c:v>1.5416666666666659</c:v>
                </c:pt>
                <c:pt idx="1168">
                  <c:v>1.5444444444444438</c:v>
                </c:pt>
                <c:pt idx="1169">
                  <c:v>1.5472222222222218</c:v>
                </c:pt>
                <c:pt idx="1170">
                  <c:v>1.55</c:v>
                </c:pt>
                <c:pt idx="1171">
                  <c:v>1.552777777777778</c:v>
                </c:pt>
                <c:pt idx="1172">
                  <c:v>1.555555555555556</c:v>
                </c:pt>
                <c:pt idx="1173">
                  <c:v>1.5583333333333331</c:v>
                </c:pt>
                <c:pt idx="1174">
                  <c:v>1.5611111111111111</c:v>
                </c:pt>
                <c:pt idx="1175">
                  <c:v>1.56388888888889</c:v>
                </c:pt>
                <c:pt idx="1176">
                  <c:v>1.5666666666666671</c:v>
                </c:pt>
                <c:pt idx="1177">
                  <c:v>1.5694444444444438</c:v>
                </c:pt>
                <c:pt idx="1178">
                  <c:v>1.572222222222222</c:v>
                </c:pt>
                <c:pt idx="1179">
                  <c:v>1.575</c:v>
                </c:pt>
                <c:pt idx="1180">
                  <c:v>1.5777777777777779</c:v>
                </c:pt>
                <c:pt idx="1181">
                  <c:v>1.5805555555555661</c:v>
                </c:pt>
                <c:pt idx="1182">
                  <c:v>1.583333333333333</c:v>
                </c:pt>
                <c:pt idx="1183">
                  <c:v>1.5861111111111121</c:v>
                </c:pt>
                <c:pt idx="1184">
                  <c:v>1.5888888888888901</c:v>
                </c:pt>
                <c:pt idx="1185">
                  <c:v>1.591666666666667</c:v>
                </c:pt>
                <c:pt idx="1186">
                  <c:v>1.5944444444444439</c:v>
                </c:pt>
                <c:pt idx="1187">
                  <c:v>1.5972222222222219</c:v>
                </c:pt>
                <c:pt idx="1188">
                  <c:v>1.5999999999999475</c:v>
                </c:pt>
                <c:pt idx="1189">
                  <c:v>1.6027777777777781</c:v>
                </c:pt>
                <c:pt idx="1190">
                  <c:v>1.6055555555555561</c:v>
                </c:pt>
                <c:pt idx="1191">
                  <c:v>1.6083333333333341</c:v>
                </c:pt>
                <c:pt idx="1192">
                  <c:v>1.611111111111112</c:v>
                </c:pt>
                <c:pt idx="1193">
                  <c:v>1.61388888888889</c:v>
                </c:pt>
                <c:pt idx="1194">
                  <c:v>1.6166666666666671</c:v>
                </c:pt>
                <c:pt idx="1195">
                  <c:v>1.6194444444444438</c:v>
                </c:pt>
                <c:pt idx="1196">
                  <c:v>1.622222222222222</c:v>
                </c:pt>
                <c:pt idx="1197">
                  <c:v>1.625</c:v>
                </c:pt>
                <c:pt idx="1198">
                  <c:v>1.627777777777778</c:v>
                </c:pt>
                <c:pt idx="1199">
                  <c:v>1.6305555555556015</c:v>
                </c:pt>
                <c:pt idx="1200">
                  <c:v>1.6333333333333331</c:v>
                </c:pt>
                <c:pt idx="1201">
                  <c:v>1.6361111111111521</c:v>
                </c:pt>
                <c:pt idx="1202">
                  <c:v>1.6388888888889181</c:v>
                </c:pt>
                <c:pt idx="1203">
                  <c:v>1.6416666666666671</c:v>
                </c:pt>
                <c:pt idx="1204">
                  <c:v>1.6444444444444439</c:v>
                </c:pt>
                <c:pt idx="1205">
                  <c:v>1.6472222222222219</c:v>
                </c:pt>
                <c:pt idx="1206">
                  <c:v>1.6500000000000001</c:v>
                </c:pt>
                <c:pt idx="1207">
                  <c:v>1.6527777777777781</c:v>
                </c:pt>
                <c:pt idx="1208">
                  <c:v>1.6555555555555561</c:v>
                </c:pt>
                <c:pt idx="1209">
                  <c:v>1.6583333333333341</c:v>
                </c:pt>
                <c:pt idx="1210">
                  <c:v>1.6611111111111121</c:v>
                </c:pt>
                <c:pt idx="1211">
                  <c:v>1.6638888888888901</c:v>
                </c:pt>
                <c:pt idx="1212">
                  <c:v>1.6666666666666681</c:v>
                </c:pt>
                <c:pt idx="1213">
                  <c:v>1.6694444444444438</c:v>
                </c:pt>
                <c:pt idx="1214">
                  <c:v>1.6722222222222221</c:v>
                </c:pt>
                <c:pt idx="1215">
                  <c:v>1.675</c:v>
                </c:pt>
                <c:pt idx="1216">
                  <c:v>1.677777777777778</c:v>
                </c:pt>
                <c:pt idx="1217">
                  <c:v>1.6805555555556064</c:v>
                </c:pt>
                <c:pt idx="1218">
                  <c:v>1.6833333333333331</c:v>
                </c:pt>
                <c:pt idx="1219">
                  <c:v>1.6861111111111606</c:v>
                </c:pt>
                <c:pt idx="1220">
                  <c:v>1.688888888888936</c:v>
                </c:pt>
                <c:pt idx="1221">
                  <c:v>1.6916666666666671</c:v>
                </c:pt>
                <c:pt idx="1222">
                  <c:v>1.694444444444444</c:v>
                </c:pt>
                <c:pt idx="1223">
                  <c:v>1.697222222222222</c:v>
                </c:pt>
                <c:pt idx="1224">
                  <c:v>1.7</c:v>
                </c:pt>
                <c:pt idx="1225">
                  <c:v>1.7027777777777779</c:v>
                </c:pt>
                <c:pt idx="1226">
                  <c:v>1.7055555555555559</c:v>
                </c:pt>
                <c:pt idx="1227">
                  <c:v>1.708333333333333</c:v>
                </c:pt>
                <c:pt idx="1228">
                  <c:v>1.711111111111111</c:v>
                </c:pt>
                <c:pt idx="1229">
                  <c:v>1.7138888888888899</c:v>
                </c:pt>
                <c:pt idx="1230">
                  <c:v>1.716666666666667</c:v>
                </c:pt>
                <c:pt idx="1231">
                  <c:v>1.7194444444443946</c:v>
                </c:pt>
                <c:pt idx="1232">
                  <c:v>1.7222222222222219</c:v>
                </c:pt>
                <c:pt idx="1233">
                  <c:v>1.7249999999999475</c:v>
                </c:pt>
                <c:pt idx="1234">
                  <c:v>1.7277777777777779</c:v>
                </c:pt>
                <c:pt idx="1235">
                  <c:v>1.7305555555555561</c:v>
                </c:pt>
                <c:pt idx="1236">
                  <c:v>1.7333333333333318</c:v>
                </c:pt>
                <c:pt idx="1237">
                  <c:v>1.736111111111112</c:v>
                </c:pt>
                <c:pt idx="1238">
                  <c:v>1.73888888888889</c:v>
                </c:pt>
                <c:pt idx="1239">
                  <c:v>1.7416666666666658</c:v>
                </c:pt>
                <c:pt idx="1240">
                  <c:v>1.7444444444444438</c:v>
                </c:pt>
                <c:pt idx="1241">
                  <c:v>1.7472222222222218</c:v>
                </c:pt>
                <c:pt idx="1242">
                  <c:v>1.75</c:v>
                </c:pt>
                <c:pt idx="1243">
                  <c:v>1.752777777777778</c:v>
                </c:pt>
                <c:pt idx="1244">
                  <c:v>1.755555555555556</c:v>
                </c:pt>
                <c:pt idx="1245">
                  <c:v>1.758333333333334</c:v>
                </c:pt>
                <c:pt idx="1246">
                  <c:v>1.7611111111111111</c:v>
                </c:pt>
                <c:pt idx="1247">
                  <c:v>1.7638888888888899</c:v>
                </c:pt>
                <c:pt idx="1248">
                  <c:v>1.7666666666666671</c:v>
                </c:pt>
                <c:pt idx="1249">
                  <c:v>1.7694444444444004</c:v>
                </c:pt>
                <c:pt idx="1250">
                  <c:v>1.772222222222223</c:v>
                </c:pt>
                <c:pt idx="1251">
                  <c:v>1.7749999999999535</c:v>
                </c:pt>
                <c:pt idx="1252">
                  <c:v>1.7777777777777779</c:v>
                </c:pt>
                <c:pt idx="1253">
                  <c:v>1.7805555555555561</c:v>
                </c:pt>
                <c:pt idx="1254">
                  <c:v>1.7833333333333339</c:v>
                </c:pt>
                <c:pt idx="1255">
                  <c:v>1.7861111111111121</c:v>
                </c:pt>
                <c:pt idx="1256">
                  <c:v>1.7888888888888901</c:v>
                </c:pt>
                <c:pt idx="1257">
                  <c:v>1.7916666666666659</c:v>
                </c:pt>
                <c:pt idx="1258">
                  <c:v>1.7944444444444438</c:v>
                </c:pt>
                <c:pt idx="1259">
                  <c:v>1.7972222222222218</c:v>
                </c:pt>
                <c:pt idx="1260">
                  <c:v>1.8</c:v>
                </c:pt>
                <c:pt idx="1261">
                  <c:v>1.802777777777778</c:v>
                </c:pt>
                <c:pt idx="1262">
                  <c:v>1.805555555555556</c:v>
                </c:pt>
                <c:pt idx="1263">
                  <c:v>1.8083333333333331</c:v>
                </c:pt>
                <c:pt idx="1264">
                  <c:v>1.8111111111111111</c:v>
                </c:pt>
                <c:pt idx="1265">
                  <c:v>1.81388888888889</c:v>
                </c:pt>
                <c:pt idx="1266">
                  <c:v>1.8166666666666671</c:v>
                </c:pt>
                <c:pt idx="1267">
                  <c:v>1.8194444444444438</c:v>
                </c:pt>
                <c:pt idx="1268">
                  <c:v>1.822222222222222</c:v>
                </c:pt>
                <c:pt idx="1269">
                  <c:v>1.825</c:v>
                </c:pt>
                <c:pt idx="1270">
                  <c:v>1.8277777777777779</c:v>
                </c:pt>
                <c:pt idx="1271">
                  <c:v>1.8305555555555661</c:v>
                </c:pt>
                <c:pt idx="1272">
                  <c:v>1.833333333333333</c:v>
                </c:pt>
                <c:pt idx="1273">
                  <c:v>1.8361111111111121</c:v>
                </c:pt>
                <c:pt idx="1274">
                  <c:v>1.8388888888888901</c:v>
                </c:pt>
                <c:pt idx="1275">
                  <c:v>1.841666666666667</c:v>
                </c:pt>
                <c:pt idx="1276">
                  <c:v>1.8444444444444439</c:v>
                </c:pt>
                <c:pt idx="1277">
                  <c:v>1.8472222222222219</c:v>
                </c:pt>
                <c:pt idx="1278">
                  <c:v>1.8499999999999475</c:v>
                </c:pt>
                <c:pt idx="1279">
                  <c:v>1.8527777777777781</c:v>
                </c:pt>
                <c:pt idx="1280">
                  <c:v>1.8555555555555561</c:v>
                </c:pt>
                <c:pt idx="1281">
                  <c:v>1.8583333333333341</c:v>
                </c:pt>
                <c:pt idx="1282">
                  <c:v>1.861111111111112</c:v>
                </c:pt>
                <c:pt idx="1283">
                  <c:v>1.86388888888889</c:v>
                </c:pt>
                <c:pt idx="1284">
                  <c:v>1.8666666666666671</c:v>
                </c:pt>
                <c:pt idx="1285">
                  <c:v>1.8694444444444438</c:v>
                </c:pt>
                <c:pt idx="1286">
                  <c:v>1.872222222222222</c:v>
                </c:pt>
                <c:pt idx="1287">
                  <c:v>1.875</c:v>
                </c:pt>
                <c:pt idx="1288">
                  <c:v>1.877777777777778</c:v>
                </c:pt>
                <c:pt idx="1289">
                  <c:v>1.8805555555556015</c:v>
                </c:pt>
                <c:pt idx="1290">
                  <c:v>1.8833333333333331</c:v>
                </c:pt>
                <c:pt idx="1291">
                  <c:v>1.8861111111111521</c:v>
                </c:pt>
                <c:pt idx="1292">
                  <c:v>1.8888888888889181</c:v>
                </c:pt>
                <c:pt idx="1293">
                  <c:v>1.8916666666666671</c:v>
                </c:pt>
                <c:pt idx="1294">
                  <c:v>1.894444444444445</c:v>
                </c:pt>
                <c:pt idx="1295">
                  <c:v>1.8972222222222219</c:v>
                </c:pt>
                <c:pt idx="1296">
                  <c:v>1.9000000000000001</c:v>
                </c:pt>
                <c:pt idx="1297">
                  <c:v>1.9027777777777781</c:v>
                </c:pt>
                <c:pt idx="1298">
                  <c:v>1.9055555555555561</c:v>
                </c:pt>
                <c:pt idx="1299">
                  <c:v>1.9083333333333341</c:v>
                </c:pt>
                <c:pt idx="1300">
                  <c:v>1.9111111111111121</c:v>
                </c:pt>
                <c:pt idx="1301">
                  <c:v>1.9138888888888901</c:v>
                </c:pt>
                <c:pt idx="1302">
                  <c:v>1.9166666666666661</c:v>
                </c:pt>
                <c:pt idx="1303">
                  <c:v>1.9194444444444438</c:v>
                </c:pt>
                <c:pt idx="1304">
                  <c:v>1.9222222222222221</c:v>
                </c:pt>
                <c:pt idx="1305">
                  <c:v>1.925</c:v>
                </c:pt>
                <c:pt idx="1306">
                  <c:v>1.927777777777778</c:v>
                </c:pt>
                <c:pt idx="1307">
                  <c:v>1.9305555555556064</c:v>
                </c:pt>
                <c:pt idx="1308">
                  <c:v>1.9333333333333331</c:v>
                </c:pt>
                <c:pt idx="1309">
                  <c:v>1.9361111111111595</c:v>
                </c:pt>
                <c:pt idx="1310">
                  <c:v>1.938888888888936</c:v>
                </c:pt>
                <c:pt idx="1311">
                  <c:v>1.941666666666666</c:v>
                </c:pt>
                <c:pt idx="1312">
                  <c:v>1.944444444444444</c:v>
                </c:pt>
                <c:pt idx="1313">
                  <c:v>1.947222222222222</c:v>
                </c:pt>
                <c:pt idx="1314">
                  <c:v>1.9500000000000361</c:v>
                </c:pt>
                <c:pt idx="1315">
                  <c:v>1.9527777777778021</c:v>
                </c:pt>
                <c:pt idx="1316">
                  <c:v>1.9555555555555661</c:v>
                </c:pt>
                <c:pt idx="1317">
                  <c:v>1.9583333333333341</c:v>
                </c:pt>
                <c:pt idx="1318">
                  <c:v>1.9611111111111121</c:v>
                </c:pt>
                <c:pt idx="1319">
                  <c:v>1.9638888888888901</c:v>
                </c:pt>
                <c:pt idx="1320">
                  <c:v>1.9666666666666681</c:v>
                </c:pt>
                <c:pt idx="1321">
                  <c:v>1.9694444444444439</c:v>
                </c:pt>
                <c:pt idx="1322">
                  <c:v>1.9722222222222221</c:v>
                </c:pt>
                <c:pt idx="1323">
                  <c:v>1.9750000000000001</c:v>
                </c:pt>
                <c:pt idx="1324">
                  <c:v>1.9777777777777781</c:v>
                </c:pt>
                <c:pt idx="1325">
                  <c:v>1.9805555555556142</c:v>
                </c:pt>
                <c:pt idx="1326">
                  <c:v>1.9833333333333341</c:v>
                </c:pt>
                <c:pt idx="1327">
                  <c:v>1.9861111111111662</c:v>
                </c:pt>
                <c:pt idx="1328">
                  <c:v>1.9888888888889427</c:v>
                </c:pt>
                <c:pt idx="1329">
                  <c:v>1.9916666666666671</c:v>
                </c:pt>
                <c:pt idx="1330">
                  <c:v>1.994444444444444</c:v>
                </c:pt>
                <c:pt idx="1331">
                  <c:v>1.997222222222222</c:v>
                </c:pt>
                <c:pt idx="1332">
                  <c:v>2</c:v>
                </c:pt>
                <c:pt idx="1333">
                  <c:v>2.0027777777778786</c:v>
                </c:pt>
                <c:pt idx="1334">
                  <c:v>2.0055555555555582</c:v>
                </c:pt>
                <c:pt idx="1335">
                  <c:v>2.0083333333333342</c:v>
                </c:pt>
                <c:pt idx="1336">
                  <c:v>2.0111111111111111</c:v>
                </c:pt>
                <c:pt idx="1337">
                  <c:v>2.0138888888888777</c:v>
                </c:pt>
                <c:pt idx="1338">
                  <c:v>2.0166666666666577</c:v>
                </c:pt>
                <c:pt idx="1339">
                  <c:v>2.0194444444444377</c:v>
                </c:pt>
                <c:pt idx="1340">
                  <c:v>2.0222222222222221</c:v>
                </c:pt>
                <c:pt idx="1341">
                  <c:v>2.0249999999999999</c:v>
                </c:pt>
                <c:pt idx="1342">
                  <c:v>2.0277777777779793</c:v>
                </c:pt>
                <c:pt idx="1343">
                  <c:v>2.0305555555555572</c:v>
                </c:pt>
                <c:pt idx="1344">
                  <c:v>2.0333333333333332</c:v>
                </c:pt>
                <c:pt idx="1345">
                  <c:v>2.036111111111111</c:v>
                </c:pt>
                <c:pt idx="1346">
                  <c:v>2.0388888888888768</c:v>
                </c:pt>
                <c:pt idx="1347">
                  <c:v>2.041666666666667</c:v>
                </c:pt>
                <c:pt idx="1348">
                  <c:v>2.0444444444444438</c:v>
                </c:pt>
                <c:pt idx="1349">
                  <c:v>2.0472222222222252</c:v>
                </c:pt>
                <c:pt idx="1350">
                  <c:v>2.0499999999999998</c:v>
                </c:pt>
                <c:pt idx="1351">
                  <c:v>2.0527777777777811</c:v>
                </c:pt>
                <c:pt idx="1352">
                  <c:v>2.0555555555555549</c:v>
                </c:pt>
                <c:pt idx="1353">
                  <c:v>2.058333333333334</c:v>
                </c:pt>
                <c:pt idx="1354">
                  <c:v>2.0611111111111202</c:v>
                </c:pt>
                <c:pt idx="1355">
                  <c:v>2.0638888888888887</c:v>
                </c:pt>
                <c:pt idx="1356">
                  <c:v>2.066666666666666</c:v>
                </c:pt>
                <c:pt idx="1357">
                  <c:v>2.0694444444444438</c:v>
                </c:pt>
                <c:pt idx="1358">
                  <c:v>2.072222222222222</c:v>
                </c:pt>
                <c:pt idx="1359">
                  <c:v>2.0749999999999997</c:v>
                </c:pt>
                <c:pt idx="1360">
                  <c:v>2.077777777777909</c:v>
                </c:pt>
                <c:pt idx="1361">
                  <c:v>2.0805555555555602</c:v>
                </c:pt>
                <c:pt idx="1362">
                  <c:v>2.0833333333333401</c:v>
                </c:pt>
                <c:pt idx="1363">
                  <c:v>2.0861111111111112</c:v>
                </c:pt>
                <c:pt idx="1364">
                  <c:v>2.0888888888888877</c:v>
                </c:pt>
                <c:pt idx="1365">
                  <c:v>2.0916666666666668</c:v>
                </c:pt>
                <c:pt idx="1366">
                  <c:v>2.0944444444444437</c:v>
                </c:pt>
                <c:pt idx="1367">
                  <c:v>2.0972222222222232</c:v>
                </c:pt>
                <c:pt idx="1368">
                  <c:v>2.0999999999999988</c:v>
                </c:pt>
                <c:pt idx="1369">
                  <c:v>2.1027777777778938</c:v>
                </c:pt>
                <c:pt idx="1370">
                  <c:v>2.1055555555555552</c:v>
                </c:pt>
                <c:pt idx="1371">
                  <c:v>2.1083333333333352</c:v>
                </c:pt>
                <c:pt idx="1372">
                  <c:v>2.1111111111111112</c:v>
                </c:pt>
                <c:pt idx="1373">
                  <c:v>2.1138888888888867</c:v>
                </c:pt>
                <c:pt idx="1374">
                  <c:v>2.1166666666666667</c:v>
                </c:pt>
                <c:pt idx="1375">
                  <c:v>2.1194444444444427</c:v>
                </c:pt>
                <c:pt idx="1376">
                  <c:v>2.1222222222222231</c:v>
                </c:pt>
                <c:pt idx="1377">
                  <c:v>2.125</c:v>
                </c:pt>
                <c:pt idx="1378">
                  <c:v>2.1277777777779945</c:v>
                </c:pt>
                <c:pt idx="1379">
                  <c:v>2.1305555555555582</c:v>
                </c:pt>
                <c:pt idx="1380">
                  <c:v>2.1333333333333342</c:v>
                </c:pt>
                <c:pt idx="1381">
                  <c:v>2.1361111111111111</c:v>
                </c:pt>
                <c:pt idx="1382">
                  <c:v>2.1388888888888777</c:v>
                </c:pt>
                <c:pt idx="1383">
                  <c:v>2.1416666666666671</c:v>
                </c:pt>
                <c:pt idx="1384">
                  <c:v>2.1444444444444448</c:v>
                </c:pt>
                <c:pt idx="1385">
                  <c:v>2.1472222222222412</c:v>
                </c:pt>
                <c:pt idx="1386">
                  <c:v>2.15</c:v>
                </c:pt>
                <c:pt idx="1387">
                  <c:v>2.1527777777777812</c:v>
                </c:pt>
                <c:pt idx="1388">
                  <c:v>2.1555555555555572</c:v>
                </c:pt>
                <c:pt idx="1389">
                  <c:v>2.1583333333333332</c:v>
                </c:pt>
                <c:pt idx="1390">
                  <c:v>2.1611111111111212</c:v>
                </c:pt>
                <c:pt idx="1391">
                  <c:v>2.1638888888888888</c:v>
                </c:pt>
                <c:pt idx="1392">
                  <c:v>2.166666666666667</c:v>
                </c:pt>
                <c:pt idx="1393">
                  <c:v>2.1694444444444438</c:v>
                </c:pt>
                <c:pt idx="1394">
                  <c:v>2.1722222222222221</c:v>
                </c:pt>
                <c:pt idx="1395">
                  <c:v>2.1749999999999998</c:v>
                </c:pt>
                <c:pt idx="1396">
                  <c:v>2.1777777777779508</c:v>
                </c:pt>
                <c:pt idx="1397">
                  <c:v>2.1805555555555602</c:v>
                </c:pt>
                <c:pt idx="1398">
                  <c:v>2.1833333333333402</c:v>
                </c:pt>
                <c:pt idx="1399">
                  <c:v>2.1861111111111202</c:v>
                </c:pt>
                <c:pt idx="1400">
                  <c:v>2.1888888888888887</c:v>
                </c:pt>
                <c:pt idx="1401">
                  <c:v>2.191666666666666</c:v>
                </c:pt>
                <c:pt idx="1402">
                  <c:v>2.1944444444444438</c:v>
                </c:pt>
                <c:pt idx="1403">
                  <c:v>2.1972222222222242</c:v>
                </c:pt>
                <c:pt idx="1404">
                  <c:v>2.2000000000000002</c:v>
                </c:pt>
                <c:pt idx="1405">
                  <c:v>2.202777777777909</c:v>
                </c:pt>
                <c:pt idx="1406">
                  <c:v>2.2055555555555602</c:v>
                </c:pt>
                <c:pt idx="1407">
                  <c:v>2.2083333333333401</c:v>
                </c:pt>
                <c:pt idx="1408">
                  <c:v>2.2111111111111112</c:v>
                </c:pt>
                <c:pt idx="1409">
                  <c:v>2.2138888888888877</c:v>
                </c:pt>
                <c:pt idx="1410">
                  <c:v>2.2166666666666668</c:v>
                </c:pt>
                <c:pt idx="1411">
                  <c:v>2.2194444444444437</c:v>
                </c:pt>
                <c:pt idx="1412">
                  <c:v>2.2222222222222232</c:v>
                </c:pt>
                <c:pt idx="1413">
                  <c:v>2.2250000000000001</c:v>
                </c:pt>
                <c:pt idx="1414">
                  <c:v>2.227777777778015</c:v>
                </c:pt>
                <c:pt idx="1415">
                  <c:v>2.2305555555555552</c:v>
                </c:pt>
                <c:pt idx="1416">
                  <c:v>2.2333333333333352</c:v>
                </c:pt>
                <c:pt idx="1417">
                  <c:v>2.2361111111111112</c:v>
                </c:pt>
                <c:pt idx="1418">
                  <c:v>2.2388888888888867</c:v>
                </c:pt>
                <c:pt idx="1419">
                  <c:v>2.2416666666666671</c:v>
                </c:pt>
                <c:pt idx="1420">
                  <c:v>2.244444444444444</c:v>
                </c:pt>
                <c:pt idx="1421">
                  <c:v>2.2472222222223537</c:v>
                </c:pt>
                <c:pt idx="1422">
                  <c:v>2.25</c:v>
                </c:pt>
                <c:pt idx="1423">
                  <c:v>2.2527777777778786</c:v>
                </c:pt>
                <c:pt idx="1424">
                  <c:v>2.2555555555555582</c:v>
                </c:pt>
                <c:pt idx="1425">
                  <c:v>2.2583333333333342</c:v>
                </c:pt>
                <c:pt idx="1426">
                  <c:v>2.2611111111111692</c:v>
                </c:pt>
                <c:pt idx="1427">
                  <c:v>2.2638888888888888</c:v>
                </c:pt>
                <c:pt idx="1428">
                  <c:v>2.2666666666666671</c:v>
                </c:pt>
                <c:pt idx="1429">
                  <c:v>2.2694444444444448</c:v>
                </c:pt>
                <c:pt idx="1430">
                  <c:v>2.2722222222222221</c:v>
                </c:pt>
                <c:pt idx="1431">
                  <c:v>2.2749999999999999</c:v>
                </c:pt>
                <c:pt idx="1432">
                  <c:v>2.2777777777779793</c:v>
                </c:pt>
                <c:pt idx="1433">
                  <c:v>2.2805555555555612</c:v>
                </c:pt>
                <c:pt idx="1434">
                  <c:v>2.2833333333333412</c:v>
                </c:pt>
                <c:pt idx="1435">
                  <c:v>2.2861111111111212</c:v>
                </c:pt>
                <c:pt idx="1436">
                  <c:v>2.2888888888888888</c:v>
                </c:pt>
                <c:pt idx="1437">
                  <c:v>2.291666666666667</c:v>
                </c:pt>
                <c:pt idx="1438">
                  <c:v>2.2944444444444438</c:v>
                </c:pt>
                <c:pt idx="1439">
                  <c:v>2.2972222222222252</c:v>
                </c:pt>
                <c:pt idx="1440">
                  <c:v>2.2999999999999998</c:v>
                </c:pt>
                <c:pt idx="1441">
                  <c:v>2.3027777777777811</c:v>
                </c:pt>
                <c:pt idx="1442">
                  <c:v>2.3055555555555549</c:v>
                </c:pt>
                <c:pt idx="1443">
                  <c:v>2.308333333333334</c:v>
                </c:pt>
                <c:pt idx="1444">
                  <c:v>2.3111111111111109</c:v>
                </c:pt>
                <c:pt idx="1445">
                  <c:v>2.3138888888888767</c:v>
                </c:pt>
                <c:pt idx="1446">
                  <c:v>2.3166666666666567</c:v>
                </c:pt>
                <c:pt idx="1447">
                  <c:v>2.3194444444444327</c:v>
                </c:pt>
                <c:pt idx="1448">
                  <c:v>2.322222222222222</c:v>
                </c:pt>
                <c:pt idx="1449">
                  <c:v>2.3249999999999997</c:v>
                </c:pt>
                <c:pt idx="1450">
                  <c:v>2.327777777777909</c:v>
                </c:pt>
                <c:pt idx="1451">
                  <c:v>2.3305555555555562</c:v>
                </c:pt>
                <c:pt idx="1452">
                  <c:v>2.333333333333333</c:v>
                </c:pt>
                <c:pt idx="1453">
                  <c:v>2.3361111111111108</c:v>
                </c:pt>
                <c:pt idx="1454">
                  <c:v>2.338888888888778</c:v>
                </c:pt>
                <c:pt idx="1455">
                  <c:v>2.3416666666666668</c:v>
                </c:pt>
                <c:pt idx="1456">
                  <c:v>2.3444444444444437</c:v>
                </c:pt>
                <c:pt idx="1457">
                  <c:v>2.3472222222222232</c:v>
                </c:pt>
                <c:pt idx="1458">
                  <c:v>2.3499999999999988</c:v>
                </c:pt>
                <c:pt idx="1459">
                  <c:v>2.3527777777777801</c:v>
                </c:pt>
                <c:pt idx="1460">
                  <c:v>2.3555555555555547</c:v>
                </c:pt>
                <c:pt idx="1461">
                  <c:v>2.3583333333333329</c:v>
                </c:pt>
                <c:pt idx="1462">
                  <c:v>2.3611111111111112</c:v>
                </c:pt>
                <c:pt idx="1463">
                  <c:v>2.3638888888888867</c:v>
                </c:pt>
                <c:pt idx="1464">
                  <c:v>2.3666666666666627</c:v>
                </c:pt>
                <c:pt idx="1465">
                  <c:v>2.3694444444444427</c:v>
                </c:pt>
                <c:pt idx="1466">
                  <c:v>2.3722222222222187</c:v>
                </c:pt>
                <c:pt idx="1467">
                  <c:v>2.3749999999999987</c:v>
                </c:pt>
                <c:pt idx="1468">
                  <c:v>2.3777777777778786</c:v>
                </c:pt>
                <c:pt idx="1469">
                  <c:v>2.3805555555555551</c:v>
                </c:pt>
                <c:pt idx="1470">
                  <c:v>2.3833333333333342</c:v>
                </c:pt>
                <c:pt idx="1471">
                  <c:v>2.3861111111111111</c:v>
                </c:pt>
                <c:pt idx="1472">
                  <c:v>2.3888888888888777</c:v>
                </c:pt>
                <c:pt idx="1473">
                  <c:v>2.3916666666666577</c:v>
                </c:pt>
                <c:pt idx="1474">
                  <c:v>2.3944444444444377</c:v>
                </c:pt>
                <c:pt idx="1475">
                  <c:v>2.3972222222222221</c:v>
                </c:pt>
                <c:pt idx="1476">
                  <c:v>2.3999999999999977</c:v>
                </c:pt>
                <c:pt idx="1477">
                  <c:v>2.4027777777777812</c:v>
                </c:pt>
                <c:pt idx="1478">
                  <c:v>2.405555555555555</c:v>
                </c:pt>
                <c:pt idx="1479">
                  <c:v>2.4083333333333332</c:v>
                </c:pt>
                <c:pt idx="1480">
                  <c:v>2.411111111111111</c:v>
                </c:pt>
                <c:pt idx="1481">
                  <c:v>2.4138888888888768</c:v>
                </c:pt>
                <c:pt idx="1482">
                  <c:v>2.4166666666666567</c:v>
                </c:pt>
                <c:pt idx="1483">
                  <c:v>2.4194444444444367</c:v>
                </c:pt>
                <c:pt idx="1484">
                  <c:v>2.4222222222222207</c:v>
                </c:pt>
                <c:pt idx="1485">
                  <c:v>2.4249999999999998</c:v>
                </c:pt>
                <c:pt idx="1486">
                  <c:v>2.4277777777779508</c:v>
                </c:pt>
                <c:pt idx="1487">
                  <c:v>2.4305555555555549</c:v>
                </c:pt>
                <c:pt idx="1488">
                  <c:v>2.433333333333334</c:v>
                </c:pt>
                <c:pt idx="1489">
                  <c:v>2.4361111111111109</c:v>
                </c:pt>
                <c:pt idx="1490">
                  <c:v>2.4388888888888767</c:v>
                </c:pt>
                <c:pt idx="1491">
                  <c:v>2.441666666666666</c:v>
                </c:pt>
                <c:pt idx="1492">
                  <c:v>2.4444444444444438</c:v>
                </c:pt>
                <c:pt idx="1493">
                  <c:v>2.4472222222222242</c:v>
                </c:pt>
                <c:pt idx="1494">
                  <c:v>2.4499999999999997</c:v>
                </c:pt>
                <c:pt idx="1495">
                  <c:v>2.4527777777777802</c:v>
                </c:pt>
                <c:pt idx="1496">
                  <c:v>2.4555555555555562</c:v>
                </c:pt>
                <c:pt idx="1497">
                  <c:v>2.458333333333333</c:v>
                </c:pt>
                <c:pt idx="1498">
                  <c:v>2.4611111111111112</c:v>
                </c:pt>
                <c:pt idx="1499">
                  <c:v>2.4638888888888877</c:v>
                </c:pt>
                <c:pt idx="1500">
                  <c:v>2.4666666666666668</c:v>
                </c:pt>
                <c:pt idx="1501">
                  <c:v>2.4694444444444437</c:v>
                </c:pt>
                <c:pt idx="1502">
                  <c:v>2.4722222222222197</c:v>
                </c:pt>
                <c:pt idx="1503">
                  <c:v>2.4749999999999988</c:v>
                </c:pt>
                <c:pt idx="1504">
                  <c:v>2.4777777777778938</c:v>
                </c:pt>
                <c:pt idx="1505">
                  <c:v>2.4805555555555552</c:v>
                </c:pt>
                <c:pt idx="1506">
                  <c:v>2.4833333333333352</c:v>
                </c:pt>
                <c:pt idx="1507">
                  <c:v>2.4861111111111112</c:v>
                </c:pt>
                <c:pt idx="1508">
                  <c:v>2.4888888888888867</c:v>
                </c:pt>
                <c:pt idx="1509">
                  <c:v>2.4916666666666627</c:v>
                </c:pt>
                <c:pt idx="1510">
                  <c:v>2.4944444444444427</c:v>
                </c:pt>
                <c:pt idx="1511">
                  <c:v>2.4972222222222222</c:v>
                </c:pt>
                <c:pt idx="1512">
                  <c:v>2.5</c:v>
                </c:pt>
                <c:pt idx="1513">
                  <c:v>2.5027777777778786</c:v>
                </c:pt>
                <c:pt idx="1514">
                  <c:v>2.5055555555555582</c:v>
                </c:pt>
                <c:pt idx="1515">
                  <c:v>2.5083333333333342</c:v>
                </c:pt>
                <c:pt idx="1516">
                  <c:v>2.5111111111111111</c:v>
                </c:pt>
                <c:pt idx="1517">
                  <c:v>2.5138888888888777</c:v>
                </c:pt>
                <c:pt idx="1518">
                  <c:v>2.5166666666666577</c:v>
                </c:pt>
                <c:pt idx="1519">
                  <c:v>2.5194444444444377</c:v>
                </c:pt>
                <c:pt idx="1520">
                  <c:v>2.5222222222222221</c:v>
                </c:pt>
                <c:pt idx="1521">
                  <c:v>2.5249999999999999</c:v>
                </c:pt>
                <c:pt idx="1522">
                  <c:v>2.5277777777779793</c:v>
                </c:pt>
                <c:pt idx="1523">
                  <c:v>2.530555555555555</c:v>
                </c:pt>
                <c:pt idx="1524">
                  <c:v>2.5333333333333332</c:v>
                </c:pt>
                <c:pt idx="1525">
                  <c:v>2.536111111111111</c:v>
                </c:pt>
                <c:pt idx="1526">
                  <c:v>2.5388888888888768</c:v>
                </c:pt>
                <c:pt idx="1527">
                  <c:v>2.5416666666666661</c:v>
                </c:pt>
                <c:pt idx="1528">
                  <c:v>2.5444444444444438</c:v>
                </c:pt>
                <c:pt idx="1529">
                  <c:v>2.5472222222222252</c:v>
                </c:pt>
                <c:pt idx="1530">
                  <c:v>2.5499999999999998</c:v>
                </c:pt>
                <c:pt idx="1531">
                  <c:v>2.5527777777777811</c:v>
                </c:pt>
                <c:pt idx="1532">
                  <c:v>2.5555555555555549</c:v>
                </c:pt>
                <c:pt idx="1533">
                  <c:v>2.558333333333334</c:v>
                </c:pt>
                <c:pt idx="1534">
                  <c:v>2.5611111111111202</c:v>
                </c:pt>
                <c:pt idx="1535">
                  <c:v>2.5638888888888887</c:v>
                </c:pt>
                <c:pt idx="1536">
                  <c:v>2.566666666666666</c:v>
                </c:pt>
                <c:pt idx="1537">
                  <c:v>2.5694444444444438</c:v>
                </c:pt>
                <c:pt idx="1538">
                  <c:v>2.572222222222222</c:v>
                </c:pt>
                <c:pt idx="1539">
                  <c:v>2.5749999999999997</c:v>
                </c:pt>
                <c:pt idx="1540">
                  <c:v>2.577777777777909</c:v>
                </c:pt>
                <c:pt idx="1541">
                  <c:v>2.5805555555555602</c:v>
                </c:pt>
                <c:pt idx="1542">
                  <c:v>2.5833333333333401</c:v>
                </c:pt>
                <c:pt idx="1543">
                  <c:v>2.5861111111111112</c:v>
                </c:pt>
                <c:pt idx="1544">
                  <c:v>2.5888888888888877</c:v>
                </c:pt>
                <c:pt idx="1545">
                  <c:v>2.5916666666666668</c:v>
                </c:pt>
                <c:pt idx="1546">
                  <c:v>2.5944444444444437</c:v>
                </c:pt>
                <c:pt idx="1547">
                  <c:v>2.5972222222222232</c:v>
                </c:pt>
                <c:pt idx="1548">
                  <c:v>2.5999999999999988</c:v>
                </c:pt>
                <c:pt idx="1549">
                  <c:v>2.6027777777778938</c:v>
                </c:pt>
                <c:pt idx="1550">
                  <c:v>2.6055555555555552</c:v>
                </c:pt>
                <c:pt idx="1551">
                  <c:v>2.6083333333333352</c:v>
                </c:pt>
                <c:pt idx="1552">
                  <c:v>2.6111111111111112</c:v>
                </c:pt>
                <c:pt idx="1553">
                  <c:v>2.6138888888888867</c:v>
                </c:pt>
                <c:pt idx="1554">
                  <c:v>2.6166666666666627</c:v>
                </c:pt>
                <c:pt idx="1555">
                  <c:v>2.6194444444444427</c:v>
                </c:pt>
                <c:pt idx="1556">
                  <c:v>2.6222222222222222</c:v>
                </c:pt>
                <c:pt idx="1557">
                  <c:v>2.625</c:v>
                </c:pt>
                <c:pt idx="1558">
                  <c:v>2.6277777777779945</c:v>
                </c:pt>
                <c:pt idx="1559">
                  <c:v>2.6305555555555551</c:v>
                </c:pt>
                <c:pt idx="1560">
                  <c:v>2.6333333333333342</c:v>
                </c:pt>
                <c:pt idx="1561">
                  <c:v>2.6361111111111111</c:v>
                </c:pt>
                <c:pt idx="1562">
                  <c:v>2.6388888888888777</c:v>
                </c:pt>
                <c:pt idx="1563">
                  <c:v>2.6416666666666671</c:v>
                </c:pt>
                <c:pt idx="1564">
                  <c:v>2.6444444444444439</c:v>
                </c:pt>
                <c:pt idx="1565">
                  <c:v>2.6472222222222412</c:v>
                </c:pt>
                <c:pt idx="1566">
                  <c:v>2.649999999999999</c:v>
                </c:pt>
                <c:pt idx="1567">
                  <c:v>2.6527777777777812</c:v>
                </c:pt>
                <c:pt idx="1568">
                  <c:v>2.655555555555555</c:v>
                </c:pt>
                <c:pt idx="1569">
                  <c:v>2.6583333333333332</c:v>
                </c:pt>
                <c:pt idx="1570">
                  <c:v>2.6611111111111212</c:v>
                </c:pt>
                <c:pt idx="1571">
                  <c:v>2.6638888888888888</c:v>
                </c:pt>
                <c:pt idx="1572">
                  <c:v>2.6666666666666661</c:v>
                </c:pt>
                <c:pt idx="1573">
                  <c:v>2.6694444444444438</c:v>
                </c:pt>
                <c:pt idx="1574">
                  <c:v>2.6722222222222207</c:v>
                </c:pt>
                <c:pt idx="1575">
                  <c:v>2.6749999999999998</c:v>
                </c:pt>
                <c:pt idx="1576">
                  <c:v>2.6777777777779499</c:v>
                </c:pt>
                <c:pt idx="1577">
                  <c:v>2.6805555555555602</c:v>
                </c:pt>
                <c:pt idx="1578">
                  <c:v>2.6833333333333402</c:v>
                </c:pt>
                <c:pt idx="1579">
                  <c:v>2.6861111111111202</c:v>
                </c:pt>
                <c:pt idx="1580">
                  <c:v>2.6888888888888887</c:v>
                </c:pt>
                <c:pt idx="1581">
                  <c:v>2.691666666666666</c:v>
                </c:pt>
                <c:pt idx="1582">
                  <c:v>2.6944444444444438</c:v>
                </c:pt>
                <c:pt idx="1583">
                  <c:v>2.6972222222222242</c:v>
                </c:pt>
                <c:pt idx="1584">
                  <c:v>2.7</c:v>
                </c:pt>
                <c:pt idx="1585">
                  <c:v>2.702777777777909</c:v>
                </c:pt>
                <c:pt idx="1586">
                  <c:v>2.7055555555555602</c:v>
                </c:pt>
                <c:pt idx="1587">
                  <c:v>2.7083333333333401</c:v>
                </c:pt>
                <c:pt idx="1588">
                  <c:v>2.7111111111111112</c:v>
                </c:pt>
                <c:pt idx="1589">
                  <c:v>2.7138888888888877</c:v>
                </c:pt>
                <c:pt idx="1590">
                  <c:v>2.7166666666666668</c:v>
                </c:pt>
                <c:pt idx="1591">
                  <c:v>2.7194444444444437</c:v>
                </c:pt>
                <c:pt idx="1592">
                  <c:v>2.7222222222222232</c:v>
                </c:pt>
                <c:pt idx="1593">
                  <c:v>2.7250000000000001</c:v>
                </c:pt>
                <c:pt idx="1594">
                  <c:v>2.727777777778015</c:v>
                </c:pt>
                <c:pt idx="1595">
                  <c:v>2.7305555555555552</c:v>
                </c:pt>
                <c:pt idx="1596">
                  <c:v>2.7333333333333352</c:v>
                </c:pt>
                <c:pt idx="1597">
                  <c:v>2.7361111111111112</c:v>
                </c:pt>
                <c:pt idx="1598">
                  <c:v>2.7388888888888867</c:v>
                </c:pt>
                <c:pt idx="1599">
                  <c:v>2.7416666666666671</c:v>
                </c:pt>
                <c:pt idx="1600">
                  <c:v>2.744444444444444</c:v>
                </c:pt>
                <c:pt idx="1601">
                  <c:v>2.7472222222223506</c:v>
                </c:pt>
                <c:pt idx="1602">
                  <c:v>2.75</c:v>
                </c:pt>
                <c:pt idx="1603">
                  <c:v>2.7527777777778786</c:v>
                </c:pt>
                <c:pt idx="1604">
                  <c:v>2.7555555555555551</c:v>
                </c:pt>
                <c:pt idx="1605">
                  <c:v>2.7583333333333342</c:v>
                </c:pt>
                <c:pt idx="1606">
                  <c:v>2.7611111111111692</c:v>
                </c:pt>
                <c:pt idx="1607">
                  <c:v>2.763888888888888</c:v>
                </c:pt>
                <c:pt idx="1608">
                  <c:v>2.7666666666666671</c:v>
                </c:pt>
                <c:pt idx="1609">
                  <c:v>2.7694444444444439</c:v>
                </c:pt>
                <c:pt idx="1610">
                  <c:v>2.7722222222222221</c:v>
                </c:pt>
                <c:pt idx="1611">
                  <c:v>2.774999999999999</c:v>
                </c:pt>
                <c:pt idx="1612">
                  <c:v>2.7777777777779793</c:v>
                </c:pt>
                <c:pt idx="1613">
                  <c:v>2.7805555555555612</c:v>
                </c:pt>
                <c:pt idx="1614">
                  <c:v>2.7833333333333412</c:v>
                </c:pt>
                <c:pt idx="1615">
                  <c:v>2.7861111111111212</c:v>
                </c:pt>
                <c:pt idx="1616">
                  <c:v>2.7888888888888888</c:v>
                </c:pt>
                <c:pt idx="1617">
                  <c:v>2.7916666666666661</c:v>
                </c:pt>
                <c:pt idx="1618">
                  <c:v>2.7944444444444438</c:v>
                </c:pt>
                <c:pt idx="1619">
                  <c:v>2.7972222222222252</c:v>
                </c:pt>
                <c:pt idx="1620">
                  <c:v>2.8</c:v>
                </c:pt>
                <c:pt idx="1621">
                  <c:v>2.8027777777777811</c:v>
                </c:pt>
                <c:pt idx="1622">
                  <c:v>2.8055555555555549</c:v>
                </c:pt>
                <c:pt idx="1623">
                  <c:v>2.808333333333334</c:v>
                </c:pt>
                <c:pt idx="1624">
                  <c:v>2.8111111111111109</c:v>
                </c:pt>
                <c:pt idx="1625">
                  <c:v>2.8138888888888767</c:v>
                </c:pt>
                <c:pt idx="1626">
                  <c:v>2.8166666666666567</c:v>
                </c:pt>
                <c:pt idx="1627">
                  <c:v>2.8194444444444327</c:v>
                </c:pt>
                <c:pt idx="1628">
                  <c:v>2.822222222222222</c:v>
                </c:pt>
                <c:pt idx="1629">
                  <c:v>2.8249999999999997</c:v>
                </c:pt>
                <c:pt idx="1630">
                  <c:v>2.827777777777909</c:v>
                </c:pt>
                <c:pt idx="1631">
                  <c:v>2.8305555555555562</c:v>
                </c:pt>
                <c:pt idx="1632">
                  <c:v>2.833333333333333</c:v>
                </c:pt>
                <c:pt idx="1633">
                  <c:v>2.8361111111111108</c:v>
                </c:pt>
                <c:pt idx="1634">
                  <c:v>2.838888888888778</c:v>
                </c:pt>
                <c:pt idx="1635">
                  <c:v>2.8416666666666668</c:v>
                </c:pt>
                <c:pt idx="1636">
                  <c:v>2.8444444444444437</c:v>
                </c:pt>
                <c:pt idx="1637">
                  <c:v>2.8472222222222232</c:v>
                </c:pt>
                <c:pt idx="1638">
                  <c:v>2.8499999999999988</c:v>
                </c:pt>
                <c:pt idx="1639">
                  <c:v>2.8527777777777801</c:v>
                </c:pt>
                <c:pt idx="1640">
                  <c:v>2.8555555555555547</c:v>
                </c:pt>
                <c:pt idx="1641">
                  <c:v>2.8583333333333329</c:v>
                </c:pt>
              </c:numCache>
            </c:numRef>
          </c:xVal>
          <c:yVal>
            <c:numRef>
              <c:f>AOSandOilTest2a!$G$4:$G$1645</c:f>
              <c:numCache>
                <c:formatCode>General</c:formatCode>
                <c:ptCount val="1642"/>
                <c:pt idx="0">
                  <c:v>30.143000000000001</c:v>
                </c:pt>
                <c:pt idx="1">
                  <c:v>30.068999999999882</c:v>
                </c:pt>
                <c:pt idx="2">
                  <c:v>29.977999999999987</c:v>
                </c:pt>
                <c:pt idx="3">
                  <c:v>30.07400000000003</c:v>
                </c:pt>
                <c:pt idx="4">
                  <c:v>29.901999999999987</c:v>
                </c:pt>
                <c:pt idx="5">
                  <c:v>29.872</c:v>
                </c:pt>
                <c:pt idx="6">
                  <c:v>29.813000000000031</c:v>
                </c:pt>
                <c:pt idx="7">
                  <c:v>29.602</c:v>
                </c:pt>
                <c:pt idx="8">
                  <c:v>30.087</c:v>
                </c:pt>
                <c:pt idx="9">
                  <c:v>30.071999999999999</c:v>
                </c:pt>
                <c:pt idx="10">
                  <c:v>30.541999999999987</c:v>
                </c:pt>
                <c:pt idx="11">
                  <c:v>30.599</c:v>
                </c:pt>
                <c:pt idx="12">
                  <c:v>30.63500000000003</c:v>
                </c:pt>
                <c:pt idx="13">
                  <c:v>30.727</c:v>
                </c:pt>
                <c:pt idx="14">
                  <c:v>30.155000000000001</c:v>
                </c:pt>
                <c:pt idx="15">
                  <c:v>30.559000000000001</c:v>
                </c:pt>
                <c:pt idx="16">
                  <c:v>30.785999999999682</c:v>
                </c:pt>
                <c:pt idx="17">
                  <c:v>30.965999999999589</c:v>
                </c:pt>
                <c:pt idx="18">
                  <c:v>30.921999999999986</c:v>
                </c:pt>
                <c:pt idx="19">
                  <c:v>30.672000000000001</c:v>
                </c:pt>
                <c:pt idx="20">
                  <c:v>30.757999999999999</c:v>
                </c:pt>
                <c:pt idx="21">
                  <c:v>30.776</c:v>
                </c:pt>
                <c:pt idx="22">
                  <c:v>31.164000000000001</c:v>
                </c:pt>
                <c:pt idx="23">
                  <c:v>30.815000000000001</c:v>
                </c:pt>
                <c:pt idx="24">
                  <c:v>30.646000000000001</c:v>
                </c:pt>
                <c:pt idx="25">
                  <c:v>30.678000000000001</c:v>
                </c:pt>
                <c:pt idx="26">
                  <c:v>30.587</c:v>
                </c:pt>
                <c:pt idx="27">
                  <c:v>30.32100000000003</c:v>
                </c:pt>
                <c:pt idx="28">
                  <c:v>30.416</c:v>
                </c:pt>
                <c:pt idx="29">
                  <c:v>30.518000000000001</c:v>
                </c:pt>
                <c:pt idx="30">
                  <c:v>30.377000000000031</c:v>
                </c:pt>
                <c:pt idx="31">
                  <c:v>30.219000000000001</c:v>
                </c:pt>
                <c:pt idx="32">
                  <c:v>30.131000000000231</c:v>
                </c:pt>
                <c:pt idx="33">
                  <c:v>30.207000000000001</c:v>
                </c:pt>
                <c:pt idx="34">
                  <c:v>30.404999999999987</c:v>
                </c:pt>
                <c:pt idx="35">
                  <c:v>30.003</c:v>
                </c:pt>
                <c:pt idx="36">
                  <c:v>30.154000000000131</c:v>
                </c:pt>
                <c:pt idx="37">
                  <c:v>30.646000000000001</c:v>
                </c:pt>
                <c:pt idx="38">
                  <c:v>30.62</c:v>
                </c:pt>
                <c:pt idx="39">
                  <c:v>30.448999999999689</c:v>
                </c:pt>
                <c:pt idx="40">
                  <c:v>30.281999999999986</c:v>
                </c:pt>
                <c:pt idx="41">
                  <c:v>30.547000000000001</c:v>
                </c:pt>
                <c:pt idx="42">
                  <c:v>30.899000000000001</c:v>
                </c:pt>
                <c:pt idx="43">
                  <c:v>30.616000000000131</c:v>
                </c:pt>
                <c:pt idx="44">
                  <c:v>30.521000000000001</c:v>
                </c:pt>
                <c:pt idx="45">
                  <c:v>30.533000000000001</c:v>
                </c:pt>
                <c:pt idx="46">
                  <c:v>30.664000000000001</c:v>
                </c:pt>
                <c:pt idx="47">
                  <c:v>30.582999999999782</c:v>
                </c:pt>
                <c:pt idx="48">
                  <c:v>30.687000000000001</c:v>
                </c:pt>
                <c:pt idx="49">
                  <c:v>30.839000000000031</c:v>
                </c:pt>
                <c:pt idx="50">
                  <c:v>31.034000000000031</c:v>
                </c:pt>
                <c:pt idx="51">
                  <c:v>31.277999999999999</c:v>
                </c:pt>
                <c:pt idx="52">
                  <c:v>31.126000000000001</c:v>
                </c:pt>
                <c:pt idx="53">
                  <c:v>31.132000000000001</c:v>
                </c:pt>
                <c:pt idx="54">
                  <c:v>31.297999999999988</c:v>
                </c:pt>
                <c:pt idx="55">
                  <c:v>31.501000000000001</c:v>
                </c:pt>
                <c:pt idx="56">
                  <c:v>31.767999999999986</c:v>
                </c:pt>
                <c:pt idx="57">
                  <c:v>31.372</c:v>
                </c:pt>
                <c:pt idx="58">
                  <c:v>31.379000000000001</c:v>
                </c:pt>
                <c:pt idx="59">
                  <c:v>31.477</c:v>
                </c:pt>
                <c:pt idx="60">
                  <c:v>31.402999999999789</c:v>
                </c:pt>
                <c:pt idx="61">
                  <c:v>31.451000000000001</c:v>
                </c:pt>
                <c:pt idx="62">
                  <c:v>31.8</c:v>
                </c:pt>
                <c:pt idx="63">
                  <c:v>31.803999999999988</c:v>
                </c:pt>
                <c:pt idx="64">
                  <c:v>31.834000000000131</c:v>
                </c:pt>
                <c:pt idx="65">
                  <c:v>32.089000000000006</c:v>
                </c:pt>
                <c:pt idx="66">
                  <c:v>32.645000000000003</c:v>
                </c:pt>
                <c:pt idx="67">
                  <c:v>32.474000000000004</c:v>
                </c:pt>
                <c:pt idx="68">
                  <c:v>33.122000000000163</c:v>
                </c:pt>
                <c:pt idx="69">
                  <c:v>33.241</c:v>
                </c:pt>
                <c:pt idx="70">
                  <c:v>33.454999999999998</c:v>
                </c:pt>
                <c:pt idx="71">
                  <c:v>33.53</c:v>
                </c:pt>
                <c:pt idx="72">
                  <c:v>33.198000000000263</c:v>
                </c:pt>
                <c:pt idx="73">
                  <c:v>33.350999999999992</c:v>
                </c:pt>
                <c:pt idx="74">
                  <c:v>33.166000000000011</c:v>
                </c:pt>
                <c:pt idx="75">
                  <c:v>32.776000000000003</c:v>
                </c:pt>
                <c:pt idx="76">
                  <c:v>32.584000000000003</c:v>
                </c:pt>
                <c:pt idx="77">
                  <c:v>31.692</c:v>
                </c:pt>
                <c:pt idx="78">
                  <c:v>31.585999999999782</c:v>
                </c:pt>
                <c:pt idx="79">
                  <c:v>31.468999999999589</c:v>
                </c:pt>
                <c:pt idx="80">
                  <c:v>31.329000000000001</c:v>
                </c:pt>
                <c:pt idx="81">
                  <c:v>31.484999999999982</c:v>
                </c:pt>
                <c:pt idx="82">
                  <c:v>31.896999999999988</c:v>
                </c:pt>
                <c:pt idx="83">
                  <c:v>31.957999999999988</c:v>
                </c:pt>
                <c:pt idx="84">
                  <c:v>32.216000000000001</c:v>
                </c:pt>
                <c:pt idx="85">
                  <c:v>31.194000000000031</c:v>
                </c:pt>
                <c:pt idx="86">
                  <c:v>32.370000000000005</c:v>
                </c:pt>
                <c:pt idx="87">
                  <c:v>32.927</c:v>
                </c:pt>
                <c:pt idx="88">
                  <c:v>32.690000000000012</c:v>
                </c:pt>
                <c:pt idx="89">
                  <c:v>33.231000000000002</c:v>
                </c:pt>
                <c:pt idx="90">
                  <c:v>33.528000000000013</c:v>
                </c:pt>
                <c:pt idx="91">
                  <c:v>33.289000000000001</c:v>
                </c:pt>
                <c:pt idx="92">
                  <c:v>33.608000000000011</c:v>
                </c:pt>
                <c:pt idx="93">
                  <c:v>33.525000000000013</c:v>
                </c:pt>
                <c:pt idx="94">
                  <c:v>34.246000000000002</c:v>
                </c:pt>
                <c:pt idx="95">
                  <c:v>34.024000000000001</c:v>
                </c:pt>
                <c:pt idx="96">
                  <c:v>33.833000000000006</c:v>
                </c:pt>
                <c:pt idx="97">
                  <c:v>34.301000000000002</c:v>
                </c:pt>
                <c:pt idx="98">
                  <c:v>33.834000000000003</c:v>
                </c:pt>
                <c:pt idx="99">
                  <c:v>33.368000000000002</c:v>
                </c:pt>
                <c:pt idx="100">
                  <c:v>33.704000000000001</c:v>
                </c:pt>
                <c:pt idx="101">
                  <c:v>33.511000000000003</c:v>
                </c:pt>
                <c:pt idx="102">
                  <c:v>33.437000000000005</c:v>
                </c:pt>
                <c:pt idx="103">
                  <c:v>33.271000000000001</c:v>
                </c:pt>
                <c:pt idx="104">
                  <c:v>32.732000000000063</c:v>
                </c:pt>
                <c:pt idx="105">
                  <c:v>32.705000000000013</c:v>
                </c:pt>
                <c:pt idx="106">
                  <c:v>32.619</c:v>
                </c:pt>
                <c:pt idx="107">
                  <c:v>32.515000000000001</c:v>
                </c:pt>
                <c:pt idx="108">
                  <c:v>31.882999999999882</c:v>
                </c:pt>
                <c:pt idx="109">
                  <c:v>31.624000000000031</c:v>
                </c:pt>
                <c:pt idx="110">
                  <c:v>30.819000000000031</c:v>
                </c:pt>
                <c:pt idx="111">
                  <c:v>30.381</c:v>
                </c:pt>
                <c:pt idx="112">
                  <c:v>29.961999999999986</c:v>
                </c:pt>
                <c:pt idx="113">
                  <c:v>29.137000000000231</c:v>
                </c:pt>
                <c:pt idx="114">
                  <c:v>27.984999999999982</c:v>
                </c:pt>
                <c:pt idx="115">
                  <c:v>27.396999999999988</c:v>
                </c:pt>
                <c:pt idx="116">
                  <c:v>26.184999999999999</c:v>
                </c:pt>
                <c:pt idx="117">
                  <c:v>24.591999999999999</c:v>
                </c:pt>
                <c:pt idx="118">
                  <c:v>23.626000000000001</c:v>
                </c:pt>
                <c:pt idx="119">
                  <c:v>22.518999999999988</c:v>
                </c:pt>
                <c:pt idx="120">
                  <c:v>21.478999999999889</c:v>
                </c:pt>
                <c:pt idx="121">
                  <c:v>20.744999999999987</c:v>
                </c:pt>
                <c:pt idx="122">
                  <c:v>19.954999999999988</c:v>
                </c:pt>
                <c:pt idx="123">
                  <c:v>19.149000000000001</c:v>
                </c:pt>
                <c:pt idx="124">
                  <c:v>18.553999999999988</c:v>
                </c:pt>
                <c:pt idx="125">
                  <c:v>18.062999999999882</c:v>
                </c:pt>
                <c:pt idx="126">
                  <c:v>17.73</c:v>
                </c:pt>
                <c:pt idx="127">
                  <c:v>17.262999999999789</c:v>
                </c:pt>
                <c:pt idx="128">
                  <c:v>16.581999999999987</c:v>
                </c:pt>
                <c:pt idx="129">
                  <c:v>16.172999999999988</c:v>
                </c:pt>
                <c:pt idx="130">
                  <c:v>16.204000000000001</c:v>
                </c:pt>
                <c:pt idx="131">
                  <c:v>15.599</c:v>
                </c:pt>
                <c:pt idx="132">
                  <c:v>15.74</c:v>
                </c:pt>
                <c:pt idx="133">
                  <c:v>15.438000000000001</c:v>
                </c:pt>
                <c:pt idx="134">
                  <c:v>15.286</c:v>
                </c:pt>
                <c:pt idx="135">
                  <c:v>15.426</c:v>
                </c:pt>
                <c:pt idx="136">
                  <c:v>15.414</c:v>
                </c:pt>
                <c:pt idx="137">
                  <c:v>14.784000000000001</c:v>
                </c:pt>
                <c:pt idx="138">
                  <c:v>15.016</c:v>
                </c:pt>
                <c:pt idx="139">
                  <c:v>15.048</c:v>
                </c:pt>
                <c:pt idx="140">
                  <c:v>15.004</c:v>
                </c:pt>
                <c:pt idx="141">
                  <c:v>15.184000000000001</c:v>
                </c:pt>
                <c:pt idx="142">
                  <c:v>15.148</c:v>
                </c:pt>
                <c:pt idx="143">
                  <c:v>15.383000000000004</c:v>
                </c:pt>
                <c:pt idx="144">
                  <c:v>15.508000000000001</c:v>
                </c:pt>
                <c:pt idx="145">
                  <c:v>15.44</c:v>
                </c:pt>
                <c:pt idx="146">
                  <c:v>15.715</c:v>
                </c:pt>
                <c:pt idx="147">
                  <c:v>15.579000000000002</c:v>
                </c:pt>
                <c:pt idx="148">
                  <c:v>15.385000000000074</c:v>
                </c:pt>
                <c:pt idx="149">
                  <c:v>15.741</c:v>
                </c:pt>
                <c:pt idx="150">
                  <c:v>15.525</c:v>
                </c:pt>
                <c:pt idx="151">
                  <c:v>15.785</c:v>
                </c:pt>
                <c:pt idx="152">
                  <c:v>15.817</c:v>
                </c:pt>
                <c:pt idx="153">
                  <c:v>15.854000000000022</c:v>
                </c:pt>
                <c:pt idx="154">
                  <c:v>16.130000000000031</c:v>
                </c:pt>
                <c:pt idx="155">
                  <c:v>16.35900000000003</c:v>
                </c:pt>
                <c:pt idx="156">
                  <c:v>16.119000000000131</c:v>
                </c:pt>
                <c:pt idx="157">
                  <c:v>16.487999999999982</c:v>
                </c:pt>
                <c:pt idx="158">
                  <c:v>16.257000000000001</c:v>
                </c:pt>
                <c:pt idx="159">
                  <c:v>16.762999999999789</c:v>
                </c:pt>
                <c:pt idx="160">
                  <c:v>16.324999999999999</c:v>
                </c:pt>
                <c:pt idx="161">
                  <c:v>16.795999999999982</c:v>
                </c:pt>
                <c:pt idx="162">
                  <c:v>16.838000000000001</c:v>
                </c:pt>
                <c:pt idx="163">
                  <c:v>16.832999999999988</c:v>
                </c:pt>
                <c:pt idx="164">
                  <c:v>17.015999999999988</c:v>
                </c:pt>
                <c:pt idx="165">
                  <c:v>17.228999999999889</c:v>
                </c:pt>
                <c:pt idx="166">
                  <c:v>17.425999999999782</c:v>
                </c:pt>
                <c:pt idx="167">
                  <c:v>17.553999999999988</c:v>
                </c:pt>
                <c:pt idx="168">
                  <c:v>17.819000000000031</c:v>
                </c:pt>
                <c:pt idx="169">
                  <c:v>18.041</c:v>
                </c:pt>
                <c:pt idx="170">
                  <c:v>18.05</c:v>
                </c:pt>
                <c:pt idx="171">
                  <c:v>18.214000000000031</c:v>
                </c:pt>
                <c:pt idx="172">
                  <c:v>18.399999999999999</c:v>
                </c:pt>
                <c:pt idx="173">
                  <c:v>18.41</c:v>
                </c:pt>
                <c:pt idx="174">
                  <c:v>18.881</c:v>
                </c:pt>
                <c:pt idx="175">
                  <c:v>19.001999999999999</c:v>
                </c:pt>
                <c:pt idx="176">
                  <c:v>19.204999999999988</c:v>
                </c:pt>
                <c:pt idx="177">
                  <c:v>19.207000000000001</c:v>
                </c:pt>
                <c:pt idx="178">
                  <c:v>19.581999999999987</c:v>
                </c:pt>
                <c:pt idx="179">
                  <c:v>19.576000000000001</c:v>
                </c:pt>
                <c:pt idx="180">
                  <c:v>19.888999999999982</c:v>
                </c:pt>
                <c:pt idx="181">
                  <c:v>20.123000000000001</c:v>
                </c:pt>
                <c:pt idx="182">
                  <c:v>20.172999999999988</c:v>
                </c:pt>
                <c:pt idx="183">
                  <c:v>20.41</c:v>
                </c:pt>
                <c:pt idx="184">
                  <c:v>20.550999999999988</c:v>
                </c:pt>
                <c:pt idx="185">
                  <c:v>20.779999999999987</c:v>
                </c:pt>
                <c:pt idx="186">
                  <c:v>21.047999999999988</c:v>
                </c:pt>
                <c:pt idx="187">
                  <c:v>21.413</c:v>
                </c:pt>
                <c:pt idx="188">
                  <c:v>21.434999999999999</c:v>
                </c:pt>
                <c:pt idx="189">
                  <c:v>21.667999999999999</c:v>
                </c:pt>
                <c:pt idx="190">
                  <c:v>22.214000000000031</c:v>
                </c:pt>
                <c:pt idx="191">
                  <c:v>22.404</c:v>
                </c:pt>
                <c:pt idx="192">
                  <c:v>22.810000000000031</c:v>
                </c:pt>
                <c:pt idx="193">
                  <c:v>22.771999999999988</c:v>
                </c:pt>
                <c:pt idx="194">
                  <c:v>22.907</c:v>
                </c:pt>
                <c:pt idx="195">
                  <c:v>23.427</c:v>
                </c:pt>
                <c:pt idx="196">
                  <c:v>23.719000000000001</c:v>
                </c:pt>
                <c:pt idx="197">
                  <c:v>24.214000000000031</c:v>
                </c:pt>
                <c:pt idx="198">
                  <c:v>24.282999999999682</c:v>
                </c:pt>
                <c:pt idx="199">
                  <c:v>24.697000000000031</c:v>
                </c:pt>
                <c:pt idx="200">
                  <c:v>25.126000000000001</c:v>
                </c:pt>
                <c:pt idx="201">
                  <c:v>25.07700000000003</c:v>
                </c:pt>
                <c:pt idx="202">
                  <c:v>25.396999999999988</c:v>
                </c:pt>
                <c:pt idx="203">
                  <c:v>25.766999999999982</c:v>
                </c:pt>
                <c:pt idx="204">
                  <c:v>26.044999999999987</c:v>
                </c:pt>
                <c:pt idx="205">
                  <c:v>26.06</c:v>
                </c:pt>
                <c:pt idx="206">
                  <c:v>26.507999999999999</c:v>
                </c:pt>
                <c:pt idx="207">
                  <c:v>26.57400000000003</c:v>
                </c:pt>
                <c:pt idx="208">
                  <c:v>26.73100000000003</c:v>
                </c:pt>
                <c:pt idx="209">
                  <c:v>27.065999999999882</c:v>
                </c:pt>
                <c:pt idx="210">
                  <c:v>27.535</c:v>
                </c:pt>
                <c:pt idx="211">
                  <c:v>27.457999999999988</c:v>
                </c:pt>
                <c:pt idx="212">
                  <c:v>27.641999999999999</c:v>
                </c:pt>
                <c:pt idx="213">
                  <c:v>27.911000000000001</c:v>
                </c:pt>
                <c:pt idx="214">
                  <c:v>28.184000000000001</c:v>
                </c:pt>
                <c:pt idx="215">
                  <c:v>28.184000000000001</c:v>
                </c:pt>
                <c:pt idx="216">
                  <c:v>28.367000000000001</c:v>
                </c:pt>
                <c:pt idx="217">
                  <c:v>28.367000000000001</c:v>
                </c:pt>
                <c:pt idx="218">
                  <c:v>28.259999999999987</c:v>
                </c:pt>
                <c:pt idx="219">
                  <c:v>28.477999999999987</c:v>
                </c:pt>
                <c:pt idx="220">
                  <c:v>28.577999999999999</c:v>
                </c:pt>
                <c:pt idx="221">
                  <c:v>28.952999999999982</c:v>
                </c:pt>
                <c:pt idx="222">
                  <c:v>29.108000000000001</c:v>
                </c:pt>
                <c:pt idx="223">
                  <c:v>29.722999999999882</c:v>
                </c:pt>
                <c:pt idx="224">
                  <c:v>30.506</c:v>
                </c:pt>
                <c:pt idx="225">
                  <c:v>31.139000000000031</c:v>
                </c:pt>
                <c:pt idx="226">
                  <c:v>31.684000000000001</c:v>
                </c:pt>
                <c:pt idx="227">
                  <c:v>31.967999999999986</c:v>
                </c:pt>
                <c:pt idx="228">
                  <c:v>32.584000000000003</c:v>
                </c:pt>
                <c:pt idx="229">
                  <c:v>33.178000000000011</c:v>
                </c:pt>
                <c:pt idx="230">
                  <c:v>33.326000000000001</c:v>
                </c:pt>
                <c:pt idx="231">
                  <c:v>33.894000000000005</c:v>
                </c:pt>
                <c:pt idx="232">
                  <c:v>34.206000000000003</c:v>
                </c:pt>
                <c:pt idx="233">
                  <c:v>35.01</c:v>
                </c:pt>
                <c:pt idx="234">
                  <c:v>35.239000000000011</c:v>
                </c:pt>
                <c:pt idx="235">
                  <c:v>35.158000000000001</c:v>
                </c:pt>
                <c:pt idx="236">
                  <c:v>35.367000000000004</c:v>
                </c:pt>
                <c:pt idx="237">
                  <c:v>35.917999999999999</c:v>
                </c:pt>
                <c:pt idx="238">
                  <c:v>36.243000000000002</c:v>
                </c:pt>
                <c:pt idx="239">
                  <c:v>36.354999999999997</c:v>
                </c:pt>
                <c:pt idx="240">
                  <c:v>36.724000000000011</c:v>
                </c:pt>
                <c:pt idx="241">
                  <c:v>36.853000000000002</c:v>
                </c:pt>
                <c:pt idx="242">
                  <c:v>36.904000000000003</c:v>
                </c:pt>
                <c:pt idx="243">
                  <c:v>37.112000000000002</c:v>
                </c:pt>
                <c:pt idx="244">
                  <c:v>37.426000000000002</c:v>
                </c:pt>
                <c:pt idx="245">
                  <c:v>37.717000000000006</c:v>
                </c:pt>
                <c:pt idx="246">
                  <c:v>37.512</c:v>
                </c:pt>
                <c:pt idx="247">
                  <c:v>37.463000000000001</c:v>
                </c:pt>
                <c:pt idx="248">
                  <c:v>37.698000000000263</c:v>
                </c:pt>
                <c:pt idx="249">
                  <c:v>37.595000000000013</c:v>
                </c:pt>
                <c:pt idx="250">
                  <c:v>38.192000000000213</c:v>
                </c:pt>
                <c:pt idx="251">
                  <c:v>37.817999999999998</c:v>
                </c:pt>
                <c:pt idx="252">
                  <c:v>37.826000000000001</c:v>
                </c:pt>
                <c:pt idx="253">
                  <c:v>37.657000000000004</c:v>
                </c:pt>
                <c:pt idx="254">
                  <c:v>37.555</c:v>
                </c:pt>
                <c:pt idx="255">
                  <c:v>37.431000000000004</c:v>
                </c:pt>
                <c:pt idx="256">
                  <c:v>37.604000000000006</c:v>
                </c:pt>
                <c:pt idx="257">
                  <c:v>37.564</c:v>
                </c:pt>
                <c:pt idx="258">
                  <c:v>37.247</c:v>
                </c:pt>
                <c:pt idx="259">
                  <c:v>37.157000000000004</c:v>
                </c:pt>
                <c:pt idx="260">
                  <c:v>37.148000000000003</c:v>
                </c:pt>
                <c:pt idx="261">
                  <c:v>37.202000000000012</c:v>
                </c:pt>
                <c:pt idx="262">
                  <c:v>37.244</c:v>
                </c:pt>
                <c:pt idx="263">
                  <c:v>37.413000000000004</c:v>
                </c:pt>
                <c:pt idx="264">
                  <c:v>37.324000000000005</c:v>
                </c:pt>
                <c:pt idx="265">
                  <c:v>37.334000000000003</c:v>
                </c:pt>
                <c:pt idx="266">
                  <c:v>37.347000000000001</c:v>
                </c:pt>
                <c:pt idx="267">
                  <c:v>36.9</c:v>
                </c:pt>
                <c:pt idx="268">
                  <c:v>37.269000000000013</c:v>
                </c:pt>
                <c:pt idx="269">
                  <c:v>37.122000000000163</c:v>
                </c:pt>
                <c:pt idx="270">
                  <c:v>37.329000000000001</c:v>
                </c:pt>
                <c:pt idx="271">
                  <c:v>37.063000000000002</c:v>
                </c:pt>
                <c:pt idx="272">
                  <c:v>37.294000000000011</c:v>
                </c:pt>
                <c:pt idx="273">
                  <c:v>37.026000000000003</c:v>
                </c:pt>
                <c:pt idx="274">
                  <c:v>37.394000000000005</c:v>
                </c:pt>
                <c:pt idx="275">
                  <c:v>37.397000000000006</c:v>
                </c:pt>
                <c:pt idx="276">
                  <c:v>37.154000000000003</c:v>
                </c:pt>
                <c:pt idx="277">
                  <c:v>37.296000000000063</c:v>
                </c:pt>
                <c:pt idx="278">
                  <c:v>37.032000000000011</c:v>
                </c:pt>
                <c:pt idx="279">
                  <c:v>37.164000000000001</c:v>
                </c:pt>
                <c:pt idx="280">
                  <c:v>37.195000000000213</c:v>
                </c:pt>
                <c:pt idx="281">
                  <c:v>37.164000000000001</c:v>
                </c:pt>
                <c:pt idx="282">
                  <c:v>36.966000000000001</c:v>
                </c:pt>
                <c:pt idx="283">
                  <c:v>37.14</c:v>
                </c:pt>
                <c:pt idx="284">
                  <c:v>37.107000000000006</c:v>
                </c:pt>
                <c:pt idx="285">
                  <c:v>37.572000000000003</c:v>
                </c:pt>
                <c:pt idx="286">
                  <c:v>37.234000000000002</c:v>
                </c:pt>
                <c:pt idx="287">
                  <c:v>37.141000000000005</c:v>
                </c:pt>
                <c:pt idx="288">
                  <c:v>37.410000000000004</c:v>
                </c:pt>
                <c:pt idx="289">
                  <c:v>37.197000000000003</c:v>
                </c:pt>
                <c:pt idx="290">
                  <c:v>37.166000000000011</c:v>
                </c:pt>
                <c:pt idx="291">
                  <c:v>37.319000000000003</c:v>
                </c:pt>
                <c:pt idx="292">
                  <c:v>37.227000000000011</c:v>
                </c:pt>
                <c:pt idx="293">
                  <c:v>37.424000000000007</c:v>
                </c:pt>
                <c:pt idx="294">
                  <c:v>37.583000000000006</c:v>
                </c:pt>
                <c:pt idx="295">
                  <c:v>37.261000000000003</c:v>
                </c:pt>
                <c:pt idx="296">
                  <c:v>37.353999999999992</c:v>
                </c:pt>
                <c:pt idx="297">
                  <c:v>37.529000000000003</c:v>
                </c:pt>
                <c:pt idx="298">
                  <c:v>37.417000000000002</c:v>
                </c:pt>
                <c:pt idx="299">
                  <c:v>37.429000000000002</c:v>
                </c:pt>
                <c:pt idx="300">
                  <c:v>37.411000000000001</c:v>
                </c:pt>
                <c:pt idx="301">
                  <c:v>37.424000000000007</c:v>
                </c:pt>
                <c:pt idx="302">
                  <c:v>37.447000000000003</c:v>
                </c:pt>
                <c:pt idx="303">
                  <c:v>37.692000000000213</c:v>
                </c:pt>
                <c:pt idx="304">
                  <c:v>37.489000000000004</c:v>
                </c:pt>
                <c:pt idx="305">
                  <c:v>37.724000000000011</c:v>
                </c:pt>
                <c:pt idx="306">
                  <c:v>37.695000000000213</c:v>
                </c:pt>
                <c:pt idx="307">
                  <c:v>37.525000000000013</c:v>
                </c:pt>
                <c:pt idx="308">
                  <c:v>37.693000000000012</c:v>
                </c:pt>
                <c:pt idx="309">
                  <c:v>37.423000000000002</c:v>
                </c:pt>
                <c:pt idx="310">
                  <c:v>37.579000000000001</c:v>
                </c:pt>
                <c:pt idx="311">
                  <c:v>37.353000000000002</c:v>
                </c:pt>
                <c:pt idx="312">
                  <c:v>37.701000000000001</c:v>
                </c:pt>
                <c:pt idx="313">
                  <c:v>37.549000000000007</c:v>
                </c:pt>
                <c:pt idx="314">
                  <c:v>37.757000000000005</c:v>
                </c:pt>
                <c:pt idx="315">
                  <c:v>37.739000000000011</c:v>
                </c:pt>
                <c:pt idx="316">
                  <c:v>37.593000000000011</c:v>
                </c:pt>
                <c:pt idx="317">
                  <c:v>37.391000000000005</c:v>
                </c:pt>
                <c:pt idx="318">
                  <c:v>37.653000000000006</c:v>
                </c:pt>
                <c:pt idx="319">
                  <c:v>37.606000000000002</c:v>
                </c:pt>
                <c:pt idx="320">
                  <c:v>37.487000000000002</c:v>
                </c:pt>
                <c:pt idx="321">
                  <c:v>37.436</c:v>
                </c:pt>
                <c:pt idx="322">
                  <c:v>37.278000000000013</c:v>
                </c:pt>
                <c:pt idx="323">
                  <c:v>37.432000000000002</c:v>
                </c:pt>
                <c:pt idx="324">
                  <c:v>37.319000000000003</c:v>
                </c:pt>
                <c:pt idx="325">
                  <c:v>37.254000000000005</c:v>
                </c:pt>
                <c:pt idx="326">
                  <c:v>37.582000000000001</c:v>
                </c:pt>
                <c:pt idx="327">
                  <c:v>37.225000000000463</c:v>
                </c:pt>
                <c:pt idx="328">
                  <c:v>37.136000000000003</c:v>
                </c:pt>
                <c:pt idx="329">
                  <c:v>37.148000000000003</c:v>
                </c:pt>
                <c:pt idx="330">
                  <c:v>36.666000000000011</c:v>
                </c:pt>
                <c:pt idx="331">
                  <c:v>36.831000000000003</c:v>
                </c:pt>
                <c:pt idx="332">
                  <c:v>36.513000000000005</c:v>
                </c:pt>
                <c:pt idx="333">
                  <c:v>36.093000000000011</c:v>
                </c:pt>
                <c:pt idx="334">
                  <c:v>35.926000000000002</c:v>
                </c:pt>
                <c:pt idx="335">
                  <c:v>36.065000000000012</c:v>
                </c:pt>
                <c:pt idx="336">
                  <c:v>35.61</c:v>
                </c:pt>
                <c:pt idx="337">
                  <c:v>35.599000000000011</c:v>
                </c:pt>
                <c:pt idx="338">
                  <c:v>35.419000000000004</c:v>
                </c:pt>
                <c:pt idx="339">
                  <c:v>35.605000000000011</c:v>
                </c:pt>
                <c:pt idx="340">
                  <c:v>35.575000000000003</c:v>
                </c:pt>
                <c:pt idx="341">
                  <c:v>35.271000000000001</c:v>
                </c:pt>
                <c:pt idx="342">
                  <c:v>35.234000000000002</c:v>
                </c:pt>
                <c:pt idx="343">
                  <c:v>35.255000000000003</c:v>
                </c:pt>
                <c:pt idx="344">
                  <c:v>34.65</c:v>
                </c:pt>
                <c:pt idx="345">
                  <c:v>34.537000000000006</c:v>
                </c:pt>
                <c:pt idx="346">
                  <c:v>34.465000000000003</c:v>
                </c:pt>
                <c:pt idx="347">
                  <c:v>34.309000000000005</c:v>
                </c:pt>
                <c:pt idx="348">
                  <c:v>34.06</c:v>
                </c:pt>
                <c:pt idx="349">
                  <c:v>33.679000000000002</c:v>
                </c:pt>
                <c:pt idx="350">
                  <c:v>33.745000000000012</c:v>
                </c:pt>
                <c:pt idx="351">
                  <c:v>33.499000000000002</c:v>
                </c:pt>
                <c:pt idx="352">
                  <c:v>33.329000000000001</c:v>
                </c:pt>
                <c:pt idx="353">
                  <c:v>33.261000000000003</c:v>
                </c:pt>
                <c:pt idx="354">
                  <c:v>33.305</c:v>
                </c:pt>
                <c:pt idx="355">
                  <c:v>33.115000000000002</c:v>
                </c:pt>
                <c:pt idx="356">
                  <c:v>32.64</c:v>
                </c:pt>
                <c:pt idx="357">
                  <c:v>32.68</c:v>
                </c:pt>
                <c:pt idx="358">
                  <c:v>32.741</c:v>
                </c:pt>
                <c:pt idx="359">
                  <c:v>32.534000000000006</c:v>
                </c:pt>
                <c:pt idx="360">
                  <c:v>32.601000000000006</c:v>
                </c:pt>
                <c:pt idx="361">
                  <c:v>32.585000000000001</c:v>
                </c:pt>
                <c:pt idx="362">
                  <c:v>32.559000000000005</c:v>
                </c:pt>
                <c:pt idx="363">
                  <c:v>32.223000000000013</c:v>
                </c:pt>
                <c:pt idx="364">
                  <c:v>32.499000000000002</c:v>
                </c:pt>
                <c:pt idx="365">
                  <c:v>32.218000000000011</c:v>
                </c:pt>
                <c:pt idx="366">
                  <c:v>31.934999999999999</c:v>
                </c:pt>
                <c:pt idx="367">
                  <c:v>32.196000000000012</c:v>
                </c:pt>
                <c:pt idx="368">
                  <c:v>31.980999999999689</c:v>
                </c:pt>
                <c:pt idx="369">
                  <c:v>31.901999999999987</c:v>
                </c:pt>
                <c:pt idx="370">
                  <c:v>31.864000000000001</c:v>
                </c:pt>
                <c:pt idx="371">
                  <c:v>31.795999999999982</c:v>
                </c:pt>
                <c:pt idx="372">
                  <c:v>31.956</c:v>
                </c:pt>
                <c:pt idx="373">
                  <c:v>31.716000000000001</c:v>
                </c:pt>
                <c:pt idx="374">
                  <c:v>31.542999999999889</c:v>
                </c:pt>
                <c:pt idx="375">
                  <c:v>31.405999999999882</c:v>
                </c:pt>
                <c:pt idx="376">
                  <c:v>31.782999999999589</c:v>
                </c:pt>
                <c:pt idx="377">
                  <c:v>31.931000000000001</c:v>
                </c:pt>
                <c:pt idx="378">
                  <c:v>31.157000000000131</c:v>
                </c:pt>
                <c:pt idx="379">
                  <c:v>31.419999999999987</c:v>
                </c:pt>
                <c:pt idx="380">
                  <c:v>31.377000000000031</c:v>
                </c:pt>
                <c:pt idx="381">
                  <c:v>31.396000000000001</c:v>
                </c:pt>
                <c:pt idx="382">
                  <c:v>31.161999999999999</c:v>
                </c:pt>
                <c:pt idx="383">
                  <c:v>31.343</c:v>
                </c:pt>
                <c:pt idx="384">
                  <c:v>31.451999999999988</c:v>
                </c:pt>
                <c:pt idx="385">
                  <c:v>31.2</c:v>
                </c:pt>
                <c:pt idx="386">
                  <c:v>31.332999999999988</c:v>
                </c:pt>
                <c:pt idx="387">
                  <c:v>31.405999999999882</c:v>
                </c:pt>
                <c:pt idx="388">
                  <c:v>31.038</c:v>
                </c:pt>
                <c:pt idx="389">
                  <c:v>31.408999999999882</c:v>
                </c:pt>
                <c:pt idx="390">
                  <c:v>31.251000000000001</c:v>
                </c:pt>
                <c:pt idx="391">
                  <c:v>31.297999999999988</c:v>
                </c:pt>
                <c:pt idx="392">
                  <c:v>31.175000000000001</c:v>
                </c:pt>
                <c:pt idx="393">
                  <c:v>31.164999999999999</c:v>
                </c:pt>
                <c:pt idx="394">
                  <c:v>31.215</c:v>
                </c:pt>
                <c:pt idx="395">
                  <c:v>30.994</c:v>
                </c:pt>
                <c:pt idx="396">
                  <c:v>31.07</c:v>
                </c:pt>
                <c:pt idx="397">
                  <c:v>30.771999999999988</c:v>
                </c:pt>
                <c:pt idx="398">
                  <c:v>31.007999999999999</c:v>
                </c:pt>
                <c:pt idx="399">
                  <c:v>31.130000000000031</c:v>
                </c:pt>
                <c:pt idx="400">
                  <c:v>30.968999999999589</c:v>
                </c:pt>
                <c:pt idx="401">
                  <c:v>31.19600000000003</c:v>
                </c:pt>
                <c:pt idx="402">
                  <c:v>30.931000000000001</c:v>
                </c:pt>
                <c:pt idx="403">
                  <c:v>31.221</c:v>
                </c:pt>
                <c:pt idx="404">
                  <c:v>31.29</c:v>
                </c:pt>
                <c:pt idx="405">
                  <c:v>31.18</c:v>
                </c:pt>
                <c:pt idx="406">
                  <c:v>30.959999999999987</c:v>
                </c:pt>
                <c:pt idx="407">
                  <c:v>30.988999999999582</c:v>
                </c:pt>
                <c:pt idx="408">
                  <c:v>31.209</c:v>
                </c:pt>
                <c:pt idx="409">
                  <c:v>31.576000000000001</c:v>
                </c:pt>
                <c:pt idx="410">
                  <c:v>31.018000000000001</c:v>
                </c:pt>
                <c:pt idx="411">
                  <c:v>31.024000000000001</c:v>
                </c:pt>
                <c:pt idx="412">
                  <c:v>31.006</c:v>
                </c:pt>
                <c:pt idx="413">
                  <c:v>31.248999999999882</c:v>
                </c:pt>
                <c:pt idx="414">
                  <c:v>31.045999999999982</c:v>
                </c:pt>
                <c:pt idx="415">
                  <c:v>31.264999999999986</c:v>
                </c:pt>
                <c:pt idx="416">
                  <c:v>31.287999999999986</c:v>
                </c:pt>
                <c:pt idx="417">
                  <c:v>31.266999999999982</c:v>
                </c:pt>
                <c:pt idx="418">
                  <c:v>31.231999999999999</c:v>
                </c:pt>
                <c:pt idx="419">
                  <c:v>31.045999999999982</c:v>
                </c:pt>
                <c:pt idx="420">
                  <c:v>31.395</c:v>
                </c:pt>
                <c:pt idx="421">
                  <c:v>31.234999999999999</c:v>
                </c:pt>
                <c:pt idx="422">
                  <c:v>30.951000000000001</c:v>
                </c:pt>
                <c:pt idx="423">
                  <c:v>31.265999999999782</c:v>
                </c:pt>
                <c:pt idx="424">
                  <c:v>31.039000000000001</c:v>
                </c:pt>
                <c:pt idx="425">
                  <c:v>30.951000000000001</c:v>
                </c:pt>
                <c:pt idx="426">
                  <c:v>31.154000000000131</c:v>
                </c:pt>
                <c:pt idx="427">
                  <c:v>31.10900000000003</c:v>
                </c:pt>
                <c:pt idx="428">
                  <c:v>31.091000000000001</c:v>
                </c:pt>
                <c:pt idx="429">
                  <c:v>31.155000000000001</c:v>
                </c:pt>
                <c:pt idx="430">
                  <c:v>31.181999999999999</c:v>
                </c:pt>
                <c:pt idx="431">
                  <c:v>31.09</c:v>
                </c:pt>
                <c:pt idx="432">
                  <c:v>31.014000000000031</c:v>
                </c:pt>
                <c:pt idx="433">
                  <c:v>31.254999999999999</c:v>
                </c:pt>
                <c:pt idx="434">
                  <c:v>31.07400000000003</c:v>
                </c:pt>
                <c:pt idx="435">
                  <c:v>30.71100000000003</c:v>
                </c:pt>
                <c:pt idx="436">
                  <c:v>30.824999999999999</c:v>
                </c:pt>
                <c:pt idx="437">
                  <c:v>31.024999999999999</c:v>
                </c:pt>
                <c:pt idx="438">
                  <c:v>30.994999999999987</c:v>
                </c:pt>
                <c:pt idx="439">
                  <c:v>30.66</c:v>
                </c:pt>
                <c:pt idx="440">
                  <c:v>30.745999999999789</c:v>
                </c:pt>
                <c:pt idx="441">
                  <c:v>30.35</c:v>
                </c:pt>
                <c:pt idx="442">
                  <c:v>29.651000000000131</c:v>
                </c:pt>
                <c:pt idx="443">
                  <c:v>28.948999999999689</c:v>
                </c:pt>
                <c:pt idx="444">
                  <c:v>28.544</c:v>
                </c:pt>
                <c:pt idx="445">
                  <c:v>28.584999999999987</c:v>
                </c:pt>
                <c:pt idx="446">
                  <c:v>27.942999999999682</c:v>
                </c:pt>
                <c:pt idx="447">
                  <c:v>27.57400000000003</c:v>
                </c:pt>
                <c:pt idx="448">
                  <c:v>27.067999999999987</c:v>
                </c:pt>
                <c:pt idx="449">
                  <c:v>26.666</c:v>
                </c:pt>
                <c:pt idx="450">
                  <c:v>26.314000000000195</c:v>
                </c:pt>
                <c:pt idx="451">
                  <c:v>26.112000000000005</c:v>
                </c:pt>
                <c:pt idx="452">
                  <c:v>25.724</c:v>
                </c:pt>
                <c:pt idx="453">
                  <c:v>24.869</c:v>
                </c:pt>
                <c:pt idx="454">
                  <c:v>24.72</c:v>
                </c:pt>
                <c:pt idx="455">
                  <c:v>24.411999999999999</c:v>
                </c:pt>
                <c:pt idx="456">
                  <c:v>24.207000000000001</c:v>
                </c:pt>
                <c:pt idx="457">
                  <c:v>23.921999999999986</c:v>
                </c:pt>
                <c:pt idx="458">
                  <c:v>23.686</c:v>
                </c:pt>
                <c:pt idx="459">
                  <c:v>23.351000000000031</c:v>
                </c:pt>
                <c:pt idx="460">
                  <c:v>22.849</c:v>
                </c:pt>
                <c:pt idx="461">
                  <c:v>22.414999999999999</c:v>
                </c:pt>
                <c:pt idx="462">
                  <c:v>21.579000000000001</c:v>
                </c:pt>
                <c:pt idx="463">
                  <c:v>21.178999999999988</c:v>
                </c:pt>
                <c:pt idx="464">
                  <c:v>21.119000000000131</c:v>
                </c:pt>
                <c:pt idx="465">
                  <c:v>20.663</c:v>
                </c:pt>
                <c:pt idx="466">
                  <c:v>20.454000000000001</c:v>
                </c:pt>
                <c:pt idx="467">
                  <c:v>20.399999999999999</c:v>
                </c:pt>
                <c:pt idx="468">
                  <c:v>20.222999999999882</c:v>
                </c:pt>
                <c:pt idx="469">
                  <c:v>19.611000000000331</c:v>
                </c:pt>
                <c:pt idx="470">
                  <c:v>19.16</c:v>
                </c:pt>
                <c:pt idx="471">
                  <c:v>18.959</c:v>
                </c:pt>
                <c:pt idx="472">
                  <c:v>17.87</c:v>
                </c:pt>
                <c:pt idx="473">
                  <c:v>17.372</c:v>
                </c:pt>
                <c:pt idx="474">
                  <c:v>17.096</c:v>
                </c:pt>
                <c:pt idx="475">
                  <c:v>17.248999999999882</c:v>
                </c:pt>
                <c:pt idx="476">
                  <c:v>16.565999999999882</c:v>
                </c:pt>
                <c:pt idx="477">
                  <c:v>16.709</c:v>
                </c:pt>
                <c:pt idx="478">
                  <c:v>16.768999999999782</c:v>
                </c:pt>
                <c:pt idx="479">
                  <c:v>16.612000000000005</c:v>
                </c:pt>
                <c:pt idx="480">
                  <c:v>16.683</c:v>
                </c:pt>
                <c:pt idx="481">
                  <c:v>16.744</c:v>
                </c:pt>
                <c:pt idx="482">
                  <c:v>16.591999999999999</c:v>
                </c:pt>
                <c:pt idx="483">
                  <c:v>16.317000000000231</c:v>
                </c:pt>
                <c:pt idx="484">
                  <c:v>16.364999999999988</c:v>
                </c:pt>
                <c:pt idx="485">
                  <c:v>16.12</c:v>
                </c:pt>
                <c:pt idx="486">
                  <c:v>15.942</c:v>
                </c:pt>
                <c:pt idx="487">
                  <c:v>16.021999999999988</c:v>
                </c:pt>
                <c:pt idx="488">
                  <c:v>15.029</c:v>
                </c:pt>
                <c:pt idx="489">
                  <c:v>14.691000000000001</c:v>
                </c:pt>
                <c:pt idx="490">
                  <c:v>14.451000000000002</c:v>
                </c:pt>
                <c:pt idx="491">
                  <c:v>14.094000000000001</c:v>
                </c:pt>
                <c:pt idx="492">
                  <c:v>14.003</c:v>
                </c:pt>
                <c:pt idx="493">
                  <c:v>13.463000000000022</c:v>
                </c:pt>
                <c:pt idx="494">
                  <c:v>13.638999999999999</c:v>
                </c:pt>
                <c:pt idx="495">
                  <c:v>13.803000000000004</c:v>
                </c:pt>
                <c:pt idx="496">
                  <c:v>13.465000000000074</c:v>
                </c:pt>
                <c:pt idx="497">
                  <c:v>13.817</c:v>
                </c:pt>
                <c:pt idx="498">
                  <c:v>13.386000000000022</c:v>
                </c:pt>
                <c:pt idx="499">
                  <c:v>13.512</c:v>
                </c:pt>
                <c:pt idx="500">
                  <c:v>13.698</c:v>
                </c:pt>
                <c:pt idx="501">
                  <c:v>13.445</c:v>
                </c:pt>
                <c:pt idx="502">
                  <c:v>13.416</c:v>
                </c:pt>
                <c:pt idx="503">
                  <c:v>13.128</c:v>
                </c:pt>
                <c:pt idx="504">
                  <c:v>12.915000000000004</c:v>
                </c:pt>
                <c:pt idx="505">
                  <c:v>12.678000000000001</c:v>
                </c:pt>
                <c:pt idx="506">
                  <c:v>12.495000000000022</c:v>
                </c:pt>
                <c:pt idx="507">
                  <c:v>12.278</c:v>
                </c:pt>
                <c:pt idx="508">
                  <c:v>12.278</c:v>
                </c:pt>
                <c:pt idx="509">
                  <c:v>11.974</c:v>
                </c:pt>
                <c:pt idx="510">
                  <c:v>11.659000000000002</c:v>
                </c:pt>
                <c:pt idx="511">
                  <c:v>11.338000000000001</c:v>
                </c:pt>
                <c:pt idx="512">
                  <c:v>11.331</c:v>
                </c:pt>
                <c:pt idx="513">
                  <c:v>11.537000000000001</c:v>
                </c:pt>
                <c:pt idx="514">
                  <c:v>11.344000000000001</c:v>
                </c:pt>
                <c:pt idx="515">
                  <c:v>11.689</c:v>
                </c:pt>
                <c:pt idx="516">
                  <c:v>11.612</c:v>
                </c:pt>
                <c:pt idx="517">
                  <c:v>11.482000000000022</c:v>
                </c:pt>
                <c:pt idx="518">
                  <c:v>11.757</c:v>
                </c:pt>
                <c:pt idx="519">
                  <c:v>11.786</c:v>
                </c:pt>
                <c:pt idx="520">
                  <c:v>11.668000000000001</c:v>
                </c:pt>
                <c:pt idx="521">
                  <c:v>11.743</c:v>
                </c:pt>
                <c:pt idx="522">
                  <c:v>11.552000000000024</c:v>
                </c:pt>
                <c:pt idx="523">
                  <c:v>11.447000000000001</c:v>
                </c:pt>
                <c:pt idx="524">
                  <c:v>11.227</c:v>
                </c:pt>
                <c:pt idx="525">
                  <c:v>11.387</c:v>
                </c:pt>
                <c:pt idx="526">
                  <c:v>10.860000000000024</c:v>
                </c:pt>
                <c:pt idx="527">
                  <c:v>11.221</c:v>
                </c:pt>
                <c:pt idx="528">
                  <c:v>10.896000000000004</c:v>
                </c:pt>
                <c:pt idx="529">
                  <c:v>11.12</c:v>
                </c:pt>
                <c:pt idx="530">
                  <c:v>11.612</c:v>
                </c:pt>
                <c:pt idx="531">
                  <c:v>11.696</c:v>
                </c:pt>
                <c:pt idx="532">
                  <c:v>11.465000000000074</c:v>
                </c:pt>
                <c:pt idx="533">
                  <c:v>11.82200000000002</c:v>
                </c:pt>
                <c:pt idx="534">
                  <c:v>11.787000000000001</c:v>
                </c:pt>
                <c:pt idx="535">
                  <c:v>12.003</c:v>
                </c:pt>
                <c:pt idx="536">
                  <c:v>12.34</c:v>
                </c:pt>
                <c:pt idx="537">
                  <c:v>12.502000000000002</c:v>
                </c:pt>
                <c:pt idx="538">
                  <c:v>12.717000000000001</c:v>
                </c:pt>
                <c:pt idx="539">
                  <c:v>12.414</c:v>
                </c:pt>
                <c:pt idx="540">
                  <c:v>12.842000000000002</c:v>
                </c:pt>
                <c:pt idx="541">
                  <c:v>12.907</c:v>
                </c:pt>
                <c:pt idx="542">
                  <c:v>12.659000000000002</c:v>
                </c:pt>
                <c:pt idx="543">
                  <c:v>12.528</c:v>
                </c:pt>
                <c:pt idx="544">
                  <c:v>12.694000000000001</c:v>
                </c:pt>
                <c:pt idx="545">
                  <c:v>13.244999999999999</c:v>
                </c:pt>
                <c:pt idx="546">
                  <c:v>13.209</c:v>
                </c:pt>
                <c:pt idx="547">
                  <c:v>13.564</c:v>
                </c:pt>
                <c:pt idx="548">
                  <c:v>13.791</c:v>
                </c:pt>
                <c:pt idx="549">
                  <c:v>14.107000000000001</c:v>
                </c:pt>
                <c:pt idx="550">
                  <c:v>14.105</c:v>
                </c:pt>
                <c:pt idx="551">
                  <c:v>14.482000000000022</c:v>
                </c:pt>
                <c:pt idx="552">
                  <c:v>14.872000000000074</c:v>
                </c:pt>
                <c:pt idx="553">
                  <c:v>14.404</c:v>
                </c:pt>
                <c:pt idx="554">
                  <c:v>14.765000000000002</c:v>
                </c:pt>
                <c:pt idx="555">
                  <c:v>14.819000000000004</c:v>
                </c:pt>
                <c:pt idx="556">
                  <c:v>15.03</c:v>
                </c:pt>
                <c:pt idx="557">
                  <c:v>15.204000000000001</c:v>
                </c:pt>
                <c:pt idx="558">
                  <c:v>16.07400000000003</c:v>
                </c:pt>
                <c:pt idx="559">
                  <c:v>16.006</c:v>
                </c:pt>
                <c:pt idx="560">
                  <c:v>16.094999999999999</c:v>
                </c:pt>
                <c:pt idx="561">
                  <c:v>16.899999999999999</c:v>
                </c:pt>
                <c:pt idx="562">
                  <c:v>16.829999999999988</c:v>
                </c:pt>
                <c:pt idx="563">
                  <c:v>17.201999999999988</c:v>
                </c:pt>
                <c:pt idx="564">
                  <c:v>17.401</c:v>
                </c:pt>
                <c:pt idx="565">
                  <c:v>17.734999999999999</c:v>
                </c:pt>
                <c:pt idx="566">
                  <c:v>18.131000000000231</c:v>
                </c:pt>
                <c:pt idx="567">
                  <c:v>18.60900000000003</c:v>
                </c:pt>
                <c:pt idx="568">
                  <c:v>18.85600000000003</c:v>
                </c:pt>
                <c:pt idx="569">
                  <c:v>19.174000000000031</c:v>
                </c:pt>
                <c:pt idx="570">
                  <c:v>19.381</c:v>
                </c:pt>
                <c:pt idx="571">
                  <c:v>19.974999999999987</c:v>
                </c:pt>
                <c:pt idx="572">
                  <c:v>20.38</c:v>
                </c:pt>
                <c:pt idx="573">
                  <c:v>20.712</c:v>
                </c:pt>
                <c:pt idx="574">
                  <c:v>21.034000000000031</c:v>
                </c:pt>
                <c:pt idx="575">
                  <c:v>21.167999999999999</c:v>
                </c:pt>
                <c:pt idx="576">
                  <c:v>21.713000000000001</c:v>
                </c:pt>
                <c:pt idx="577">
                  <c:v>21.877000000000031</c:v>
                </c:pt>
                <c:pt idx="578">
                  <c:v>22.451999999999988</c:v>
                </c:pt>
                <c:pt idx="579">
                  <c:v>22.785999999999682</c:v>
                </c:pt>
                <c:pt idx="580">
                  <c:v>23.081999999999987</c:v>
                </c:pt>
                <c:pt idx="581">
                  <c:v>23.33000000000003</c:v>
                </c:pt>
                <c:pt idx="582">
                  <c:v>23.57700000000003</c:v>
                </c:pt>
                <c:pt idx="583">
                  <c:v>24.007999999999999</c:v>
                </c:pt>
                <c:pt idx="584">
                  <c:v>24.388999999999982</c:v>
                </c:pt>
                <c:pt idx="585">
                  <c:v>24.702999999999982</c:v>
                </c:pt>
                <c:pt idx="586">
                  <c:v>25.119000000000131</c:v>
                </c:pt>
                <c:pt idx="587">
                  <c:v>25.369</c:v>
                </c:pt>
                <c:pt idx="588">
                  <c:v>25.273</c:v>
                </c:pt>
                <c:pt idx="589">
                  <c:v>26.35900000000003</c:v>
                </c:pt>
                <c:pt idx="590">
                  <c:v>26.605</c:v>
                </c:pt>
                <c:pt idx="591">
                  <c:v>27.653000000000031</c:v>
                </c:pt>
                <c:pt idx="592">
                  <c:v>27.960999999999782</c:v>
                </c:pt>
                <c:pt idx="593">
                  <c:v>28.236999999999988</c:v>
                </c:pt>
                <c:pt idx="594">
                  <c:v>28.943999999999882</c:v>
                </c:pt>
                <c:pt idx="595">
                  <c:v>29.584999999999987</c:v>
                </c:pt>
                <c:pt idx="596">
                  <c:v>29.927999999999987</c:v>
                </c:pt>
                <c:pt idx="597">
                  <c:v>30.399000000000001</c:v>
                </c:pt>
                <c:pt idx="598">
                  <c:v>30.646999999999988</c:v>
                </c:pt>
                <c:pt idx="599">
                  <c:v>31.146999999999988</c:v>
                </c:pt>
                <c:pt idx="600">
                  <c:v>31.414000000000001</c:v>
                </c:pt>
                <c:pt idx="601">
                  <c:v>31.974999999999987</c:v>
                </c:pt>
                <c:pt idx="602">
                  <c:v>32.337000000000003</c:v>
                </c:pt>
                <c:pt idx="603">
                  <c:v>32.362000000000002</c:v>
                </c:pt>
                <c:pt idx="604">
                  <c:v>32.783000000000001</c:v>
                </c:pt>
                <c:pt idx="605">
                  <c:v>32.993000000000002</c:v>
                </c:pt>
                <c:pt idx="606">
                  <c:v>33.411999999999999</c:v>
                </c:pt>
                <c:pt idx="607">
                  <c:v>33.311999999999998</c:v>
                </c:pt>
                <c:pt idx="608">
                  <c:v>33.922000000000011</c:v>
                </c:pt>
                <c:pt idx="609">
                  <c:v>33.823</c:v>
                </c:pt>
                <c:pt idx="610">
                  <c:v>34.044000000000004</c:v>
                </c:pt>
                <c:pt idx="611">
                  <c:v>34.153000000000006</c:v>
                </c:pt>
                <c:pt idx="612">
                  <c:v>34.432000000000002</c:v>
                </c:pt>
                <c:pt idx="613">
                  <c:v>34.6</c:v>
                </c:pt>
                <c:pt idx="614">
                  <c:v>34.401000000000003</c:v>
                </c:pt>
                <c:pt idx="615">
                  <c:v>34.974000000000004</c:v>
                </c:pt>
                <c:pt idx="616">
                  <c:v>34.831000000000003</c:v>
                </c:pt>
                <c:pt idx="617">
                  <c:v>35.104000000000006</c:v>
                </c:pt>
                <c:pt idx="618">
                  <c:v>35.338000000000001</c:v>
                </c:pt>
                <c:pt idx="619">
                  <c:v>35.300000000000004</c:v>
                </c:pt>
                <c:pt idx="620">
                  <c:v>35.245000000000012</c:v>
                </c:pt>
                <c:pt idx="621">
                  <c:v>35.238000000000063</c:v>
                </c:pt>
                <c:pt idx="622">
                  <c:v>35.479000000000006</c:v>
                </c:pt>
                <c:pt idx="623">
                  <c:v>35.041000000000004</c:v>
                </c:pt>
                <c:pt idx="624">
                  <c:v>34.806000000000004</c:v>
                </c:pt>
                <c:pt idx="625">
                  <c:v>34.389000000000003</c:v>
                </c:pt>
                <c:pt idx="626">
                  <c:v>34.034000000000006</c:v>
                </c:pt>
                <c:pt idx="627">
                  <c:v>33.769000000000013</c:v>
                </c:pt>
                <c:pt idx="628">
                  <c:v>33.697000000000003</c:v>
                </c:pt>
                <c:pt idx="629">
                  <c:v>33.350999999999992</c:v>
                </c:pt>
                <c:pt idx="630">
                  <c:v>33.35</c:v>
                </c:pt>
                <c:pt idx="631">
                  <c:v>33.189</c:v>
                </c:pt>
                <c:pt idx="632">
                  <c:v>33.198000000000263</c:v>
                </c:pt>
                <c:pt idx="633">
                  <c:v>33.115000000000002</c:v>
                </c:pt>
                <c:pt idx="634">
                  <c:v>33.147000000000006</c:v>
                </c:pt>
                <c:pt idx="635">
                  <c:v>32.936</c:v>
                </c:pt>
                <c:pt idx="636">
                  <c:v>32.806000000000004</c:v>
                </c:pt>
                <c:pt idx="637">
                  <c:v>32.816000000000003</c:v>
                </c:pt>
                <c:pt idx="638">
                  <c:v>32.756</c:v>
                </c:pt>
                <c:pt idx="639">
                  <c:v>32.987000000000002</c:v>
                </c:pt>
                <c:pt idx="640">
                  <c:v>32.847999999999999</c:v>
                </c:pt>
                <c:pt idx="641">
                  <c:v>32.927</c:v>
                </c:pt>
                <c:pt idx="642">
                  <c:v>33.023000000000003</c:v>
                </c:pt>
                <c:pt idx="643">
                  <c:v>32.962000000000003</c:v>
                </c:pt>
                <c:pt idx="644">
                  <c:v>33.220000000000013</c:v>
                </c:pt>
                <c:pt idx="645">
                  <c:v>33.356000000000002</c:v>
                </c:pt>
                <c:pt idx="646">
                  <c:v>33.194000000000003</c:v>
                </c:pt>
                <c:pt idx="647">
                  <c:v>33.697000000000003</c:v>
                </c:pt>
                <c:pt idx="648">
                  <c:v>33.413000000000004</c:v>
                </c:pt>
                <c:pt idx="649">
                  <c:v>33.242000000000012</c:v>
                </c:pt>
                <c:pt idx="650">
                  <c:v>33.4</c:v>
                </c:pt>
                <c:pt idx="651">
                  <c:v>33.543000000000006</c:v>
                </c:pt>
                <c:pt idx="652">
                  <c:v>33.703000000000003</c:v>
                </c:pt>
                <c:pt idx="653">
                  <c:v>33.757000000000005</c:v>
                </c:pt>
                <c:pt idx="654">
                  <c:v>33.875</c:v>
                </c:pt>
                <c:pt idx="655">
                  <c:v>34.162000000000013</c:v>
                </c:pt>
                <c:pt idx="656">
                  <c:v>33.935000000000002</c:v>
                </c:pt>
                <c:pt idx="657">
                  <c:v>34.189</c:v>
                </c:pt>
                <c:pt idx="658">
                  <c:v>34.108000000000011</c:v>
                </c:pt>
                <c:pt idx="659">
                  <c:v>34.088000000000001</c:v>
                </c:pt>
                <c:pt idx="660">
                  <c:v>34.583000000000006</c:v>
                </c:pt>
                <c:pt idx="661">
                  <c:v>34.457000000000001</c:v>
                </c:pt>
                <c:pt idx="662">
                  <c:v>34.492000000000012</c:v>
                </c:pt>
                <c:pt idx="663">
                  <c:v>34.92</c:v>
                </c:pt>
                <c:pt idx="664">
                  <c:v>35.134</c:v>
                </c:pt>
                <c:pt idx="665">
                  <c:v>35.346000000000004</c:v>
                </c:pt>
                <c:pt idx="666">
                  <c:v>35.132000000000012</c:v>
                </c:pt>
                <c:pt idx="667">
                  <c:v>35.126000000000012</c:v>
                </c:pt>
                <c:pt idx="668">
                  <c:v>35.5</c:v>
                </c:pt>
                <c:pt idx="669">
                  <c:v>35.467000000000006</c:v>
                </c:pt>
                <c:pt idx="670">
                  <c:v>35.344000000000001</c:v>
                </c:pt>
                <c:pt idx="671">
                  <c:v>35.709000000000003</c:v>
                </c:pt>
                <c:pt idx="672">
                  <c:v>35.645000000000003</c:v>
                </c:pt>
                <c:pt idx="673">
                  <c:v>35.651000000000003</c:v>
                </c:pt>
                <c:pt idx="674">
                  <c:v>35.896000000000001</c:v>
                </c:pt>
                <c:pt idx="675">
                  <c:v>35.96</c:v>
                </c:pt>
                <c:pt idx="676">
                  <c:v>36.183</c:v>
                </c:pt>
                <c:pt idx="677">
                  <c:v>36.547000000000004</c:v>
                </c:pt>
                <c:pt idx="678">
                  <c:v>36.701000000000001</c:v>
                </c:pt>
                <c:pt idx="679">
                  <c:v>36.984000000000002</c:v>
                </c:pt>
                <c:pt idx="680">
                  <c:v>36.773000000000003</c:v>
                </c:pt>
                <c:pt idx="681">
                  <c:v>37.229000000000013</c:v>
                </c:pt>
                <c:pt idx="682">
                  <c:v>37.254000000000005</c:v>
                </c:pt>
                <c:pt idx="683">
                  <c:v>37.247</c:v>
                </c:pt>
                <c:pt idx="684">
                  <c:v>37.335000000000001</c:v>
                </c:pt>
                <c:pt idx="685">
                  <c:v>37.326000000000001</c:v>
                </c:pt>
                <c:pt idx="686">
                  <c:v>37.443000000000005</c:v>
                </c:pt>
                <c:pt idx="687">
                  <c:v>37.761000000000003</c:v>
                </c:pt>
                <c:pt idx="688">
                  <c:v>37.839000000000006</c:v>
                </c:pt>
                <c:pt idx="689">
                  <c:v>37.718000000000011</c:v>
                </c:pt>
                <c:pt idx="690">
                  <c:v>37.933</c:v>
                </c:pt>
                <c:pt idx="691">
                  <c:v>38.035000000000011</c:v>
                </c:pt>
                <c:pt idx="692">
                  <c:v>38.334000000000003</c:v>
                </c:pt>
                <c:pt idx="693">
                  <c:v>38.295000000000513</c:v>
                </c:pt>
                <c:pt idx="694">
                  <c:v>38.425000000000011</c:v>
                </c:pt>
                <c:pt idx="695">
                  <c:v>38.57</c:v>
                </c:pt>
                <c:pt idx="696">
                  <c:v>38.696000000000012</c:v>
                </c:pt>
                <c:pt idx="697">
                  <c:v>38.709000000000003</c:v>
                </c:pt>
                <c:pt idx="698">
                  <c:v>38.807000000000002</c:v>
                </c:pt>
                <c:pt idx="699">
                  <c:v>39.297000000000011</c:v>
                </c:pt>
                <c:pt idx="700">
                  <c:v>39.486000000000004</c:v>
                </c:pt>
                <c:pt idx="701">
                  <c:v>39.634</c:v>
                </c:pt>
                <c:pt idx="702">
                  <c:v>39.435000000000002</c:v>
                </c:pt>
                <c:pt idx="703">
                  <c:v>39.552</c:v>
                </c:pt>
                <c:pt idx="704">
                  <c:v>39.695000000000213</c:v>
                </c:pt>
                <c:pt idx="705">
                  <c:v>39.969000000000001</c:v>
                </c:pt>
                <c:pt idx="706">
                  <c:v>39.82</c:v>
                </c:pt>
                <c:pt idx="707">
                  <c:v>39.92</c:v>
                </c:pt>
                <c:pt idx="708">
                  <c:v>40.534000000000006</c:v>
                </c:pt>
                <c:pt idx="709">
                  <c:v>40.245000000000012</c:v>
                </c:pt>
                <c:pt idx="710">
                  <c:v>40.590000000000003</c:v>
                </c:pt>
                <c:pt idx="711">
                  <c:v>40.800000000000004</c:v>
                </c:pt>
                <c:pt idx="712">
                  <c:v>40.687000000000005</c:v>
                </c:pt>
                <c:pt idx="713">
                  <c:v>40.913000000000004</c:v>
                </c:pt>
                <c:pt idx="714">
                  <c:v>41.086000000000006</c:v>
                </c:pt>
                <c:pt idx="715">
                  <c:v>41.230000000000011</c:v>
                </c:pt>
                <c:pt idx="716">
                  <c:v>41.184000000000005</c:v>
                </c:pt>
                <c:pt idx="717">
                  <c:v>41.769000000000013</c:v>
                </c:pt>
                <c:pt idx="718">
                  <c:v>41.706000000000003</c:v>
                </c:pt>
                <c:pt idx="719">
                  <c:v>41.823</c:v>
                </c:pt>
                <c:pt idx="720">
                  <c:v>42.189</c:v>
                </c:pt>
                <c:pt idx="721">
                  <c:v>41.88</c:v>
                </c:pt>
                <c:pt idx="722">
                  <c:v>42.182000000000002</c:v>
                </c:pt>
                <c:pt idx="723">
                  <c:v>42.525000000000013</c:v>
                </c:pt>
                <c:pt idx="724">
                  <c:v>42.024000000000001</c:v>
                </c:pt>
                <c:pt idx="725">
                  <c:v>42.380999999999993</c:v>
                </c:pt>
                <c:pt idx="726">
                  <c:v>42.507000000000005</c:v>
                </c:pt>
                <c:pt idx="727">
                  <c:v>42.938000000000002</c:v>
                </c:pt>
                <c:pt idx="728">
                  <c:v>42.98</c:v>
                </c:pt>
                <c:pt idx="729">
                  <c:v>43.33</c:v>
                </c:pt>
                <c:pt idx="730">
                  <c:v>43.009</c:v>
                </c:pt>
                <c:pt idx="731">
                  <c:v>43.160000000000011</c:v>
                </c:pt>
                <c:pt idx="732">
                  <c:v>43.57</c:v>
                </c:pt>
                <c:pt idx="733">
                  <c:v>43.324000000000005</c:v>
                </c:pt>
                <c:pt idx="734">
                  <c:v>43.563000000000002</c:v>
                </c:pt>
                <c:pt idx="735">
                  <c:v>43.484999999999999</c:v>
                </c:pt>
                <c:pt idx="736">
                  <c:v>43.816999999999993</c:v>
                </c:pt>
                <c:pt idx="737">
                  <c:v>43.784000000000006</c:v>
                </c:pt>
                <c:pt idx="738">
                  <c:v>43.889000000000003</c:v>
                </c:pt>
                <c:pt idx="739">
                  <c:v>44.367000000000004</c:v>
                </c:pt>
                <c:pt idx="740">
                  <c:v>44.45</c:v>
                </c:pt>
                <c:pt idx="741">
                  <c:v>44.767000000000003</c:v>
                </c:pt>
                <c:pt idx="742">
                  <c:v>44.428000000000011</c:v>
                </c:pt>
                <c:pt idx="743">
                  <c:v>44.738000000000063</c:v>
                </c:pt>
                <c:pt idx="744">
                  <c:v>44.896000000000001</c:v>
                </c:pt>
                <c:pt idx="745">
                  <c:v>44.651000000000003</c:v>
                </c:pt>
                <c:pt idx="746">
                  <c:v>45</c:v>
                </c:pt>
                <c:pt idx="747">
                  <c:v>45.230000000000011</c:v>
                </c:pt>
                <c:pt idx="748">
                  <c:v>45.633000000000003</c:v>
                </c:pt>
                <c:pt idx="749">
                  <c:v>45.503</c:v>
                </c:pt>
                <c:pt idx="750">
                  <c:v>46.171000000000006</c:v>
                </c:pt>
                <c:pt idx="751">
                  <c:v>45.688000000000002</c:v>
                </c:pt>
                <c:pt idx="752">
                  <c:v>45.96</c:v>
                </c:pt>
                <c:pt idx="753">
                  <c:v>45.954000000000001</c:v>
                </c:pt>
                <c:pt idx="754">
                  <c:v>45.887999999999998</c:v>
                </c:pt>
                <c:pt idx="755">
                  <c:v>46.113</c:v>
                </c:pt>
                <c:pt idx="756">
                  <c:v>46.475000000000001</c:v>
                </c:pt>
                <c:pt idx="757">
                  <c:v>46.198000000000263</c:v>
                </c:pt>
                <c:pt idx="758">
                  <c:v>46.617000000000004</c:v>
                </c:pt>
                <c:pt idx="759">
                  <c:v>46.797000000000011</c:v>
                </c:pt>
                <c:pt idx="760">
                  <c:v>46.867000000000004</c:v>
                </c:pt>
                <c:pt idx="761">
                  <c:v>46.699000000000012</c:v>
                </c:pt>
                <c:pt idx="762">
                  <c:v>47.099000000000011</c:v>
                </c:pt>
                <c:pt idx="763">
                  <c:v>46.954000000000001</c:v>
                </c:pt>
                <c:pt idx="764">
                  <c:v>47.191000000000003</c:v>
                </c:pt>
                <c:pt idx="765">
                  <c:v>47.139000000000003</c:v>
                </c:pt>
                <c:pt idx="766">
                  <c:v>47.429000000000002</c:v>
                </c:pt>
                <c:pt idx="767">
                  <c:v>47.237000000000002</c:v>
                </c:pt>
                <c:pt idx="768">
                  <c:v>47.811999999999998</c:v>
                </c:pt>
                <c:pt idx="769">
                  <c:v>48.069000000000003</c:v>
                </c:pt>
                <c:pt idx="770">
                  <c:v>48.161000000000001</c:v>
                </c:pt>
                <c:pt idx="771">
                  <c:v>48.417999999999999</c:v>
                </c:pt>
                <c:pt idx="772">
                  <c:v>48.286000000000001</c:v>
                </c:pt>
                <c:pt idx="773">
                  <c:v>48.269000000000013</c:v>
                </c:pt>
                <c:pt idx="774">
                  <c:v>48.723000000000013</c:v>
                </c:pt>
                <c:pt idx="775">
                  <c:v>48.599000000000011</c:v>
                </c:pt>
                <c:pt idx="776">
                  <c:v>48.481000000000002</c:v>
                </c:pt>
                <c:pt idx="777">
                  <c:v>48.559000000000005</c:v>
                </c:pt>
                <c:pt idx="778">
                  <c:v>48.735000000000063</c:v>
                </c:pt>
                <c:pt idx="779">
                  <c:v>48.891000000000005</c:v>
                </c:pt>
                <c:pt idx="780">
                  <c:v>49.158000000000001</c:v>
                </c:pt>
                <c:pt idx="781">
                  <c:v>49.338000000000001</c:v>
                </c:pt>
                <c:pt idx="782">
                  <c:v>49.363</c:v>
                </c:pt>
                <c:pt idx="783">
                  <c:v>49.709000000000003</c:v>
                </c:pt>
                <c:pt idx="784">
                  <c:v>49.879000000000005</c:v>
                </c:pt>
                <c:pt idx="785">
                  <c:v>49.676000000000002</c:v>
                </c:pt>
                <c:pt idx="786">
                  <c:v>49.752000000000002</c:v>
                </c:pt>
                <c:pt idx="787">
                  <c:v>50.154000000000003</c:v>
                </c:pt>
                <c:pt idx="788">
                  <c:v>50.327000000000005</c:v>
                </c:pt>
                <c:pt idx="789">
                  <c:v>50.329000000000001</c:v>
                </c:pt>
                <c:pt idx="790">
                  <c:v>50.462000000000003</c:v>
                </c:pt>
                <c:pt idx="791">
                  <c:v>50.435000000000002</c:v>
                </c:pt>
                <c:pt idx="792">
                  <c:v>50.945</c:v>
                </c:pt>
                <c:pt idx="793">
                  <c:v>50.803000000000004</c:v>
                </c:pt>
                <c:pt idx="794">
                  <c:v>50.85</c:v>
                </c:pt>
                <c:pt idx="795">
                  <c:v>51.097000000000001</c:v>
                </c:pt>
                <c:pt idx="796">
                  <c:v>51.113</c:v>
                </c:pt>
                <c:pt idx="797">
                  <c:v>51.251000000000005</c:v>
                </c:pt>
                <c:pt idx="798">
                  <c:v>51.51</c:v>
                </c:pt>
                <c:pt idx="799">
                  <c:v>51.255000000000003</c:v>
                </c:pt>
                <c:pt idx="800">
                  <c:v>51.477000000000004</c:v>
                </c:pt>
                <c:pt idx="801">
                  <c:v>51.706000000000003</c:v>
                </c:pt>
                <c:pt idx="802">
                  <c:v>52.009</c:v>
                </c:pt>
                <c:pt idx="803">
                  <c:v>51.661000000000001</c:v>
                </c:pt>
                <c:pt idx="804">
                  <c:v>52.14</c:v>
                </c:pt>
                <c:pt idx="805">
                  <c:v>52.106000000000002</c:v>
                </c:pt>
                <c:pt idx="806">
                  <c:v>52.396000000000001</c:v>
                </c:pt>
                <c:pt idx="807">
                  <c:v>52.261000000000003</c:v>
                </c:pt>
                <c:pt idx="808">
                  <c:v>52.289000000000001</c:v>
                </c:pt>
                <c:pt idx="809">
                  <c:v>52.604000000000006</c:v>
                </c:pt>
                <c:pt idx="810">
                  <c:v>52.688000000000002</c:v>
                </c:pt>
                <c:pt idx="811">
                  <c:v>52.916000000000004</c:v>
                </c:pt>
                <c:pt idx="812">
                  <c:v>52.853999999999992</c:v>
                </c:pt>
                <c:pt idx="813">
                  <c:v>53.182000000000002</c:v>
                </c:pt>
                <c:pt idx="814">
                  <c:v>53.574000000000005</c:v>
                </c:pt>
                <c:pt idx="815">
                  <c:v>53.439</c:v>
                </c:pt>
                <c:pt idx="816">
                  <c:v>53.63</c:v>
                </c:pt>
                <c:pt idx="817">
                  <c:v>53.571000000000005</c:v>
                </c:pt>
                <c:pt idx="818">
                  <c:v>53.861000000000004</c:v>
                </c:pt>
                <c:pt idx="819">
                  <c:v>54.04</c:v>
                </c:pt>
                <c:pt idx="820">
                  <c:v>54.322000000000003</c:v>
                </c:pt>
                <c:pt idx="821">
                  <c:v>54.18</c:v>
                </c:pt>
                <c:pt idx="822">
                  <c:v>54.409000000000006</c:v>
                </c:pt>
                <c:pt idx="823">
                  <c:v>54.334000000000003</c:v>
                </c:pt>
                <c:pt idx="824">
                  <c:v>54.587000000000003</c:v>
                </c:pt>
                <c:pt idx="825">
                  <c:v>54.368000000000002</c:v>
                </c:pt>
                <c:pt idx="826">
                  <c:v>54.645000000000003</c:v>
                </c:pt>
                <c:pt idx="827">
                  <c:v>54.527000000000001</c:v>
                </c:pt>
                <c:pt idx="828">
                  <c:v>54.705000000000013</c:v>
                </c:pt>
                <c:pt idx="829">
                  <c:v>54.819000000000003</c:v>
                </c:pt>
                <c:pt idx="830">
                  <c:v>54.712000000000003</c:v>
                </c:pt>
                <c:pt idx="831">
                  <c:v>54.766000000000012</c:v>
                </c:pt>
                <c:pt idx="832">
                  <c:v>54.785000000000011</c:v>
                </c:pt>
                <c:pt idx="833">
                  <c:v>55.181000000000004</c:v>
                </c:pt>
                <c:pt idx="834">
                  <c:v>54.764000000000003</c:v>
                </c:pt>
                <c:pt idx="835">
                  <c:v>55.015000000000001</c:v>
                </c:pt>
                <c:pt idx="836">
                  <c:v>55.253</c:v>
                </c:pt>
                <c:pt idx="837">
                  <c:v>54.796000000000063</c:v>
                </c:pt>
                <c:pt idx="838">
                  <c:v>54.986000000000004</c:v>
                </c:pt>
                <c:pt idx="839">
                  <c:v>55.114000000000004</c:v>
                </c:pt>
                <c:pt idx="840">
                  <c:v>55.028000000000013</c:v>
                </c:pt>
                <c:pt idx="841">
                  <c:v>55.608000000000011</c:v>
                </c:pt>
                <c:pt idx="842">
                  <c:v>55.356999999999992</c:v>
                </c:pt>
                <c:pt idx="843">
                  <c:v>55.109000000000002</c:v>
                </c:pt>
                <c:pt idx="844">
                  <c:v>55.109000000000002</c:v>
                </c:pt>
                <c:pt idx="845">
                  <c:v>55.178000000000011</c:v>
                </c:pt>
                <c:pt idx="846">
                  <c:v>55.115000000000002</c:v>
                </c:pt>
                <c:pt idx="847">
                  <c:v>55.07</c:v>
                </c:pt>
                <c:pt idx="848">
                  <c:v>55.437000000000005</c:v>
                </c:pt>
                <c:pt idx="849">
                  <c:v>55.301000000000002</c:v>
                </c:pt>
                <c:pt idx="850">
                  <c:v>55.654000000000003</c:v>
                </c:pt>
                <c:pt idx="851">
                  <c:v>55.414000000000001</c:v>
                </c:pt>
                <c:pt idx="852">
                  <c:v>55.71</c:v>
                </c:pt>
                <c:pt idx="853">
                  <c:v>55.714000000000006</c:v>
                </c:pt>
                <c:pt idx="854">
                  <c:v>55.377000000000002</c:v>
                </c:pt>
                <c:pt idx="855">
                  <c:v>55.869</c:v>
                </c:pt>
                <c:pt idx="856">
                  <c:v>55.71</c:v>
                </c:pt>
                <c:pt idx="857">
                  <c:v>55.898000000000003</c:v>
                </c:pt>
                <c:pt idx="858">
                  <c:v>55.893000000000001</c:v>
                </c:pt>
                <c:pt idx="859">
                  <c:v>56.019000000000005</c:v>
                </c:pt>
                <c:pt idx="860">
                  <c:v>55.777000000000001</c:v>
                </c:pt>
                <c:pt idx="861">
                  <c:v>55.689</c:v>
                </c:pt>
                <c:pt idx="862">
                  <c:v>55.685000000000002</c:v>
                </c:pt>
                <c:pt idx="863">
                  <c:v>55.943000000000005</c:v>
                </c:pt>
                <c:pt idx="864">
                  <c:v>55.796000000000063</c:v>
                </c:pt>
                <c:pt idx="865">
                  <c:v>55.984999999999999</c:v>
                </c:pt>
                <c:pt idx="866">
                  <c:v>55.576000000000001</c:v>
                </c:pt>
                <c:pt idx="867">
                  <c:v>55.754000000000005</c:v>
                </c:pt>
                <c:pt idx="868">
                  <c:v>55.96</c:v>
                </c:pt>
                <c:pt idx="869">
                  <c:v>56.059000000000005</c:v>
                </c:pt>
                <c:pt idx="870">
                  <c:v>55.749000000000002</c:v>
                </c:pt>
                <c:pt idx="871">
                  <c:v>56.046000000000006</c:v>
                </c:pt>
                <c:pt idx="872">
                  <c:v>56.068000000000012</c:v>
                </c:pt>
                <c:pt idx="873">
                  <c:v>55.647000000000006</c:v>
                </c:pt>
                <c:pt idx="874">
                  <c:v>56.05</c:v>
                </c:pt>
                <c:pt idx="875">
                  <c:v>55.988</c:v>
                </c:pt>
                <c:pt idx="876">
                  <c:v>55.81</c:v>
                </c:pt>
                <c:pt idx="877">
                  <c:v>56.028000000000013</c:v>
                </c:pt>
                <c:pt idx="878">
                  <c:v>55.86</c:v>
                </c:pt>
                <c:pt idx="879">
                  <c:v>56.182000000000002</c:v>
                </c:pt>
                <c:pt idx="880">
                  <c:v>56.06</c:v>
                </c:pt>
                <c:pt idx="881">
                  <c:v>55.752000000000002</c:v>
                </c:pt>
                <c:pt idx="882">
                  <c:v>56.199000000000012</c:v>
                </c:pt>
                <c:pt idx="883">
                  <c:v>56.141000000000005</c:v>
                </c:pt>
                <c:pt idx="884">
                  <c:v>56.15</c:v>
                </c:pt>
                <c:pt idx="885">
                  <c:v>55.966000000000001</c:v>
                </c:pt>
                <c:pt idx="886">
                  <c:v>56.408000000000001</c:v>
                </c:pt>
                <c:pt idx="887">
                  <c:v>56.39</c:v>
                </c:pt>
                <c:pt idx="888">
                  <c:v>56.401000000000003</c:v>
                </c:pt>
                <c:pt idx="889">
                  <c:v>56.260000000000012</c:v>
                </c:pt>
                <c:pt idx="890">
                  <c:v>56.052</c:v>
                </c:pt>
                <c:pt idx="891">
                  <c:v>56.394000000000005</c:v>
                </c:pt>
                <c:pt idx="892">
                  <c:v>56.546000000000006</c:v>
                </c:pt>
                <c:pt idx="893">
                  <c:v>56.295000000000513</c:v>
                </c:pt>
                <c:pt idx="894">
                  <c:v>56.493000000000002</c:v>
                </c:pt>
                <c:pt idx="895">
                  <c:v>56.354999999999997</c:v>
                </c:pt>
                <c:pt idx="896">
                  <c:v>56.223000000000013</c:v>
                </c:pt>
                <c:pt idx="897">
                  <c:v>56.574000000000005</c:v>
                </c:pt>
                <c:pt idx="898">
                  <c:v>56.24</c:v>
                </c:pt>
                <c:pt idx="899">
                  <c:v>56.396000000000001</c:v>
                </c:pt>
                <c:pt idx="900">
                  <c:v>56.399000000000001</c:v>
                </c:pt>
                <c:pt idx="901">
                  <c:v>56.384999999999998</c:v>
                </c:pt>
                <c:pt idx="902">
                  <c:v>56.252000000000002</c:v>
                </c:pt>
                <c:pt idx="903">
                  <c:v>56.331000000000003</c:v>
                </c:pt>
                <c:pt idx="904">
                  <c:v>56.486000000000004</c:v>
                </c:pt>
                <c:pt idx="905">
                  <c:v>56.564</c:v>
                </c:pt>
                <c:pt idx="906">
                  <c:v>56.515000000000001</c:v>
                </c:pt>
                <c:pt idx="907">
                  <c:v>56.363</c:v>
                </c:pt>
                <c:pt idx="908">
                  <c:v>56.502000000000002</c:v>
                </c:pt>
                <c:pt idx="909">
                  <c:v>56.447000000000003</c:v>
                </c:pt>
                <c:pt idx="910">
                  <c:v>56.578000000000003</c:v>
                </c:pt>
                <c:pt idx="911">
                  <c:v>56.545000000000002</c:v>
                </c:pt>
                <c:pt idx="912">
                  <c:v>56.569000000000003</c:v>
                </c:pt>
                <c:pt idx="913">
                  <c:v>56.577000000000005</c:v>
                </c:pt>
                <c:pt idx="914">
                  <c:v>56.564</c:v>
                </c:pt>
                <c:pt idx="915">
                  <c:v>56.266000000000012</c:v>
                </c:pt>
                <c:pt idx="916">
                  <c:v>56.113</c:v>
                </c:pt>
                <c:pt idx="917">
                  <c:v>56.448</c:v>
                </c:pt>
                <c:pt idx="918">
                  <c:v>56.513000000000005</c:v>
                </c:pt>
                <c:pt idx="919">
                  <c:v>56.591000000000001</c:v>
                </c:pt>
                <c:pt idx="920">
                  <c:v>56.402000000000001</c:v>
                </c:pt>
                <c:pt idx="921">
                  <c:v>56.571000000000005</c:v>
                </c:pt>
                <c:pt idx="922">
                  <c:v>56.501000000000005</c:v>
                </c:pt>
                <c:pt idx="923">
                  <c:v>56.454999999999998</c:v>
                </c:pt>
                <c:pt idx="924">
                  <c:v>56.288000000000011</c:v>
                </c:pt>
                <c:pt idx="925">
                  <c:v>56.674000000000007</c:v>
                </c:pt>
                <c:pt idx="926">
                  <c:v>56.543000000000006</c:v>
                </c:pt>
                <c:pt idx="927">
                  <c:v>56.581000000000003</c:v>
                </c:pt>
                <c:pt idx="928">
                  <c:v>56.434000000000005</c:v>
                </c:pt>
                <c:pt idx="929">
                  <c:v>56.96</c:v>
                </c:pt>
                <c:pt idx="930">
                  <c:v>56.724000000000011</c:v>
                </c:pt>
                <c:pt idx="931">
                  <c:v>56.641000000000005</c:v>
                </c:pt>
                <c:pt idx="932">
                  <c:v>56.392000000000003</c:v>
                </c:pt>
                <c:pt idx="933">
                  <c:v>56.736000000000011</c:v>
                </c:pt>
                <c:pt idx="934">
                  <c:v>56.398000000000003</c:v>
                </c:pt>
                <c:pt idx="935">
                  <c:v>56.699000000000012</c:v>
                </c:pt>
                <c:pt idx="936">
                  <c:v>56.809000000000005</c:v>
                </c:pt>
                <c:pt idx="937">
                  <c:v>56.414999999999999</c:v>
                </c:pt>
                <c:pt idx="938">
                  <c:v>56.461000000000006</c:v>
                </c:pt>
                <c:pt idx="939">
                  <c:v>56.543000000000006</c:v>
                </c:pt>
                <c:pt idx="940">
                  <c:v>56.614000000000004</c:v>
                </c:pt>
                <c:pt idx="941">
                  <c:v>56.611000000000004</c:v>
                </c:pt>
                <c:pt idx="942">
                  <c:v>56.783000000000001</c:v>
                </c:pt>
                <c:pt idx="943">
                  <c:v>56.512</c:v>
                </c:pt>
                <c:pt idx="944">
                  <c:v>56.686</c:v>
                </c:pt>
                <c:pt idx="945">
                  <c:v>56.709000000000003</c:v>
                </c:pt>
                <c:pt idx="946">
                  <c:v>56.643000000000001</c:v>
                </c:pt>
                <c:pt idx="947">
                  <c:v>56.564</c:v>
                </c:pt>
                <c:pt idx="948">
                  <c:v>56.875</c:v>
                </c:pt>
                <c:pt idx="949">
                  <c:v>56.712000000000003</c:v>
                </c:pt>
                <c:pt idx="950">
                  <c:v>56.896000000000001</c:v>
                </c:pt>
                <c:pt idx="951">
                  <c:v>56.833000000000006</c:v>
                </c:pt>
                <c:pt idx="952">
                  <c:v>56.718000000000011</c:v>
                </c:pt>
                <c:pt idx="953">
                  <c:v>56.56</c:v>
                </c:pt>
                <c:pt idx="954">
                  <c:v>56.61</c:v>
                </c:pt>
                <c:pt idx="955">
                  <c:v>56.598000000000013</c:v>
                </c:pt>
                <c:pt idx="956">
                  <c:v>56.781000000000006</c:v>
                </c:pt>
                <c:pt idx="957">
                  <c:v>56.653000000000006</c:v>
                </c:pt>
                <c:pt idx="958">
                  <c:v>56.71</c:v>
                </c:pt>
                <c:pt idx="959">
                  <c:v>56.904000000000003</c:v>
                </c:pt>
                <c:pt idx="960">
                  <c:v>56.493000000000002</c:v>
                </c:pt>
                <c:pt idx="961">
                  <c:v>56.881999999999998</c:v>
                </c:pt>
                <c:pt idx="962">
                  <c:v>56.779000000000003</c:v>
                </c:pt>
                <c:pt idx="963">
                  <c:v>56.675000000000011</c:v>
                </c:pt>
                <c:pt idx="964">
                  <c:v>56.481999999999999</c:v>
                </c:pt>
                <c:pt idx="965">
                  <c:v>56.751000000000005</c:v>
                </c:pt>
                <c:pt idx="966">
                  <c:v>56.53</c:v>
                </c:pt>
                <c:pt idx="967">
                  <c:v>56.702000000000012</c:v>
                </c:pt>
                <c:pt idx="968">
                  <c:v>56.564</c:v>
                </c:pt>
                <c:pt idx="969">
                  <c:v>56.331000000000003</c:v>
                </c:pt>
                <c:pt idx="970">
                  <c:v>56.177</c:v>
                </c:pt>
                <c:pt idx="971">
                  <c:v>55.299000000000063</c:v>
                </c:pt>
                <c:pt idx="972">
                  <c:v>54.584000000000003</c:v>
                </c:pt>
                <c:pt idx="973">
                  <c:v>54.252000000000002</c:v>
                </c:pt>
                <c:pt idx="974">
                  <c:v>53.844000000000001</c:v>
                </c:pt>
                <c:pt idx="975">
                  <c:v>53.376000000000005</c:v>
                </c:pt>
                <c:pt idx="976">
                  <c:v>53.257000000000005</c:v>
                </c:pt>
                <c:pt idx="977">
                  <c:v>52.814999999999998</c:v>
                </c:pt>
                <c:pt idx="978">
                  <c:v>52.55</c:v>
                </c:pt>
                <c:pt idx="979">
                  <c:v>52.133000000000003</c:v>
                </c:pt>
                <c:pt idx="980">
                  <c:v>52.132000000000012</c:v>
                </c:pt>
                <c:pt idx="981">
                  <c:v>51.741</c:v>
                </c:pt>
                <c:pt idx="982">
                  <c:v>51.533000000000001</c:v>
                </c:pt>
                <c:pt idx="983">
                  <c:v>50.754000000000005</c:v>
                </c:pt>
                <c:pt idx="984">
                  <c:v>50.763000000000012</c:v>
                </c:pt>
                <c:pt idx="985">
                  <c:v>49.969000000000001</c:v>
                </c:pt>
                <c:pt idx="986">
                  <c:v>49.802</c:v>
                </c:pt>
                <c:pt idx="987">
                  <c:v>49.937000000000005</c:v>
                </c:pt>
                <c:pt idx="988">
                  <c:v>49.498000000000012</c:v>
                </c:pt>
                <c:pt idx="989">
                  <c:v>49.084000000000003</c:v>
                </c:pt>
                <c:pt idx="990">
                  <c:v>49.087000000000003</c:v>
                </c:pt>
                <c:pt idx="991">
                  <c:v>48.87</c:v>
                </c:pt>
                <c:pt idx="992">
                  <c:v>48.273000000000003</c:v>
                </c:pt>
                <c:pt idx="993">
                  <c:v>48.343000000000004</c:v>
                </c:pt>
                <c:pt idx="994">
                  <c:v>48.094000000000001</c:v>
                </c:pt>
                <c:pt idx="995">
                  <c:v>48.391000000000005</c:v>
                </c:pt>
                <c:pt idx="996">
                  <c:v>47.824000000000005</c:v>
                </c:pt>
                <c:pt idx="997">
                  <c:v>47.601000000000006</c:v>
                </c:pt>
                <c:pt idx="998">
                  <c:v>47.218000000000011</c:v>
                </c:pt>
                <c:pt idx="999">
                  <c:v>47.338000000000001</c:v>
                </c:pt>
                <c:pt idx="1000">
                  <c:v>47.212000000000003</c:v>
                </c:pt>
                <c:pt idx="1001">
                  <c:v>46.538000000000011</c:v>
                </c:pt>
                <c:pt idx="1002">
                  <c:v>46.655000000000001</c:v>
                </c:pt>
                <c:pt idx="1003">
                  <c:v>46.609000000000002</c:v>
                </c:pt>
                <c:pt idx="1004">
                  <c:v>46.725000000000463</c:v>
                </c:pt>
                <c:pt idx="1005">
                  <c:v>46.149000000000001</c:v>
                </c:pt>
                <c:pt idx="1006">
                  <c:v>46.120000000000012</c:v>
                </c:pt>
                <c:pt idx="1007">
                  <c:v>45.917000000000002</c:v>
                </c:pt>
                <c:pt idx="1008">
                  <c:v>46.011000000000003</c:v>
                </c:pt>
                <c:pt idx="1009">
                  <c:v>45.714000000000006</c:v>
                </c:pt>
                <c:pt idx="1010">
                  <c:v>45.519000000000005</c:v>
                </c:pt>
                <c:pt idx="1011">
                  <c:v>45.239000000000011</c:v>
                </c:pt>
                <c:pt idx="1012">
                  <c:v>44.824000000000005</c:v>
                </c:pt>
                <c:pt idx="1013">
                  <c:v>45.087000000000003</c:v>
                </c:pt>
                <c:pt idx="1014">
                  <c:v>44.793000000000013</c:v>
                </c:pt>
                <c:pt idx="1015">
                  <c:v>44.481000000000002</c:v>
                </c:pt>
                <c:pt idx="1016">
                  <c:v>44.678000000000011</c:v>
                </c:pt>
                <c:pt idx="1017">
                  <c:v>44.326000000000001</c:v>
                </c:pt>
                <c:pt idx="1018">
                  <c:v>43.829000000000001</c:v>
                </c:pt>
                <c:pt idx="1019">
                  <c:v>43.706000000000003</c:v>
                </c:pt>
                <c:pt idx="1020">
                  <c:v>43.983000000000004</c:v>
                </c:pt>
                <c:pt idx="1021">
                  <c:v>43.694000000000003</c:v>
                </c:pt>
                <c:pt idx="1022">
                  <c:v>43.454999999999998</c:v>
                </c:pt>
                <c:pt idx="1023">
                  <c:v>43.533000000000001</c:v>
                </c:pt>
                <c:pt idx="1024">
                  <c:v>43.536000000000001</c:v>
                </c:pt>
                <c:pt idx="1025">
                  <c:v>43.292000000000463</c:v>
                </c:pt>
                <c:pt idx="1026">
                  <c:v>42.984999999999999</c:v>
                </c:pt>
                <c:pt idx="1027">
                  <c:v>43.261000000000003</c:v>
                </c:pt>
                <c:pt idx="1028">
                  <c:v>43.009</c:v>
                </c:pt>
                <c:pt idx="1029">
                  <c:v>42.708000000000013</c:v>
                </c:pt>
                <c:pt idx="1030">
                  <c:v>42.376000000000005</c:v>
                </c:pt>
                <c:pt idx="1031">
                  <c:v>42.126000000000012</c:v>
                </c:pt>
                <c:pt idx="1032">
                  <c:v>42.417000000000002</c:v>
                </c:pt>
                <c:pt idx="1033">
                  <c:v>42.299000000000063</c:v>
                </c:pt>
                <c:pt idx="1034">
                  <c:v>41.773000000000003</c:v>
                </c:pt>
                <c:pt idx="1035">
                  <c:v>41.775000000000013</c:v>
                </c:pt>
                <c:pt idx="1036">
                  <c:v>41.672000000000011</c:v>
                </c:pt>
                <c:pt idx="1037">
                  <c:v>41.772000000000013</c:v>
                </c:pt>
                <c:pt idx="1038">
                  <c:v>41.52</c:v>
                </c:pt>
                <c:pt idx="1039">
                  <c:v>41.519000000000005</c:v>
                </c:pt>
                <c:pt idx="1040">
                  <c:v>41.220000000000013</c:v>
                </c:pt>
                <c:pt idx="1041">
                  <c:v>41.14</c:v>
                </c:pt>
                <c:pt idx="1042">
                  <c:v>41.337000000000003</c:v>
                </c:pt>
                <c:pt idx="1043">
                  <c:v>40.757000000000005</c:v>
                </c:pt>
                <c:pt idx="1044">
                  <c:v>40.679000000000002</c:v>
                </c:pt>
                <c:pt idx="1045">
                  <c:v>40.532000000000011</c:v>
                </c:pt>
                <c:pt idx="1046">
                  <c:v>40.512</c:v>
                </c:pt>
                <c:pt idx="1047">
                  <c:v>40.583000000000006</c:v>
                </c:pt>
                <c:pt idx="1048">
                  <c:v>40.411000000000001</c:v>
                </c:pt>
                <c:pt idx="1049">
                  <c:v>40.397000000000006</c:v>
                </c:pt>
                <c:pt idx="1050">
                  <c:v>40.223000000000013</c:v>
                </c:pt>
                <c:pt idx="1051">
                  <c:v>40.274000000000001</c:v>
                </c:pt>
                <c:pt idx="1052">
                  <c:v>40.104000000000006</c:v>
                </c:pt>
                <c:pt idx="1053">
                  <c:v>40.022000000000013</c:v>
                </c:pt>
                <c:pt idx="1054">
                  <c:v>39.998000000000012</c:v>
                </c:pt>
                <c:pt idx="1055">
                  <c:v>39.933</c:v>
                </c:pt>
                <c:pt idx="1056">
                  <c:v>39.602000000000011</c:v>
                </c:pt>
                <c:pt idx="1057">
                  <c:v>39.4</c:v>
                </c:pt>
                <c:pt idx="1058">
                  <c:v>39.588000000000001</c:v>
                </c:pt>
                <c:pt idx="1059">
                  <c:v>39.359000000000002</c:v>
                </c:pt>
                <c:pt idx="1060">
                  <c:v>39.665000000000013</c:v>
                </c:pt>
                <c:pt idx="1061">
                  <c:v>39.519000000000005</c:v>
                </c:pt>
                <c:pt idx="1062">
                  <c:v>39.005000000000003</c:v>
                </c:pt>
                <c:pt idx="1063">
                  <c:v>38.903000000000006</c:v>
                </c:pt>
                <c:pt idx="1064">
                  <c:v>38.932000000000002</c:v>
                </c:pt>
                <c:pt idx="1065">
                  <c:v>39.013000000000005</c:v>
                </c:pt>
                <c:pt idx="1066">
                  <c:v>38.644000000000005</c:v>
                </c:pt>
                <c:pt idx="1067">
                  <c:v>38.82</c:v>
                </c:pt>
                <c:pt idx="1068">
                  <c:v>38.543000000000006</c:v>
                </c:pt>
                <c:pt idx="1069">
                  <c:v>38.598000000000013</c:v>
                </c:pt>
                <c:pt idx="1070">
                  <c:v>38.612000000000002</c:v>
                </c:pt>
                <c:pt idx="1071">
                  <c:v>38.542000000000002</c:v>
                </c:pt>
                <c:pt idx="1072">
                  <c:v>38.24</c:v>
                </c:pt>
                <c:pt idx="1073">
                  <c:v>37.992000000000012</c:v>
                </c:pt>
                <c:pt idx="1074">
                  <c:v>38.163000000000011</c:v>
                </c:pt>
                <c:pt idx="1075">
                  <c:v>38.128000000000213</c:v>
                </c:pt>
                <c:pt idx="1076">
                  <c:v>38.187000000000005</c:v>
                </c:pt>
                <c:pt idx="1077">
                  <c:v>37.931000000000004</c:v>
                </c:pt>
                <c:pt idx="1078">
                  <c:v>37.99</c:v>
                </c:pt>
                <c:pt idx="1079">
                  <c:v>37.632000000000012</c:v>
                </c:pt>
                <c:pt idx="1080">
                  <c:v>37.799000000000063</c:v>
                </c:pt>
                <c:pt idx="1081">
                  <c:v>37.375</c:v>
                </c:pt>
                <c:pt idx="1082">
                  <c:v>37.437000000000005</c:v>
                </c:pt>
                <c:pt idx="1083">
                  <c:v>37.128000000000213</c:v>
                </c:pt>
                <c:pt idx="1084">
                  <c:v>37.157000000000004</c:v>
                </c:pt>
                <c:pt idx="1085">
                  <c:v>37.304000000000002</c:v>
                </c:pt>
                <c:pt idx="1086">
                  <c:v>37.166000000000011</c:v>
                </c:pt>
                <c:pt idx="1087">
                  <c:v>37.202000000000012</c:v>
                </c:pt>
                <c:pt idx="1088">
                  <c:v>37.287000000000006</c:v>
                </c:pt>
                <c:pt idx="1089">
                  <c:v>36.997</c:v>
                </c:pt>
                <c:pt idx="1090">
                  <c:v>37.072000000000003</c:v>
                </c:pt>
                <c:pt idx="1091">
                  <c:v>36.967000000000006</c:v>
                </c:pt>
                <c:pt idx="1092">
                  <c:v>36.520000000000003</c:v>
                </c:pt>
                <c:pt idx="1093">
                  <c:v>36.47</c:v>
                </c:pt>
                <c:pt idx="1094">
                  <c:v>36.333000000000006</c:v>
                </c:pt>
                <c:pt idx="1095">
                  <c:v>36.242000000000012</c:v>
                </c:pt>
                <c:pt idx="1096">
                  <c:v>36.401000000000003</c:v>
                </c:pt>
                <c:pt idx="1097">
                  <c:v>35.804000000000002</c:v>
                </c:pt>
                <c:pt idx="1098">
                  <c:v>35.916000000000004</c:v>
                </c:pt>
                <c:pt idx="1099">
                  <c:v>35.874000000000002</c:v>
                </c:pt>
                <c:pt idx="1100">
                  <c:v>35.956000000000003</c:v>
                </c:pt>
                <c:pt idx="1101">
                  <c:v>35.791000000000011</c:v>
                </c:pt>
                <c:pt idx="1102">
                  <c:v>35.995000000000012</c:v>
                </c:pt>
                <c:pt idx="1103">
                  <c:v>35.606000000000002</c:v>
                </c:pt>
                <c:pt idx="1104">
                  <c:v>36.072000000000003</c:v>
                </c:pt>
                <c:pt idx="1105">
                  <c:v>35.847999999999999</c:v>
                </c:pt>
                <c:pt idx="1106">
                  <c:v>35.665000000000013</c:v>
                </c:pt>
                <c:pt idx="1107">
                  <c:v>35.849000000000004</c:v>
                </c:pt>
                <c:pt idx="1108">
                  <c:v>35.86</c:v>
                </c:pt>
                <c:pt idx="1109">
                  <c:v>35.569000000000003</c:v>
                </c:pt>
                <c:pt idx="1110">
                  <c:v>35.323</c:v>
                </c:pt>
                <c:pt idx="1111">
                  <c:v>35.107000000000006</c:v>
                </c:pt>
                <c:pt idx="1112">
                  <c:v>35.849000000000004</c:v>
                </c:pt>
                <c:pt idx="1113">
                  <c:v>34.994</c:v>
                </c:pt>
                <c:pt idx="1114">
                  <c:v>34.913000000000004</c:v>
                </c:pt>
                <c:pt idx="1115">
                  <c:v>35.156000000000006</c:v>
                </c:pt>
                <c:pt idx="1116">
                  <c:v>35.17</c:v>
                </c:pt>
                <c:pt idx="1117">
                  <c:v>34.757000000000005</c:v>
                </c:pt>
                <c:pt idx="1118">
                  <c:v>34.877000000000002</c:v>
                </c:pt>
                <c:pt idx="1119">
                  <c:v>34.649000000000001</c:v>
                </c:pt>
                <c:pt idx="1120">
                  <c:v>34.947000000000003</c:v>
                </c:pt>
                <c:pt idx="1121">
                  <c:v>34.889000000000003</c:v>
                </c:pt>
                <c:pt idx="1122">
                  <c:v>34.825000000000003</c:v>
                </c:pt>
                <c:pt idx="1123">
                  <c:v>34.78</c:v>
                </c:pt>
                <c:pt idx="1124">
                  <c:v>34.513000000000005</c:v>
                </c:pt>
                <c:pt idx="1125">
                  <c:v>34.597000000000001</c:v>
                </c:pt>
                <c:pt idx="1126">
                  <c:v>34.594000000000001</c:v>
                </c:pt>
                <c:pt idx="1127">
                  <c:v>34.402000000000001</c:v>
                </c:pt>
                <c:pt idx="1128">
                  <c:v>34.368000000000002</c:v>
                </c:pt>
                <c:pt idx="1129">
                  <c:v>34.42</c:v>
                </c:pt>
                <c:pt idx="1130">
                  <c:v>34.346000000000004</c:v>
                </c:pt>
                <c:pt idx="1131">
                  <c:v>34.191000000000003</c:v>
                </c:pt>
                <c:pt idx="1132">
                  <c:v>34.020000000000003</c:v>
                </c:pt>
                <c:pt idx="1133">
                  <c:v>34.012</c:v>
                </c:pt>
                <c:pt idx="1134">
                  <c:v>33.701000000000001</c:v>
                </c:pt>
                <c:pt idx="1135">
                  <c:v>33.654000000000003</c:v>
                </c:pt>
                <c:pt idx="1136">
                  <c:v>33.770000000000003</c:v>
                </c:pt>
                <c:pt idx="1137">
                  <c:v>33.501000000000005</c:v>
                </c:pt>
                <c:pt idx="1138">
                  <c:v>33.469000000000001</c:v>
                </c:pt>
                <c:pt idx="1139">
                  <c:v>33.602000000000011</c:v>
                </c:pt>
                <c:pt idx="1140">
                  <c:v>33.690000000000012</c:v>
                </c:pt>
                <c:pt idx="1141">
                  <c:v>33.837000000000003</c:v>
                </c:pt>
                <c:pt idx="1142">
                  <c:v>33.529000000000003</c:v>
                </c:pt>
                <c:pt idx="1143">
                  <c:v>33.801000000000002</c:v>
                </c:pt>
                <c:pt idx="1144">
                  <c:v>33.638000000000012</c:v>
                </c:pt>
                <c:pt idx="1145">
                  <c:v>33.065000000000012</c:v>
                </c:pt>
                <c:pt idx="1146">
                  <c:v>33.093000000000011</c:v>
                </c:pt>
                <c:pt idx="1147">
                  <c:v>33.308</c:v>
                </c:pt>
                <c:pt idx="1148">
                  <c:v>33.155000000000001</c:v>
                </c:pt>
                <c:pt idx="1149">
                  <c:v>33.356999999999992</c:v>
                </c:pt>
                <c:pt idx="1150">
                  <c:v>32.886000000000003</c:v>
                </c:pt>
                <c:pt idx="1151">
                  <c:v>33.14</c:v>
                </c:pt>
                <c:pt idx="1152">
                  <c:v>33.095000000000013</c:v>
                </c:pt>
                <c:pt idx="1153">
                  <c:v>32.911999999999999</c:v>
                </c:pt>
                <c:pt idx="1154">
                  <c:v>32.608000000000011</c:v>
                </c:pt>
                <c:pt idx="1155">
                  <c:v>32.659000000000006</c:v>
                </c:pt>
                <c:pt idx="1156">
                  <c:v>32.776000000000003</c:v>
                </c:pt>
                <c:pt idx="1157">
                  <c:v>32.957999999999998</c:v>
                </c:pt>
                <c:pt idx="1158">
                  <c:v>32.654000000000003</c:v>
                </c:pt>
                <c:pt idx="1159">
                  <c:v>32.433</c:v>
                </c:pt>
                <c:pt idx="1160">
                  <c:v>32.629000000000012</c:v>
                </c:pt>
                <c:pt idx="1161">
                  <c:v>32.367000000000004</c:v>
                </c:pt>
                <c:pt idx="1162">
                  <c:v>32.338000000000001</c:v>
                </c:pt>
                <c:pt idx="1163">
                  <c:v>32.499000000000002</c:v>
                </c:pt>
                <c:pt idx="1164">
                  <c:v>32.502000000000002</c:v>
                </c:pt>
                <c:pt idx="1165">
                  <c:v>32.329000000000001</c:v>
                </c:pt>
                <c:pt idx="1166">
                  <c:v>32.484999999999999</c:v>
                </c:pt>
                <c:pt idx="1167">
                  <c:v>32.437000000000005</c:v>
                </c:pt>
                <c:pt idx="1168">
                  <c:v>31.888999999999982</c:v>
                </c:pt>
                <c:pt idx="1169">
                  <c:v>31.91700000000003</c:v>
                </c:pt>
                <c:pt idx="1170">
                  <c:v>31.824999999999999</c:v>
                </c:pt>
                <c:pt idx="1171">
                  <c:v>31.759</c:v>
                </c:pt>
                <c:pt idx="1172">
                  <c:v>31.686</c:v>
                </c:pt>
                <c:pt idx="1173">
                  <c:v>31.957999999999988</c:v>
                </c:pt>
                <c:pt idx="1174">
                  <c:v>31.666</c:v>
                </c:pt>
                <c:pt idx="1175">
                  <c:v>31.637000000000231</c:v>
                </c:pt>
                <c:pt idx="1176">
                  <c:v>31.843</c:v>
                </c:pt>
                <c:pt idx="1177">
                  <c:v>31.782999999999589</c:v>
                </c:pt>
                <c:pt idx="1178">
                  <c:v>31.482999999999489</c:v>
                </c:pt>
                <c:pt idx="1179">
                  <c:v>31.610000000000031</c:v>
                </c:pt>
                <c:pt idx="1180">
                  <c:v>31.236000000000001</c:v>
                </c:pt>
                <c:pt idx="1181">
                  <c:v>31.287999999999986</c:v>
                </c:pt>
                <c:pt idx="1182">
                  <c:v>31.408999999999882</c:v>
                </c:pt>
                <c:pt idx="1183">
                  <c:v>31.457000000000001</c:v>
                </c:pt>
                <c:pt idx="1184">
                  <c:v>30.984999999999982</c:v>
                </c:pt>
                <c:pt idx="1185">
                  <c:v>31.064</c:v>
                </c:pt>
                <c:pt idx="1186">
                  <c:v>30.957000000000001</c:v>
                </c:pt>
                <c:pt idx="1187">
                  <c:v>30.829000000000001</c:v>
                </c:pt>
                <c:pt idx="1188">
                  <c:v>30.683</c:v>
                </c:pt>
                <c:pt idx="1189">
                  <c:v>30.597000000000001</c:v>
                </c:pt>
                <c:pt idx="1190">
                  <c:v>30.834000000000131</c:v>
                </c:pt>
                <c:pt idx="1191">
                  <c:v>30.653000000000031</c:v>
                </c:pt>
                <c:pt idx="1192">
                  <c:v>30.943999999999882</c:v>
                </c:pt>
                <c:pt idx="1193">
                  <c:v>30.931000000000001</c:v>
                </c:pt>
                <c:pt idx="1194">
                  <c:v>30.667999999999999</c:v>
                </c:pt>
                <c:pt idx="1195">
                  <c:v>30.641999999999999</c:v>
                </c:pt>
                <c:pt idx="1196">
                  <c:v>30.857000000000031</c:v>
                </c:pt>
                <c:pt idx="1197">
                  <c:v>30.748999999999882</c:v>
                </c:pt>
                <c:pt idx="1198">
                  <c:v>30.841999999999999</c:v>
                </c:pt>
                <c:pt idx="1199">
                  <c:v>30.677000000000131</c:v>
                </c:pt>
                <c:pt idx="1200">
                  <c:v>30.696000000000005</c:v>
                </c:pt>
                <c:pt idx="1201">
                  <c:v>30.687999999999999</c:v>
                </c:pt>
                <c:pt idx="1202">
                  <c:v>30.623000000000001</c:v>
                </c:pt>
                <c:pt idx="1203">
                  <c:v>30.627000000000031</c:v>
                </c:pt>
                <c:pt idx="1204">
                  <c:v>30.573</c:v>
                </c:pt>
                <c:pt idx="1205">
                  <c:v>30.669</c:v>
                </c:pt>
                <c:pt idx="1206">
                  <c:v>30.451999999999988</c:v>
                </c:pt>
                <c:pt idx="1207">
                  <c:v>30.169</c:v>
                </c:pt>
                <c:pt idx="1208">
                  <c:v>30.366</c:v>
                </c:pt>
                <c:pt idx="1209">
                  <c:v>30.164999999999999</c:v>
                </c:pt>
                <c:pt idx="1210">
                  <c:v>29.823</c:v>
                </c:pt>
                <c:pt idx="1211">
                  <c:v>29.861000000000001</c:v>
                </c:pt>
                <c:pt idx="1212">
                  <c:v>29.902999999999789</c:v>
                </c:pt>
                <c:pt idx="1213">
                  <c:v>29.852</c:v>
                </c:pt>
                <c:pt idx="1214">
                  <c:v>29.890999999999988</c:v>
                </c:pt>
                <c:pt idx="1215">
                  <c:v>29.765999999999689</c:v>
                </c:pt>
                <c:pt idx="1216">
                  <c:v>29.666</c:v>
                </c:pt>
                <c:pt idx="1217">
                  <c:v>30.039000000000001</c:v>
                </c:pt>
                <c:pt idx="1218">
                  <c:v>29.747</c:v>
                </c:pt>
                <c:pt idx="1219">
                  <c:v>29.939999999999987</c:v>
                </c:pt>
                <c:pt idx="1220">
                  <c:v>29.806000000000001</c:v>
                </c:pt>
                <c:pt idx="1221">
                  <c:v>29.440999999999882</c:v>
                </c:pt>
                <c:pt idx="1222">
                  <c:v>29.538</c:v>
                </c:pt>
                <c:pt idx="1223">
                  <c:v>29.512</c:v>
                </c:pt>
                <c:pt idx="1224">
                  <c:v>29.221</c:v>
                </c:pt>
                <c:pt idx="1225">
                  <c:v>29.07100000000003</c:v>
                </c:pt>
                <c:pt idx="1226">
                  <c:v>29.11500000000003</c:v>
                </c:pt>
                <c:pt idx="1227">
                  <c:v>29.32100000000003</c:v>
                </c:pt>
                <c:pt idx="1228">
                  <c:v>28.91</c:v>
                </c:pt>
                <c:pt idx="1229">
                  <c:v>28.946999999999889</c:v>
                </c:pt>
                <c:pt idx="1230">
                  <c:v>28.884999999999987</c:v>
                </c:pt>
                <c:pt idx="1231">
                  <c:v>28.777999999999999</c:v>
                </c:pt>
                <c:pt idx="1232">
                  <c:v>28.686</c:v>
                </c:pt>
                <c:pt idx="1233">
                  <c:v>29.114000000000331</c:v>
                </c:pt>
                <c:pt idx="1234">
                  <c:v>28.731999999999999</c:v>
                </c:pt>
                <c:pt idx="1235">
                  <c:v>28.821999999999999</c:v>
                </c:pt>
                <c:pt idx="1236">
                  <c:v>28.650000000000031</c:v>
                </c:pt>
                <c:pt idx="1237">
                  <c:v>28.994</c:v>
                </c:pt>
                <c:pt idx="1238">
                  <c:v>28.561999999999987</c:v>
                </c:pt>
                <c:pt idx="1239">
                  <c:v>28.527000000000001</c:v>
                </c:pt>
                <c:pt idx="1240">
                  <c:v>28.667999999999999</c:v>
                </c:pt>
                <c:pt idx="1241">
                  <c:v>28.564</c:v>
                </c:pt>
                <c:pt idx="1242">
                  <c:v>28.777000000000001</c:v>
                </c:pt>
                <c:pt idx="1243">
                  <c:v>28.60900000000003</c:v>
                </c:pt>
                <c:pt idx="1244">
                  <c:v>28.788999999999682</c:v>
                </c:pt>
                <c:pt idx="1245">
                  <c:v>28.639000000000031</c:v>
                </c:pt>
                <c:pt idx="1246">
                  <c:v>28.763999999999982</c:v>
                </c:pt>
                <c:pt idx="1247">
                  <c:v>28.439</c:v>
                </c:pt>
                <c:pt idx="1248">
                  <c:v>28.54</c:v>
                </c:pt>
                <c:pt idx="1249">
                  <c:v>28.777000000000001</c:v>
                </c:pt>
                <c:pt idx="1250">
                  <c:v>28.36</c:v>
                </c:pt>
                <c:pt idx="1251">
                  <c:v>28.251000000000001</c:v>
                </c:pt>
                <c:pt idx="1252">
                  <c:v>28.038</c:v>
                </c:pt>
                <c:pt idx="1253">
                  <c:v>28.264999999999986</c:v>
                </c:pt>
                <c:pt idx="1254">
                  <c:v>28.425999999999782</c:v>
                </c:pt>
                <c:pt idx="1255">
                  <c:v>27.800999999999988</c:v>
                </c:pt>
                <c:pt idx="1256">
                  <c:v>27.963999999999789</c:v>
                </c:pt>
                <c:pt idx="1257">
                  <c:v>28.087</c:v>
                </c:pt>
                <c:pt idx="1258">
                  <c:v>27.85900000000003</c:v>
                </c:pt>
                <c:pt idx="1259">
                  <c:v>27.974999999999987</c:v>
                </c:pt>
                <c:pt idx="1260">
                  <c:v>27.925999999999782</c:v>
                </c:pt>
                <c:pt idx="1261">
                  <c:v>27.681999999999999</c:v>
                </c:pt>
                <c:pt idx="1262">
                  <c:v>28.158000000000001</c:v>
                </c:pt>
                <c:pt idx="1263">
                  <c:v>27.907999999999987</c:v>
                </c:pt>
                <c:pt idx="1264">
                  <c:v>27.927</c:v>
                </c:pt>
                <c:pt idx="1265">
                  <c:v>27.956</c:v>
                </c:pt>
                <c:pt idx="1266">
                  <c:v>27.939999999999987</c:v>
                </c:pt>
                <c:pt idx="1267">
                  <c:v>28.081999999999987</c:v>
                </c:pt>
                <c:pt idx="1268">
                  <c:v>27.887</c:v>
                </c:pt>
                <c:pt idx="1269">
                  <c:v>27.754000000000001</c:v>
                </c:pt>
                <c:pt idx="1270">
                  <c:v>27.887</c:v>
                </c:pt>
                <c:pt idx="1271">
                  <c:v>27.517000000000031</c:v>
                </c:pt>
                <c:pt idx="1272">
                  <c:v>27.744</c:v>
                </c:pt>
                <c:pt idx="1273">
                  <c:v>27.14</c:v>
                </c:pt>
                <c:pt idx="1274">
                  <c:v>27.548999999999982</c:v>
                </c:pt>
                <c:pt idx="1275">
                  <c:v>27.157000000000131</c:v>
                </c:pt>
                <c:pt idx="1276">
                  <c:v>26.947999999999986</c:v>
                </c:pt>
                <c:pt idx="1277">
                  <c:v>26.803000000000001</c:v>
                </c:pt>
                <c:pt idx="1278">
                  <c:v>26.68</c:v>
                </c:pt>
                <c:pt idx="1279">
                  <c:v>27.057000000000031</c:v>
                </c:pt>
                <c:pt idx="1280">
                  <c:v>26.754000000000001</c:v>
                </c:pt>
                <c:pt idx="1281">
                  <c:v>26.854000000000031</c:v>
                </c:pt>
                <c:pt idx="1282">
                  <c:v>26.768999999999782</c:v>
                </c:pt>
                <c:pt idx="1283">
                  <c:v>26.77</c:v>
                </c:pt>
                <c:pt idx="1284">
                  <c:v>26.744999999999987</c:v>
                </c:pt>
                <c:pt idx="1285">
                  <c:v>26.821999999999999</c:v>
                </c:pt>
                <c:pt idx="1286">
                  <c:v>27.001000000000001</c:v>
                </c:pt>
                <c:pt idx="1287">
                  <c:v>26.805</c:v>
                </c:pt>
                <c:pt idx="1288">
                  <c:v>26.913</c:v>
                </c:pt>
                <c:pt idx="1289">
                  <c:v>26.663</c:v>
                </c:pt>
                <c:pt idx="1290">
                  <c:v>26.602</c:v>
                </c:pt>
                <c:pt idx="1291">
                  <c:v>26.944999999999986</c:v>
                </c:pt>
                <c:pt idx="1292">
                  <c:v>26.610000000000031</c:v>
                </c:pt>
                <c:pt idx="1293">
                  <c:v>27.114000000000331</c:v>
                </c:pt>
                <c:pt idx="1294">
                  <c:v>26.433</c:v>
                </c:pt>
                <c:pt idx="1295">
                  <c:v>26.88</c:v>
                </c:pt>
                <c:pt idx="1296">
                  <c:v>26.852</c:v>
                </c:pt>
                <c:pt idx="1297">
                  <c:v>26.664999999999999</c:v>
                </c:pt>
                <c:pt idx="1298">
                  <c:v>26.172000000000001</c:v>
                </c:pt>
                <c:pt idx="1299">
                  <c:v>26.381</c:v>
                </c:pt>
                <c:pt idx="1300">
                  <c:v>26.574999999999999</c:v>
                </c:pt>
                <c:pt idx="1301">
                  <c:v>26.390999999999988</c:v>
                </c:pt>
                <c:pt idx="1302">
                  <c:v>26.256</c:v>
                </c:pt>
                <c:pt idx="1303">
                  <c:v>26.150000000000031</c:v>
                </c:pt>
                <c:pt idx="1304">
                  <c:v>26.124000000000031</c:v>
                </c:pt>
                <c:pt idx="1305">
                  <c:v>26.274999999999999</c:v>
                </c:pt>
                <c:pt idx="1306">
                  <c:v>26.061</c:v>
                </c:pt>
                <c:pt idx="1307">
                  <c:v>26.207000000000001</c:v>
                </c:pt>
                <c:pt idx="1308">
                  <c:v>26.129000000000001</c:v>
                </c:pt>
                <c:pt idx="1309">
                  <c:v>26.253</c:v>
                </c:pt>
                <c:pt idx="1310">
                  <c:v>25.91700000000003</c:v>
                </c:pt>
                <c:pt idx="1311">
                  <c:v>26.381</c:v>
                </c:pt>
                <c:pt idx="1312">
                  <c:v>25.771999999999988</c:v>
                </c:pt>
                <c:pt idx="1313">
                  <c:v>25.809000000000001</c:v>
                </c:pt>
                <c:pt idx="1314">
                  <c:v>25.881999999999987</c:v>
                </c:pt>
                <c:pt idx="1315">
                  <c:v>25.807000000000031</c:v>
                </c:pt>
                <c:pt idx="1316">
                  <c:v>25.576000000000001</c:v>
                </c:pt>
                <c:pt idx="1317">
                  <c:v>25.514000000000031</c:v>
                </c:pt>
                <c:pt idx="1318">
                  <c:v>25.907999999999987</c:v>
                </c:pt>
                <c:pt idx="1319">
                  <c:v>25.504000000000001</c:v>
                </c:pt>
                <c:pt idx="1320">
                  <c:v>25.555</c:v>
                </c:pt>
                <c:pt idx="1321">
                  <c:v>25.663</c:v>
                </c:pt>
                <c:pt idx="1322">
                  <c:v>25.484999999999982</c:v>
                </c:pt>
                <c:pt idx="1323">
                  <c:v>25.474</c:v>
                </c:pt>
                <c:pt idx="1324">
                  <c:v>25.431999999999999</c:v>
                </c:pt>
                <c:pt idx="1325">
                  <c:v>25.692</c:v>
                </c:pt>
                <c:pt idx="1326">
                  <c:v>25.573</c:v>
                </c:pt>
                <c:pt idx="1327">
                  <c:v>25.460999999999782</c:v>
                </c:pt>
                <c:pt idx="1328">
                  <c:v>25.457000000000001</c:v>
                </c:pt>
                <c:pt idx="1329">
                  <c:v>25.539000000000001</c:v>
                </c:pt>
                <c:pt idx="1330">
                  <c:v>25.271000000000001</c:v>
                </c:pt>
                <c:pt idx="1331">
                  <c:v>25.417999999999999</c:v>
                </c:pt>
                <c:pt idx="1332">
                  <c:v>25.564999999999987</c:v>
                </c:pt>
                <c:pt idx="1333">
                  <c:v>25.427</c:v>
                </c:pt>
                <c:pt idx="1334">
                  <c:v>25.581</c:v>
                </c:pt>
                <c:pt idx="1335">
                  <c:v>25.234999999999999</c:v>
                </c:pt>
                <c:pt idx="1336">
                  <c:v>25.431000000000001</c:v>
                </c:pt>
                <c:pt idx="1337">
                  <c:v>25.545999999999982</c:v>
                </c:pt>
                <c:pt idx="1338">
                  <c:v>25.343</c:v>
                </c:pt>
                <c:pt idx="1339">
                  <c:v>25.524999999999999</c:v>
                </c:pt>
                <c:pt idx="1340">
                  <c:v>25.57400000000003</c:v>
                </c:pt>
                <c:pt idx="1341">
                  <c:v>25.225999999999882</c:v>
                </c:pt>
                <c:pt idx="1342">
                  <c:v>25.321999999999999</c:v>
                </c:pt>
                <c:pt idx="1343">
                  <c:v>25.361999999999988</c:v>
                </c:pt>
                <c:pt idx="1344">
                  <c:v>25.352</c:v>
                </c:pt>
                <c:pt idx="1345">
                  <c:v>25.439</c:v>
                </c:pt>
                <c:pt idx="1346">
                  <c:v>25.172999999999988</c:v>
                </c:pt>
                <c:pt idx="1347">
                  <c:v>25.044</c:v>
                </c:pt>
                <c:pt idx="1348">
                  <c:v>24.832000000000001</c:v>
                </c:pt>
                <c:pt idx="1349">
                  <c:v>25.007000000000001</c:v>
                </c:pt>
                <c:pt idx="1350">
                  <c:v>24.874000000000031</c:v>
                </c:pt>
                <c:pt idx="1351">
                  <c:v>24.552</c:v>
                </c:pt>
                <c:pt idx="1352">
                  <c:v>24.724999999999987</c:v>
                </c:pt>
                <c:pt idx="1353">
                  <c:v>24.834000000000131</c:v>
                </c:pt>
                <c:pt idx="1354">
                  <c:v>24.643000000000001</c:v>
                </c:pt>
                <c:pt idx="1355">
                  <c:v>24.834000000000131</c:v>
                </c:pt>
                <c:pt idx="1356">
                  <c:v>24.587</c:v>
                </c:pt>
                <c:pt idx="1357">
                  <c:v>24.832000000000001</c:v>
                </c:pt>
                <c:pt idx="1358">
                  <c:v>24.782999999999589</c:v>
                </c:pt>
                <c:pt idx="1359">
                  <c:v>25.048999999999982</c:v>
                </c:pt>
                <c:pt idx="1360">
                  <c:v>24.68</c:v>
                </c:pt>
                <c:pt idx="1361">
                  <c:v>24.69</c:v>
                </c:pt>
                <c:pt idx="1362">
                  <c:v>24.444999999999986</c:v>
                </c:pt>
                <c:pt idx="1363">
                  <c:v>24.924999999999986</c:v>
                </c:pt>
                <c:pt idx="1364">
                  <c:v>24.684999999999999</c:v>
                </c:pt>
                <c:pt idx="1365">
                  <c:v>24.599</c:v>
                </c:pt>
                <c:pt idx="1366">
                  <c:v>24.552</c:v>
                </c:pt>
                <c:pt idx="1367">
                  <c:v>24.372</c:v>
                </c:pt>
                <c:pt idx="1368">
                  <c:v>24.324999999999999</c:v>
                </c:pt>
                <c:pt idx="1369">
                  <c:v>24.274000000000001</c:v>
                </c:pt>
                <c:pt idx="1370">
                  <c:v>24.599</c:v>
                </c:pt>
                <c:pt idx="1371">
                  <c:v>24.221</c:v>
                </c:pt>
                <c:pt idx="1372">
                  <c:v>24.451999999999988</c:v>
                </c:pt>
                <c:pt idx="1373">
                  <c:v>24.349</c:v>
                </c:pt>
                <c:pt idx="1374">
                  <c:v>24.557000000000031</c:v>
                </c:pt>
                <c:pt idx="1375">
                  <c:v>24.701000000000001</c:v>
                </c:pt>
                <c:pt idx="1376">
                  <c:v>24.111000000000331</c:v>
                </c:pt>
                <c:pt idx="1377">
                  <c:v>24.332999999999988</c:v>
                </c:pt>
                <c:pt idx="1378">
                  <c:v>24.363</c:v>
                </c:pt>
                <c:pt idx="1379">
                  <c:v>24.183</c:v>
                </c:pt>
                <c:pt idx="1380">
                  <c:v>24.601000000000031</c:v>
                </c:pt>
                <c:pt idx="1381">
                  <c:v>24.172000000000001</c:v>
                </c:pt>
                <c:pt idx="1382">
                  <c:v>24.341999999999999</c:v>
                </c:pt>
                <c:pt idx="1383">
                  <c:v>24.175999999999988</c:v>
                </c:pt>
                <c:pt idx="1384">
                  <c:v>24.209</c:v>
                </c:pt>
                <c:pt idx="1385">
                  <c:v>24.248999999999882</c:v>
                </c:pt>
                <c:pt idx="1386">
                  <c:v>24.216000000000001</c:v>
                </c:pt>
                <c:pt idx="1387">
                  <c:v>24.319000000000031</c:v>
                </c:pt>
                <c:pt idx="1388">
                  <c:v>23.972999999999882</c:v>
                </c:pt>
                <c:pt idx="1389">
                  <c:v>24.169</c:v>
                </c:pt>
                <c:pt idx="1390">
                  <c:v>24.082999999999782</c:v>
                </c:pt>
                <c:pt idx="1391">
                  <c:v>24.319000000000031</c:v>
                </c:pt>
                <c:pt idx="1392">
                  <c:v>24.16700000000003</c:v>
                </c:pt>
                <c:pt idx="1393">
                  <c:v>23.704999999999988</c:v>
                </c:pt>
                <c:pt idx="1394">
                  <c:v>23.779999999999987</c:v>
                </c:pt>
                <c:pt idx="1395">
                  <c:v>23.871000000000031</c:v>
                </c:pt>
                <c:pt idx="1396">
                  <c:v>23.791</c:v>
                </c:pt>
                <c:pt idx="1397">
                  <c:v>23.788999999999682</c:v>
                </c:pt>
                <c:pt idx="1398">
                  <c:v>23.541</c:v>
                </c:pt>
                <c:pt idx="1399">
                  <c:v>23.607000000000031</c:v>
                </c:pt>
                <c:pt idx="1400">
                  <c:v>23.594999999999999</c:v>
                </c:pt>
                <c:pt idx="1401">
                  <c:v>23.641999999999999</c:v>
                </c:pt>
                <c:pt idx="1402">
                  <c:v>23.783999999999882</c:v>
                </c:pt>
                <c:pt idx="1403">
                  <c:v>23.701999999999988</c:v>
                </c:pt>
                <c:pt idx="1404">
                  <c:v>23.515999999999988</c:v>
                </c:pt>
                <c:pt idx="1405">
                  <c:v>23.632000000000001</c:v>
                </c:pt>
                <c:pt idx="1406">
                  <c:v>23.719000000000001</c:v>
                </c:pt>
                <c:pt idx="1407">
                  <c:v>23.259999999999987</c:v>
                </c:pt>
                <c:pt idx="1408">
                  <c:v>23.445999999999689</c:v>
                </c:pt>
                <c:pt idx="1409">
                  <c:v>23.413</c:v>
                </c:pt>
                <c:pt idx="1410">
                  <c:v>23.279999999999987</c:v>
                </c:pt>
                <c:pt idx="1411">
                  <c:v>23.108000000000001</c:v>
                </c:pt>
                <c:pt idx="1412">
                  <c:v>23.693000000000001</c:v>
                </c:pt>
                <c:pt idx="1413">
                  <c:v>23.378</c:v>
                </c:pt>
                <c:pt idx="1414">
                  <c:v>23.445999999999689</c:v>
                </c:pt>
                <c:pt idx="1415">
                  <c:v>23.43</c:v>
                </c:pt>
                <c:pt idx="1416">
                  <c:v>23.399000000000001</c:v>
                </c:pt>
                <c:pt idx="1417">
                  <c:v>23.614000000000331</c:v>
                </c:pt>
                <c:pt idx="1418">
                  <c:v>23.56</c:v>
                </c:pt>
                <c:pt idx="1419">
                  <c:v>23.443999999999882</c:v>
                </c:pt>
                <c:pt idx="1420">
                  <c:v>23.300999999999988</c:v>
                </c:pt>
                <c:pt idx="1421">
                  <c:v>23.298999999999982</c:v>
                </c:pt>
                <c:pt idx="1422">
                  <c:v>23.535</c:v>
                </c:pt>
                <c:pt idx="1423">
                  <c:v>23.056000000000001</c:v>
                </c:pt>
                <c:pt idx="1424">
                  <c:v>23.367999999999999</c:v>
                </c:pt>
                <c:pt idx="1425">
                  <c:v>23.262999999999789</c:v>
                </c:pt>
                <c:pt idx="1426">
                  <c:v>23.241</c:v>
                </c:pt>
                <c:pt idx="1427">
                  <c:v>23.459</c:v>
                </c:pt>
                <c:pt idx="1428">
                  <c:v>23.225999999999882</c:v>
                </c:pt>
                <c:pt idx="1429">
                  <c:v>23.313000000000031</c:v>
                </c:pt>
                <c:pt idx="1430">
                  <c:v>23.427</c:v>
                </c:pt>
                <c:pt idx="1431">
                  <c:v>23.19</c:v>
                </c:pt>
                <c:pt idx="1432">
                  <c:v>23.085999999999782</c:v>
                </c:pt>
                <c:pt idx="1433">
                  <c:v>23.29</c:v>
                </c:pt>
                <c:pt idx="1434">
                  <c:v>23.13800000000003</c:v>
                </c:pt>
                <c:pt idx="1435">
                  <c:v>23.195</c:v>
                </c:pt>
                <c:pt idx="1436">
                  <c:v>23.558</c:v>
                </c:pt>
                <c:pt idx="1437">
                  <c:v>23.259</c:v>
                </c:pt>
                <c:pt idx="1438">
                  <c:v>23.134000000000231</c:v>
                </c:pt>
                <c:pt idx="1439">
                  <c:v>23.014000000000031</c:v>
                </c:pt>
                <c:pt idx="1440">
                  <c:v>23.044999999999987</c:v>
                </c:pt>
                <c:pt idx="1441">
                  <c:v>23.371000000000031</c:v>
                </c:pt>
                <c:pt idx="1442">
                  <c:v>23.177000000000131</c:v>
                </c:pt>
                <c:pt idx="1443">
                  <c:v>23.128</c:v>
                </c:pt>
                <c:pt idx="1444">
                  <c:v>23.1</c:v>
                </c:pt>
                <c:pt idx="1445">
                  <c:v>23.371000000000031</c:v>
                </c:pt>
                <c:pt idx="1446">
                  <c:v>23.254000000000001</c:v>
                </c:pt>
                <c:pt idx="1447">
                  <c:v>23.23400000000003</c:v>
                </c:pt>
                <c:pt idx="1448">
                  <c:v>22.904</c:v>
                </c:pt>
                <c:pt idx="1449">
                  <c:v>22.951000000000001</c:v>
                </c:pt>
                <c:pt idx="1450">
                  <c:v>23.152000000000001</c:v>
                </c:pt>
                <c:pt idx="1451">
                  <c:v>22.997999999999987</c:v>
                </c:pt>
                <c:pt idx="1452">
                  <c:v>23.058</c:v>
                </c:pt>
                <c:pt idx="1453">
                  <c:v>22.934999999999999</c:v>
                </c:pt>
                <c:pt idx="1454">
                  <c:v>23.150000000000031</c:v>
                </c:pt>
                <c:pt idx="1455">
                  <c:v>23.048999999999982</c:v>
                </c:pt>
                <c:pt idx="1456">
                  <c:v>23.131000000000231</c:v>
                </c:pt>
                <c:pt idx="1457">
                  <c:v>23</c:v>
                </c:pt>
                <c:pt idx="1458">
                  <c:v>23.166</c:v>
                </c:pt>
                <c:pt idx="1459">
                  <c:v>23.212</c:v>
                </c:pt>
                <c:pt idx="1460">
                  <c:v>23.084999999999987</c:v>
                </c:pt>
                <c:pt idx="1461">
                  <c:v>23.184999999999999</c:v>
                </c:pt>
                <c:pt idx="1462">
                  <c:v>22.85300000000003</c:v>
                </c:pt>
                <c:pt idx="1463">
                  <c:v>22.962999999999582</c:v>
                </c:pt>
                <c:pt idx="1464">
                  <c:v>22.945999999999689</c:v>
                </c:pt>
                <c:pt idx="1465">
                  <c:v>22.885999999999889</c:v>
                </c:pt>
                <c:pt idx="1466">
                  <c:v>22.986999999999782</c:v>
                </c:pt>
                <c:pt idx="1467">
                  <c:v>22.991</c:v>
                </c:pt>
                <c:pt idx="1468">
                  <c:v>23.283999999999882</c:v>
                </c:pt>
                <c:pt idx="1469">
                  <c:v>23.053999999999988</c:v>
                </c:pt>
                <c:pt idx="1470">
                  <c:v>23.096</c:v>
                </c:pt>
                <c:pt idx="1471">
                  <c:v>23.001999999999999</c:v>
                </c:pt>
                <c:pt idx="1472">
                  <c:v>22.8</c:v>
                </c:pt>
                <c:pt idx="1473">
                  <c:v>22.964999999999986</c:v>
                </c:pt>
                <c:pt idx="1474">
                  <c:v>23.152000000000001</c:v>
                </c:pt>
                <c:pt idx="1475">
                  <c:v>22.884</c:v>
                </c:pt>
                <c:pt idx="1476">
                  <c:v>23.053999999999988</c:v>
                </c:pt>
                <c:pt idx="1477">
                  <c:v>23.267999999999986</c:v>
                </c:pt>
                <c:pt idx="1478">
                  <c:v>23.02</c:v>
                </c:pt>
                <c:pt idx="1479">
                  <c:v>22.821999999999999</c:v>
                </c:pt>
                <c:pt idx="1480">
                  <c:v>23.13500000000003</c:v>
                </c:pt>
                <c:pt idx="1481">
                  <c:v>23.166</c:v>
                </c:pt>
                <c:pt idx="1482">
                  <c:v>22.771000000000001</c:v>
                </c:pt>
                <c:pt idx="1483">
                  <c:v>22.79</c:v>
                </c:pt>
                <c:pt idx="1484">
                  <c:v>22.709</c:v>
                </c:pt>
                <c:pt idx="1485">
                  <c:v>22.759</c:v>
                </c:pt>
                <c:pt idx="1486">
                  <c:v>22.719000000000001</c:v>
                </c:pt>
                <c:pt idx="1487">
                  <c:v>22.823</c:v>
                </c:pt>
                <c:pt idx="1488">
                  <c:v>23.036000000000001</c:v>
                </c:pt>
                <c:pt idx="1489">
                  <c:v>23.178000000000001</c:v>
                </c:pt>
                <c:pt idx="1490">
                  <c:v>22.832000000000001</c:v>
                </c:pt>
                <c:pt idx="1491">
                  <c:v>23.026</c:v>
                </c:pt>
                <c:pt idx="1492">
                  <c:v>22.805</c:v>
                </c:pt>
                <c:pt idx="1493">
                  <c:v>22.839000000000031</c:v>
                </c:pt>
                <c:pt idx="1494">
                  <c:v>23.038</c:v>
                </c:pt>
                <c:pt idx="1495">
                  <c:v>23.009</c:v>
                </c:pt>
                <c:pt idx="1496">
                  <c:v>22.873000000000001</c:v>
                </c:pt>
                <c:pt idx="1497">
                  <c:v>22.925999999999782</c:v>
                </c:pt>
                <c:pt idx="1498">
                  <c:v>22.905999999999882</c:v>
                </c:pt>
                <c:pt idx="1499">
                  <c:v>23.13500000000003</c:v>
                </c:pt>
                <c:pt idx="1500">
                  <c:v>22.817000000000231</c:v>
                </c:pt>
                <c:pt idx="1501">
                  <c:v>23.015000000000001</c:v>
                </c:pt>
                <c:pt idx="1502">
                  <c:v>22.802</c:v>
                </c:pt>
                <c:pt idx="1503">
                  <c:v>22.57</c:v>
                </c:pt>
                <c:pt idx="1504">
                  <c:v>22.879000000000001</c:v>
                </c:pt>
                <c:pt idx="1505">
                  <c:v>22.86</c:v>
                </c:pt>
                <c:pt idx="1506">
                  <c:v>22.787999999999986</c:v>
                </c:pt>
                <c:pt idx="1507">
                  <c:v>22.901999999999987</c:v>
                </c:pt>
                <c:pt idx="1508">
                  <c:v>22.776</c:v>
                </c:pt>
                <c:pt idx="1509">
                  <c:v>22.684999999999999</c:v>
                </c:pt>
                <c:pt idx="1510">
                  <c:v>22.983999999999789</c:v>
                </c:pt>
                <c:pt idx="1511">
                  <c:v>22.85900000000003</c:v>
                </c:pt>
                <c:pt idx="1512">
                  <c:v>23.181999999999999</c:v>
                </c:pt>
                <c:pt idx="1513">
                  <c:v>22.814000000000195</c:v>
                </c:pt>
                <c:pt idx="1514">
                  <c:v>22.797000000000001</c:v>
                </c:pt>
                <c:pt idx="1515">
                  <c:v>22.762999999999789</c:v>
                </c:pt>
                <c:pt idx="1516">
                  <c:v>22.621000000000031</c:v>
                </c:pt>
                <c:pt idx="1517">
                  <c:v>22.123000000000001</c:v>
                </c:pt>
                <c:pt idx="1518">
                  <c:v>22.497999999999987</c:v>
                </c:pt>
                <c:pt idx="1519">
                  <c:v>23.251999999999999</c:v>
                </c:pt>
                <c:pt idx="1520">
                  <c:v>22.041</c:v>
                </c:pt>
                <c:pt idx="1521">
                  <c:v>23.265999999999782</c:v>
                </c:pt>
                <c:pt idx="1522">
                  <c:v>23.451999999999988</c:v>
                </c:pt>
                <c:pt idx="1523">
                  <c:v>22.524999999999999</c:v>
                </c:pt>
                <c:pt idx="1524">
                  <c:v>21.564</c:v>
                </c:pt>
                <c:pt idx="1525">
                  <c:v>23.810000000000031</c:v>
                </c:pt>
                <c:pt idx="1526">
                  <c:v>23.057000000000031</c:v>
                </c:pt>
                <c:pt idx="1527">
                  <c:v>23.534000000000031</c:v>
                </c:pt>
                <c:pt idx="1528">
                  <c:v>23.381999999999987</c:v>
                </c:pt>
                <c:pt idx="1529">
                  <c:v>21.914999999999999</c:v>
                </c:pt>
                <c:pt idx="1530">
                  <c:v>23.122</c:v>
                </c:pt>
                <c:pt idx="1531">
                  <c:v>23.161999999999999</c:v>
                </c:pt>
                <c:pt idx="1532">
                  <c:v>23.373000000000001</c:v>
                </c:pt>
                <c:pt idx="1533">
                  <c:v>22.361000000000001</c:v>
                </c:pt>
                <c:pt idx="1534">
                  <c:v>22.057000000000031</c:v>
                </c:pt>
                <c:pt idx="1535">
                  <c:v>23.704999999999988</c:v>
                </c:pt>
                <c:pt idx="1536">
                  <c:v>22.471</c:v>
                </c:pt>
                <c:pt idx="1537">
                  <c:v>22.768999999999782</c:v>
                </c:pt>
                <c:pt idx="1538">
                  <c:v>23.439</c:v>
                </c:pt>
                <c:pt idx="1539">
                  <c:v>23.466999999999882</c:v>
                </c:pt>
                <c:pt idx="1540">
                  <c:v>23.628</c:v>
                </c:pt>
                <c:pt idx="1541">
                  <c:v>23.63500000000003</c:v>
                </c:pt>
                <c:pt idx="1542">
                  <c:v>22.573</c:v>
                </c:pt>
                <c:pt idx="1543">
                  <c:v>24.236999999999988</c:v>
                </c:pt>
                <c:pt idx="1544">
                  <c:v>22.187000000000001</c:v>
                </c:pt>
                <c:pt idx="1545">
                  <c:v>22.577999999999999</c:v>
                </c:pt>
                <c:pt idx="1546">
                  <c:v>22.721999999999987</c:v>
                </c:pt>
                <c:pt idx="1547">
                  <c:v>21.966999999999882</c:v>
                </c:pt>
                <c:pt idx="1548">
                  <c:v>22.367000000000001</c:v>
                </c:pt>
                <c:pt idx="1549">
                  <c:v>23.896000000000001</c:v>
                </c:pt>
                <c:pt idx="1550">
                  <c:v>21.701999999999988</c:v>
                </c:pt>
                <c:pt idx="1551">
                  <c:v>22.896000000000001</c:v>
                </c:pt>
                <c:pt idx="1552">
                  <c:v>23.298999999999982</c:v>
                </c:pt>
                <c:pt idx="1553">
                  <c:v>23.268999999999782</c:v>
                </c:pt>
                <c:pt idx="1554">
                  <c:v>22.24</c:v>
                </c:pt>
                <c:pt idx="1555">
                  <c:v>23.311000000000131</c:v>
                </c:pt>
                <c:pt idx="1556">
                  <c:v>22.617000000000331</c:v>
                </c:pt>
                <c:pt idx="1557">
                  <c:v>23.478999999999889</c:v>
                </c:pt>
                <c:pt idx="1558">
                  <c:v>22.716000000000001</c:v>
                </c:pt>
                <c:pt idx="1559">
                  <c:v>23.050999999999988</c:v>
                </c:pt>
                <c:pt idx="1560">
                  <c:v>22.233000000000001</c:v>
                </c:pt>
                <c:pt idx="1561">
                  <c:v>22.691000000000031</c:v>
                </c:pt>
                <c:pt idx="1562">
                  <c:v>23.277999999999999</c:v>
                </c:pt>
                <c:pt idx="1563">
                  <c:v>22.640999999999988</c:v>
                </c:pt>
                <c:pt idx="1564">
                  <c:v>23.693000000000001</c:v>
                </c:pt>
                <c:pt idx="1565">
                  <c:v>23.461999999999986</c:v>
                </c:pt>
                <c:pt idx="1566">
                  <c:v>23.071999999999999</c:v>
                </c:pt>
                <c:pt idx="1567">
                  <c:v>23.034000000000031</c:v>
                </c:pt>
                <c:pt idx="1568">
                  <c:v>23.509</c:v>
                </c:pt>
                <c:pt idx="1569">
                  <c:v>21.675999999999988</c:v>
                </c:pt>
                <c:pt idx="1570">
                  <c:v>22.948999999999689</c:v>
                </c:pt>
                <c:pt idx="1571">
                  <c:v>21.444999999999986</c:v>
                </c:pt>
                <c:pt idx="1572">
                  <c:v>23.521999999999988</c:v>
                </c:pt>
                <c:pt idx="1573">
                  <c:v>22.081</c:v>
                </c:pt>
                <c:pt idx="1574">
                  <c:v>22.087999999999987</c:v>
                </c:pt>
                <c:pt idx="1575">
                  <c:v>21.753</c:v>
                </c:pt>
                <c:pt idx="1576">
                  <c:v>22.225999999999882</c:v>
                </c:pt>
                <c:pt idx="1577">
                  <c:v>23.982999999999489</c:v>
                </c:pt>
                <c:pt idx="1578">
                  <c:v>23.172999999999988</c:v>
                </c:pt>
                <c:pt idx="1579">
                  <c:v>23.447999999999986</c:v>
                </c:pt>
                <c:pt idx="1580">
                  <c:v>22.129000000000001</c:v>
                </c:pt>
                <c:pt idx="1581">
                  <c:v>21.832999999999988</c:v>
                </c:pt>
                <c:pt idx="1582">
                  <c:v>23.324999999999999</c:v>
                </c:pt>
                <c:pt idx="1583">
                  <c:v>21.864000000000001</c:v>
                </c:pt>
                <c:pt idx="1584">
                  <c:v>21.684999999999999</c:v>
                </c:pt>
                <c:pt idx="1585">
                  <c:v>23.091000000000001</c:v>
                </c:pt>
                <c:pt idx="1586">
                  <c:v>22.709</c:v>
                </c:pt>
                <c:pt idx="1587">
                  <c:v>22.992999999999782</c:v>
                </c:pt>
                <c:pt idx="1588">
                  <c:v>22.727999999999987</c:v>
                </c:pt>
                <c:pt idx="1589">
                  <c:v>23.704999999999988</c:v>
                </c:pt>
                <c:pt idx="1590">
                  <c:v>23.215</c:v>
                </c:pt>
                <c:pt idx="1591">
                  <c:v>22.251000000000001</c:v>
                </c:pt>
                <c:pt idx="1592">
                  <c:v>23.367000000000001</c:v>
                </c:pt>
                <c:pt idx="1593">
                  <c:v>21.878</c:v>
                </c:pt>
                <c:pt idx="1594">
                  <c:v>22.997999999999987</c:v>
                </c:pt>
                <c:pt idx="1595">
                  <c:v>22.045999999999982</c:v>
                </c:pt>
                <c:pt idx="1596">
                  <c:v>22.481999999999982</c:v>
                </c:pt>
                <c:pt idx="1597">
                  <c:v>22.714000000000031</c:v>
                </c:pt>
                <c:pt idx="1598">
                  <c:v>23.561999999999987</c:v>
                </c:pt>
                <c:pt idx="1599">
                  <c:v>22.981999999999982</c:v>
                </c:pt>
                <c:pt idx="1600">
                  <c:v>21.707000000000001</c:v>
                </c:pt>
                <c:pt idx="1601">
                  <c:v>22.82100000000003</c:v>
                </c:pt>
                <c:pt idx="1602">
                  <c:v>21.965999999999589</c:v>
                </c:pt>
                <c:pt idx="1603">
                  <c:v>22.69900000000003</c:v>
                </c:pt>
                <c:pt idx="1604">
                  <c:v>21.971999999999987</c:v>
                </c:pt>
                <c:pt idx="1605">
                  <c:v>23.184999999999999</c:v>
                </c:pt>
                <c:pt idx="1606">
                  <c:v>23.41</c:v>
                </c:pt>
                <c:pt idx="1607">
                  <c:v>22.077999999999999</c:v>
                </c:pt>
                <c:pt idx="1608">
                  <c:v>23.236000000000001</c:v>
                </c:pt>
                <c:pt idx="1609">
                  <c:v>22.5</c:v>
                </c:pt>
                <c:pt idx="1610">
                  <c:v>22.198</c:v>
                </c:pt>
                <c:pt idx="1611">
                  <c:v>22.416</c:v>
                </c:pt>
                <c:pt idx="1612">
                  <c:v>23.13800000000003</c:v>
                </c:pt>
                <c:pt idx="1613">
                  <c:v>23.071999999999999</c:v>
                </c:pt>
                <c:pt idx="1614">
                  <c:v>23.854000000000031</c:v>
                </c:pt>
                <c:pt idx="1615">
                  <c:v>22.983999999999789</c:v>
                </c:pt>
                <c:pt idx="1616">
                  <c:v>23.118000000000031</c:v>
                </c:pt>
                <c:pt idx="1617">
                  <c:v>22.959999999999987</c:v>
                </c:pt>
                <c:pt idx="1618">
                  <c:v>21.751000000000001</c:v>
                </c:pt>
                <c:pt idx="1619">
                  <c:v>21.963999999999789</c:v>
                </c:pt>
                <c:pt idx="1620">
                  <c:v>22.987999999999982</c:v>
                </c:pt>
                <c:pt idx="1621">
                  <c:v>22.239000000000001</c:v>
                </c:pt>
                <c:pt idx="1622">
                  <c:v>23.524999999999999</c:v>
                </c:pt>
                <c:pt idx="1623">
                  <c:v>22.264999999999986</c:v>
                </c:pt>
                <c:pt idx="1624">
                  <c:v>23.13500000000003</c:v>
                </c:pt>
                <c:pt idx="1625">
                  <c:v>22.896999999999988</c:v>
                </c:pt>
                <c:pt idx="1626">
                  <c:v>21.841000000000001</c:v>
                </c:pt>
                <c:pt idx="1627">
                  <c:v>21.656000000000031</c:v>
                </c:pt>
                <c:pt idx="1628">
                  <c:v>22.099</c:v>
                </c:pt>
                <c:pt idx="1629">
                  <c:v>22.727</c:v>
                </c:pt>
                <c:pt idx="1630">
                  <c:v>22.69900000000003</c:v>
                </c:pt>
                <c:pt idx="1631">
                  <c:v>22.664000000000001</c:v>
                </c:pt>
                <c:pt idx="1632">
                  <c:v>22.876000000000001</c:v>
                </c:pt>
                <c:pt idx="1633">
                  <c:v>22.625</c:v>
                </c:pt>
                <c:pt idx="1634">
                  <c:v>22.72</c:v>
                </c:pt>
                <c:pt idx="1635">
                  <c:v>22.588999999999789</c:v>
                </c:pt>
                <c:pt idx="1636">
                  <c:v>22.544</c:v>
                </c:pt>
                <c:pt idx="1637">
                  <c:v>22.684999999999999</c:v>
                </c:pt>
                <c:pt idx="1638">
                  <c:v>22.751000000000001</c:v>
                </c:pt>
                <c:pt idx="1639">
                  <c:v>22.797999999999988</c:v>
                </c:pt>
                <c:pt idx="1640">
                  <c:v>22.308</c:v>
                </c:pt>
                <c:pt idx="1641">
                  <c:v>22.653000000000031</c:v>
                </c:pt>
              </c:numCache>
            </c:numRef>
          </c:yVal>
          <c:smooth val="0"/>
        </c:ser>
        <c:dLbls>
          <c:showLegendKey val="0"/>
          <c:showVal val="0"/>
          <c:showCatName val="0"/>
          <c:showSerName val="0"/>
          <c:showPercent val="0"/>
          <c:showBubbleSize val="0"/>
        </c:dLbls>
        <c:axId val="70852608"/>
        <c:axId val="68810624"/>
      </c:scatterChart>
      <c:valAx>
        <c:axId val="68798336"/>
        <c:scaling>
          <c:orientation val="minMax"/>
          <c:max val="3"/>
          <c:min val="0"/>
        </c:scaling>
        <c:delete val="0"/>
        <c:axPos val="b"/>
        <c:title>
          <c:tx>
            <c:rich>
              <a:bodyPr/>
              <a:lstStyle/>
              <a:p>
                <a:pPr>
                  <a:defRPr sz="1400"/>
                </a:pPr>
                <a:r>
                  <a:rPr lang="en-US" sz="1400"/>
                  <a:t>Time  h</a:t>
                </a:r>
              </a:p>
            </c:rich>
          </c:tx>
          <c:layout/>
          <c:overlay val="0"/>
        </c:title>
        <c:numFmt formatCode="General" sourceLinked="1"/>
        <c:majorTickMark val="out"/>
        <c:minorTickMark val="none"/>
        <c:tickLblPos val="nextTo"/>
        <c:txPr>
          <a:bodyPr/>
          <a:lstStyle/>
          <a:p>
            <a:pPr>
              <a:defRPr sz="1200"/>
            </a:pPr>
            <a:endParaRPr lang="en-US"/>
          </a:p>
        </c:txPr>
        <c:crossAx val="68808704"/>
        <c:crosses val="autoZero"/>
        <c:crossBetween val="midCat"/>
      </c:valAx>
      <c:valAx>
        <c:axId val="68808704"/>
        <c:scaling>
          <c:orientation val="minMax"/>
          <c:max val="12"/>
          <c:min val="0"/>
        </c:scaling>
        <c:delete val="0"/>
        <c:axPos val="l"/>
        <c:majorGridlines>
          <c:spPr>
            <a:ln>
              <a:solidFill>
                <a:prstClr val="black">
                  <a:lumMod val="85000"/>
                  <a:alpha val="0"/>
                </a:prstClr>
              </a:solidFill>
            </a:ln>
          </c:spPr>
        </c:majorGridlines>
        <c:title>
          <c:tx>
            <c:rich>
              <a:bodyPr rot="-5400000" vert="horz"/>
              <a:lstStyle/>
              <a:p>
                <a:pPr>
                  <a:defRPr sz="1400"/>
                </a:pPr>
                <a:r>
                  <a:rPr lang="en-US" sz="1400" dirty="0">
                    <a:solidFill>
                      <a:srgbClr val="002060"/>
                    </a:solidFill>
                  </a:rPr>
                  <a:t>Pressure </a:t>
                </a:r>
                <a:r>
                  <a:rPr lang="en-US" sz="1400" dirty="0" smtClean="0">
                    <a:solidFill>
                      <a:srgbClr val="002060"/>
                    </a:solidFill>
                  </a:rPr>
                  <a:t>difference,  </a:t>
                </a:r>
                <a:r>
                  <a:rPr lang="en-US" sz="1400" dirty="0">
                    <a:solidFill>
                      <a:srgbClr val="002060"/>
                    </a:solidFill>
                  </a:rPr>
                  <a:t>psi</a:t>
                </a:r>
              </a:p>
            </c:rich>
          </c:tx>
          <c:layout/>
          <c:overlay val="0"/>
        </c:title>
        <c:numFmt formatCode="General" sourceLinked="1"/>
        <c:majorTickMark val="out"/>
        <c:minorTickMark val="none"/>
        <c:tickLblPos val="nextTo"/>
        <c:txPr>
          <a:bodyPr/>
          <a:lstStyle/>
          <a:p>
            <a:pPr>
              <a:defRPr sz="1200"/>
            </a:pPr>
            <a:endParaRPr lang="en-US"/>
          </a:p>
        </c:txPr>
        <c:crossAx val="68798336"/>
        <c:crosses val="autoZero"/>
        <c:crossBetween val="midCat"/>
      </c:valAx>
      <c:valAx>
        <c:axId val="68810624"/>
        <c:scaling>
          <c:orientation val="minMax"/>
        </c:scaling>
        <c:delete val="0"/>
        <c:axPos val="r"/>
        <c:title>
          <c:tx>
            <c:rich>
              <a:bodyPr rot="-5400000" vert="horz"/>
              <a:lstStyle/>
              <a:p>
                <a:pPr>
                  <a:defRPr/>
                </a:pPr>
                <a:r>
                  <a:rPr lang="en-US" sz="1400" dirty="0" smtClean="0">
                    <a:solidFill>
                      <a:srgbClr val="FF0000"/>
                    </a:solidFill>
                  </a:rPr>
                  <a:t>Pressure,  </a:t>
                </a:r>
                <a:r>
                  <a:rPr lang="en-US" sz="1400" dirty="0">
                    <a:solidFill>
                      <a:srgbClr val="FF0000"/>
                    </a:solidFill>
                  </a:rPr>
                  <a:t>psig</a:t>
                </a:r>
              </a:p>
            </c:rich>
          </c:tx>
          <c:layout>
            <c:manualLayout>
              <c:xMode val="edge"/>
              <c:yMode val="edge"/>
              <c:x val="0.92046875869716849"/>
              <c:y val="0.25658019321068987"/>
            </c:manualLayout>
          </c:layout>
          <c:overlay val="0"/>
        </c:title>
        <c:numFmt formatCode="General" sourceLinked="1"/>
        <c:majorTickMark val="out"/>
        <c:minorTickMark val="none"/>
        <c:tickLblPos val="nextTo"/>
        <c:spPr>
          <a:ln>
            <a:solidFill>
              <a:srgbClr val="FF0000"/>
            </a:solidFill>
          </a:ln>
        </c:spPr>
        <c:txPr>
          <a:bodyPr/>
          <a:lstStyle/>
          <a:p>
            <a:pPr>
              <a:defRPr sz="1200">
                <a:solidFill>
                  <a:srgbClr val="FF0000"/>
                </a:solidFill>
              </a:defRPr>
            </a:pPr>
            <a:endParaRPr lang="en-US"/>
          </a:p>
        </c:txPr>
        <c:crossAx val="70852608"/>
        <c:crosses val="max"/>
        <c:crossBetween val="midCat"/>
      </c:valAx>
      <c:valAx>
        <c:axId val="70852608"/>
        <c:scaling>
          <c:orientation val="minMax"/>
        </c:scaling>
        <c:delete val="1"/>
        <c:axPos val="b"/>
        <c:numFmt formatCode="General" sourceLinked="1"/>
        <c:majorTickMark val="out"/>
        <c:minorTickMark val="none"/>
        <c:tickLblPos val="none"/>
        <c:crossAx val="68810624"/>
        <c:crosses val="autoZero"/>
        <c:crossBetween val="midCat"/>
      </c:valAx>
    </c:plotArea>
    <c:plotVisOnly val="1"/>
    <c:dispBlanksAs val="gap"/>
    <c:showDLblsOverMax val="0"/>
  </c:chart>
  <c:spPr>
    <a:ln>
      <a:noFill/>
    </a:ln>
  </c:spPr>
  <c:txPr>
    <a:bodyPr/>
    <a:lstStyle/>
    <a:p>
      <a:pPr>
        <a:defRPr sz="1800"/>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lineMarker"/>
        <c:varyColors val="0"/>
        <c:ser>
          <c:idx val="2"/>
          <c:order val="0"/>
          <c:spPr>
            <a:ln w="28575">
              <a:noFill/>
            </a:ln>
          </c:spPr>
          <c:marker>
            <c:symbol val="triangle"/>
            <c:size val="2"/>
            <c:spPr>
              <a:noFill/>
              <a:ln>
                <a:solidFill>
                  <a:schemeClr val="tx2">
                    <a:lumMod val="75000"/>
                  </a:schemeClr>
                </a:solidFill>
              </a:ln>
            </c:spPr>
          </c:marker>
          <c:dLbls>
            <c:dLbl>
              <c:idx val="229"/>
              <c:layout>
                <c:manualLayout>
                  <c:x val="-3.3217438729250012E-3"/>
                  <c:y val="-0.10543292545495526"/>
                </c:manualLayout>
              </c:layout>
              <c:tx>
                <c:rich>
                  <a:bodyPr/>
                  <a:lstStyle/>
                  <a:p>
                    <a:r>
                      <a:rPr lang="en-US" sz="1050" b="1" dirty="0" smtClean="0">
                        <a:solidFill>
                          <a:schemeClr val="tx2">
                            <a:lumMod val="75000"/>
                          </a:schemeClr>
                        </a:solidFill>
                      </a:rPr>
                      <a:t>U</a:t>
                    </a:r>
                    <a:r>
                      <a:rPr lang="en-US" sz="1200" b="1" dirty="0" smtClean="0">
                        <a:solidFill>
                          <a:schemeClr val="tx2">
                            <a:lumMod val="75000"/>
                          </a:schemeClr>
                        </a:solidFill>
                      </a:rPr>
                      <a:t>pstream</a:t>
                    </a:r>
                    <a:endParaRPr lang="en-US" sz="1200" b="1" dirty="0">
                      <a:solidFill>
                        <a:schemeClr val="tx2">
                          <a:lumMod val="75000"/>
                        </a:schemeClr>
                      </a:solidFill>
                    </a:endParaRPr>
                  </a:p>
                </c:rich>
              </c:tx>
              <c:showLegendKey val="0"/>
              <c:showVal val="1"/>
              <c:showCatName val="0"/>
              <c:showSerName val="0"/>
              <c:showPercent val="0"/>
              <c:showBubbleSize val="0"/>
            </c:dLbl>
            <c:showLegendKey val="0"/>
            <c:showVal val="0"/>
            <c:showCatName val="0"/>
            <c:showSerName val="0"/>
            <c:showPercent val="0"/>
            <c:showBubbleSize val="0"/>
          </c:dLbls>
          <c:xVal>
            <c:numRef>
              <c:f>AOSandLB1to2inSeaWaterTest3Oil!$C$4:$C$1410</c:f>
              <c:numCache>
                <c:formatCode>General</c:formatCode>
                <c:ptCount val="1407"/>
                <c:pt idx="0">
                  <c:v>0</c:v>
                </c:pt>
                <c:pt idx="1">
                  <c:v>2.7777777777780533E-3</c:v>
                </c:pt>
                <c:pt idx="2">
                  <c:v>5.5555555555555445E-3</c:v>
                </c:pt>
                <c:pt idx="3">
                  <c:v>8.3333333333333506E-3</c:v>
                </c:pt>
                <c:pt idx="4">
                  <c:v>1.1111111111111101E-2</c:v>
                </c:pt>
                <c:pt idx="5">
                  <c:v>1.3888888888889542E-2</c:v>
                </c:pt>
                <c:pt idx="6">
                  <c:v>1.6666666666666725E-2</c:v>
                </c:pt>
                <c:pt idx="7">
                  <c:v>1.9444444444444403E-2</c:v>
                </c:pt>
                <c:pt idx="8">
                  <c:v>2.2222222222222202E-2</c:v>
                </c:pt>
                <c:pt idx="9">
                  <c:v>2.5000000000000012E-2</c:v>
                </c:pt>
                <c:pt idx="10">
                  <c:v>2.7777777777780312E-2</c:v>
                </c:pt>
                <c:pt idx="11">
                  <c:v>3.055555555555561E-2</c:v>
                </c:pt>
                <c:pt idx="12">
                  <c:v>3.3333333333333305E-2</c:v>
                </c:pt>
                <c:pt idx="13">
                  <c:v>3.6111111111111219E-2</c:v>
                </c:pt>
                <c:pt idx="14">
                  <c:v>3.888888888888891E-2</c:v>
                </c:pt>
                <c:pt idx="15">
                  <c:v>4.1666666666666713E-2</c:v>
                </c:pt>
                <c:pt idx="16">
                  <c:v>4.4444444444444502E-2</c:v>
                </c:pt>
                <c:pt idx="17">
                  <c:v>4.7222222222222332E-2</c:v>
                </c:pt>
                <c:pt idx="18">
                  <c:v>0.05</c:v>
                </c:pt>
                <c:pt idx="19">
                  <c:v>5.2777777777777812E-2</c:v>
                </c:pt>
                <c:pt idx="20">
                  <c:v>5.5555555555555365E-2</c:v>
                </c:pt>
                <c:pt idx="21">
                  <c:v>5.8333333333334923E-2</c:v>
                </c:pt>
                <c:pt idx="22">
                  <c:v>6.1111111111111123E-2</c:v>
                </c:pt>
                <c:pt idx="23">
                  <c:v>6.3888888888888884E-2</c:v>
                </c:pt>
                <c:pt idx="24">
                  <c:v>6.6666666666666707E-2</c:v>
                </c:pt>
                <c:pt idx="25">
                  <c:v>6.9444444444444503E-2</c:v>
                </c:pt>
                <c:pt idx="26">
                  <c:v>7.2222222222222437E-2</c:v>
                </c:pt>
                <c:pt idx="27">
                  <c:v>7.5000000000000011E-2</c:v>
                </c:pt>
                <c:pt idx="28">
                  <c:v>7.7777777777777821E-2</c:v>
                </c:pt>
                <c:pt idx="29">
                  <c:v>8.0555555555562736E-2</c:v>
                </c:pt>
                <c:pt idx="30">
                  <c:v>8.3333333333333343E-2</c:v>
                </c:pt>
                <c:pt idx="31">
                  <c:v>8.6111111111110819E-2</c:v>
                </c:pt>
                <c:pt idx="32">
                  <c:v>8.8888888888890266E-2</c:v>
                </c:pt>
                <c:pt idx="33">
                  <c:v>9.1666666666668228E-2</c:v>
                </c:pt>
                <c:pt idx="34">
                  <c:v>9.4444444444444525E-2</c:v>
                </c:pt>
                <c:pt idx="35">
                  <c:v>9.7222222222222238E-2</c:v>
                </c:pt>
                <c:pt idx="36">
                  <c:v>0.1</c:v>
                </c:pt>
                <c:pt idx="37">
                  <c:v>0.10277777777777802</c:v>
                </c:pt>
                <c:pt idx="38">
                  <c:v>0.10555555555555612</c:v>
                </c:pt>
                <c:pt idx="39">
                  <c:v>0.108333333333333</c:v>
                </c:pt>
                <c:pt idx="40">
                  <c:v>0.11111111111111102</c:v>
                </c:pt>
                <c:pt idx="41">
                  <c:v>0.113888888888889</c:v>
                </c:pt>
                <c:pt idx="42">
                  <c:v>0.11666666666666722</c:v>
                </c:pt>
                <c:pt idx="43">
                  <c:v>0.11944444444444402</c:v>
                </c:pt>
                <c:pt idx="44">
                  <c:v>0.12222222222222842</c:v>
                </c:pt>
                <c:pt idx="45">
                  <c:v>0.125</c:v>
                </c:pt>
                <c:pt idx="46">
                  <c:v>0.12777777777777788</c:v>
                </c:pt>
                <c:pt idx="47">
                  <c:v>0.13055555555555487</c:v>
                </c:pt>
                <c:pt idx="48">
                  <c:v>0.13333333333333341</c:v>
                </c:pt>
                <c:pt idx="49">
                  <c:v>0.13611111111111104</c:v>
                </c:pt>
                <c:pt idx="50">
                  <c:v>0.13888888888888901</c:v>
                </c:pt>
                <c:pt idx="51">
                  <c:v>0.141666666666667</c:v>
                </c:pt>
                <c:pt idx="52">
                  <c:v>0.14444444444445656</c:v>
                </c:pt>
                <c:pt idx="53">
                  <c:v>0.14722222222222694</c:v>
                </c:pt>
                <c:pt idx="54">
                  <c:v>0.15000000000000024</c:v>
                </c:pt>
                <c:pt idx="55">
                  <c:v>0.15277777777777801</c:v>
                </c:pt>
                <c:pt idx="56">
                  <c:v>0.155555555555556</c:v>
                </c:pt>
                <c:pt idx="57">
                  <c:v>0.15833333333334151</c:v>
                </c:pt>
                <c:pt idx="58">
                  <c:v>0.16111111111111101</c:v>
                </c:pt>
                <c:pt idx="59">
                  <c:v>0.163888888888889</c:v>
                </c:pt>
                <c:pt idx="60">
                  <c:v>0.16666666666666688</c:v>
                </c:pt>
                <c:pt idx="61">
                  <c:v>0.16944444444445592</c:v>
                </c:pt>
                <c:pt idx="62">
                  <c:v>0.17222222222222244</c:v>
                </c:pt>
                <c:pt idx="63">
                  <c:v>0.17500000000000004</c:v>
                </c:pt>
                <c:pt idx="64">
                  <c:v>0.17777777777777801</c:v>
                </c:pt>
                <c:pt idx="65">
                  <c:v>0.180555555555556</c:v>
                </c:pt>
                <c:pt idx="66">
                  <c:v>0.18333333333334093</c:v>
                </c:pt>
                <c:pt idx="67">
                  <c:v>0.18611111111111694</c:v>
                </c:pt>
                <c:pt idx="68">
                  <c:v>0.18888888888888924</c:v>
                </c:pt>
                <c:pt idx="69">
                  <c:v>0.19166666666666687</c:v>
                </c:pt>
                <c:pt idx="70">
                  <c:v>0.19444444444445527</c:v>
                </c:pt>
                <c:pt idx="71">
                  <c:v>0.19722222222222224</c:v>
                </c:pt>
                <c:pt idx="72">
                  <c:v>0.2</c:v>
                </c:pt>
                <c:pt idx="73">
                  <c:v>0.202777777777778</c:v>
                </c:pt>
                <c:pt idx="74">
                  <c:v>0.20555555555555588</c:v>
                </c:pt>
                <c:pt idx="75">
                  <c:v>0.2083333333333395</c:v>
                </c:pt>
                <c:pt idx="76">
                  <c:v>0.21111111111111144</c:v>
                </c:pt>
                <c:pt idx="77">
                  <c:v>0.21388888888888904</c:v>
                </c:pt>
                <c:pt idx="78">
                  <c:v>0.21666666666666701</c:v>
                </c:pt>
                <c:pt idx="79">
                  <c:v>0.21944444444445943</c:v>
                </c:pt>
                <c:pt idx="80">
                  <c:v>0.22222222222222204</c:v>
                </c:pt>
                <c:pt idx="81">
                  <c:v>0.22500000000000001</c:v>
                </c:pt>
                <c:pt idx="82">
                  <c:v>0.227777777777778</c:v>
                </c:pt>
                <c:pt idx="83">
                  <c:v>0.23055555555555587</c:v>
                </c:pt>
                <c:pt idx="84">
                  <c:v>0.23333333333333744</c:v>
                </c:pt>
                <c:pt idx="85">
                  <c:v>0.23611111111111124</c:v>
                </c:pt>
                <c:pt idx="86">
                  <c:v>0.23888888888888901</c:v>
                </c:pt>
                <c:pt idx="87">
                  <c:v>0.241666666666667</c:v>
                </c:pt>
                <c:pt idx="88">
                  <c:v>0.24444444444445776</c:v>
                </c:pt>
                <c:pt idx="89">
                  <c:v>0.2472222222222285</c:v>
                </c:pt>
                <c:pt idx="90">
                  <c:v>0.25</c:v>
                </c:pt>
                <c:pt idx="91">
                  <c:v>0.25277777777777832</c:v>
                </c:pt>
                <c:pt idx="92">
                  <c:v>0.25555555555555576</c:v>
                </c:pt>
                <c:pt idx="93">
                  <c:v>0.25833333333333275</c:v>
                </c:pt>
                <c:pt idx="94">
                  <c:v>0.26111111111111079</c:v>
                </c:pt>
                <c:pt idx="95">
                  <c:v>0.26388888888891066</c:v>
                </c:pt>
                <c:pt idx="96">
                  <c:v>0.26666666666666738</c:v>
                </c:pt>
                <c:pt idx="97">
                  <c:v>0.26944444444444532</c:v>
                </c:pt>
                <c:pt idx="98">
                  <c:v>0.27222222222222231</c:v>
                </c:pt>
                <c:pt idx="99">
                  <c:v>0.27500000000000002</c:v>
                </c:pt>
                <c:pt idx="100">
                  <c:v>0.2777777777777905</c:v>
                </c:pt>
                <c:pt idx="101">
                  <c:v>0.280555555555556</c:v>
                </c:pt>
                <c:pt idx="102">
                  <c:v>0.28333333333333299</c:v>
                </c:pt>
                <c:pt idx="103">
                  <c:v>0.28611111111111093</c:v>
                </c:pt>
                <c:pt idx="104">
                  <c:v>0.28888888888891318</c:v>
                </c:pt>
                <c:pt idx="105">
                  <c:v>0.29166666666667956</c:v>
                </c:pt>
                <c:pt idx="106">
                  <c:v>0.29444444444445605</c:v>
                </c:pt>
                <c:pt idx="107">
                  <c:v>0.29722222222222638</c:v>
                </c:pt>
                <c:pt idx="108">
                  <c:v>0.30000000000000032</c:v>
                </c:pt>
                <c:pt idx="109">
                  <c:v>0.30277777777779313</c:v>
                </c:pt>
                <c:pt idx="110">
                  <c:v>0.30555555555555602</c:v>
                </c:pt>
                <c:pt idx="111">
                  <c:v>0.30833333333333302</c:v>
                </c:pt>
                <c:pt idx="112">
                  <c:v>0.31111111111111101</c:v>
                </c:pt>
                <c:pt idx="113">
                  <c:v>0.31388888888891897</c:v>
                </c:pt>
                <c:pt idx="114">
                  <c:v>0.31666666666668375</c:v>
                </c:pt>
                <c:pt idx="115">
                  <c:v>0.31944444444445952</c:v>
                </c:pt>
                <c:pt idx="116">
                  <c:v>0.32222222222223584</c:v>
                </c:pt>
                <c:pt idx="117">
                  <c:v>0.32500000000001233</c:v>
                </c:pt>
                <c:pt idx="118">
                  <c:v>0.32777777777779854</c:v>
                </c:pt>
                <c:pt idx="119">
                  <c:v>0.33055555555555632</c:v>
                </c:pt>
                <c:pt idx="120">
                  <c:v>0.33333333333333331</c:v>
                </c:pt>
                <c:pt idx="121">
                  <c:v>0.33611111111111108</c:v>
                </c:pt>
                <c:pt idx="122">
                  <c:v>0.33888888888892144</c:v>
                </c:pt>
                <c:pt idx="123">
                  <c:v>0.34166666666667789</c:v>
                </c:pt>
                <c:pt idx="124">
                  <c:v>0.34444444444444638</c:v>
                </c:pt>
                <c:pt idx="125">
                  <c:v>0.34722222222222232</c:v>
                </c:pt>
                <c:pt idx="126">
                  <c:v>0.35000000000000031</c:v>
                </c:pt>
                <c:pt idx="127">
                  <c:v>0.35277777777779135</c:v>
                </c:pt>
                <c:pt idx="128">
                  <c:v>0.35555555555555601</c:v>
                </c:pt>
                <c:pt idx="129">
                  <c:v>0.358333333333333</c:v>
                </c:pt>
                <c:pt idx="130">
                  <c:v>0.36111111111111099</c:v>
                </c:pt>
                <c:pt idx="131">
                  <c:v>0.36388888888891519</c:v>
                </c:pt>
                <c:pt idx="132">
                  <c:v>0.36666666666668152</c:v>
                </c:pt>
                <c:pt idx="133">
                  <c:v>0.36944444444445768</c:v>
                </c:pt>
                <c:pt idx="134">
                  <c:v>0.37222222222223417</c:v>
                </c:pt>
                <c:pt idx="135">
                  <c:v>0.37500000000000538</c:v>
                </c:pt>
                <c:pt idx="136">
                  <c:v>0.37777777777779614</c:v>
                </c:pt>
                <c:pt idx="137">
                  <c:v>0.38055555555555631</c:v>
                </c:pt>
                <c:pt idx="138">
                  <c:v>0.38333333333333308</c:v>
                </c:pt>
                <c:pt idx="139">
                  <c:v>0.38611111111111102</c:v>
                </c:pt>
                <c:pt idx="140">
                  <c:v>0.38888888888892137</c:v>
                </c:pt>
                <c:pt idx="141">
                  <c:v>0.39166666666668642</c:v>
                </c:pt>
                <c:pt idx="142">
                  <c:v>0.39444444444446175</c:v>
                </c:pt>
                <c:pt idx="143">
                  <c:v>0.39722222222223763</c:v>
                </c:pt>
                <c:pt idx="144">
                  <c:v>0.4</c:v>
                </c:pt>
                <c:pt idx="145">
                  <c:v>0.4027777777777905</c:v>
                </c:pt>
                <c:pt idx="146">
                  <c:v>0.405555555555556</c:v>
                </c:pt>
                <c:pt idx="147">
                  <c:v>0.40833333333333299</c:v>
                </c:pt>
                <c:pt idx="148">
                  <c:v>0.41111111111111093</c:v>
                </c:pt>
                <c:pt idx="149">
                  <c:v>0.41388888888891318</c:v>
                </c:pt>
                <c:pt idx="150">
                  <c:v>0.41666666666667956</c:v>
                </c:pt>
                <c:pt idx="151">
                  <c:v>0.41944444444445605</c:v>
                </c:pt>
                <c:pt idx="152">
                  <c:v>0.42222222222222638</c:v>
                </c:pt>
                <c:pt idx="153">
                  <c:v>0.42500000000000032</c:v>
                </c:pt>
                <c:pt idx="154">
                  <c:v>0.42777777777779313</c:v>
                </c:pt>
                <c:pt idx="155">
                  <c:v>0.43055555555555602</c:v>
                </c:pt>
                <c:pt idx="156">
                  <c:v>0.43333333333333302</c:v>
                </c:pt>
                <c:pt idx="157">
                  <c:v>0.43611111111111101</c:v>
                </c:pt>
                <c:pt idx="158">
                  <c:v>0.43888888888891897</c:v>
                </c:pt>
                <c:pt idx="159">
                  <c:v>0.44166666666666732</c:v>
                </c:pt>
                <c:pt idx="160">
                  <c:v>0.44444444444444431</c:v>
                </c:pt>
                <c:pt idx="161">
                  <c:v>0.44722222222222202</c:v>
                </c:pt>
                <c:pt idx="162">
                  <c:v>0.45</c:v>
                </c:pt>
                <c:pt idx="163">
                  <c:v>0.45277777777778438</c:v>
                </c:pt>
                <c:pt idx="164">
                  <c:v>0.45555555555555599</c:v>
                </c:pt>
                <c:pt idx="165">
                  <c:v>0.45833333333333293</c:v>
                </c:pt>
                <c:pt idx="166">
                  <c:v>0.46111111111111075</c:v>
                </c:pt>
                <c:pt idx="167">
                  <c:v>0.46388888888891244</c:v>
                </c:pt>
                <c:pt idx="168">
                  <c:v>0.46666666666667789</c:v>
                </c:pt>
                <c:pt idx="169">
                  <c:v>0.46944444444444638</c:v>
                </c:pt>
                <c:pt idx="170">
                  <c:v>0.47222222222222232</c:v>
                </c:pt>
                <c:pt idx="171">
                  <c:v>0.47500000000000031</c:v>
                </c:pt>
                <c:pt idx="172">
                  <c:v>0.47777777777779135</c:v>
                </c:pt>
                <c:pt idx="173">
                  <c:v>0.48055555555555601</c:v>
                </c:pt>
                <c:pt idx="174">
                  <c:v>0.483333333333333</c:v>
                </c:pt>
                <c:pt idx="175">
                  <c:v>0.48611111111111099</c:v>
                </c:pt>
                <c:pt idx="176">
                  <c:v>0.48888888888891519</c:v>
                </c:pt>
                <c:pt idx="177">
                  <c:v>0.49166666666668152</c:v>
                </c:pt>
                <c:pt idx="178">
                  <c:v>0.49444444444445768</c:v>
                </c:pt>
                <c:pt idx="179">
                  <c:v>0.49722222222223417</c:v>
                </c:pt>
                <c:pt idx="180">
                  <c:v>0.5</c:v>
                </c:pt>
                <c:pt idx="181">
                  <c:v>0.50277777777777799</c:v>
                </c:pt>
                <c:pt idx="182">
                  <c:v>0.50555555555555598</c:v>
                </c:pt>
                <c:pt idx="183">
                  <c:v>0.50833333333333297</c:v>
                </c:pt>
                <c:pt idx="184">
                  <c:v>0.51111111111111096</c:v>
                </c:pt>
                <c:pt idx="185">
                  <c:v>0.51388888888888962</c:v>
                </c:pt>
                <c:pt idx="186">
                  <c:v>0.5166666666666655</c:v>
                </c:pt>
                <c:pt idx="187">
                  <c:v>0.51944444444444504</c:v>
                </c:pt>
                <c:pt idx="188">
                  <c:v>0.52222222222222159</c:v>
                </c:pt>
                <c:pt idx="189">
                  <c:v>0.52500000000000002</c:v>
                </c:pt>
                <c:pt idx="190">
                  <c:v>0.52777777777777801</c:v>
                </c:pt>
                <c:pt idx="191">
                  <c:v>0.530555555555556</c:v>
                </c:pt>
                <c:pt idx="192">
                  <c:v>0.53333333333333299</c:v>
                </c:pt>
                <c:pt idx="193">
                  <c:v>0.53611111111111098</c:v>
                </c:pt>
                <c:pt idx="194">
                  <c:v>0.53888888888889064</c:v>
                </c:pt>
                <c:pt idx="195">
                  <c:v>0.54166666666666696</c:v>
                </c:pt>
                <c:pt idx="196">
                  <c:v>0.54444444444444562</c:v>
                </c:pt>
                <c:pt idx="197">
                  <c:v>0.5472222222222215</c:v>
                </c:pt>
                <c:pt idx="198">
                  <c:v>0.55000000000000004</c:v>
                </c:pt>
                <c:pt idx="199">
                  <c:v>0.55277777777777803</c:v>
                </c:pt>
                <c:pt idx="200">
                  <c:v>0.55555555555555602</c:v>
                </c:pt>
                <c:pt idx="201">
                  <c:v>0.55833333333333302</c:v>
                </c:pt>
                <c:pt idx="202">
                  <c:v>0.56111111111111101</c:v>
                </c:pt>
                <c:pt idx="203">
                  <c:v>0.56388888888889865</c:v>
                </c:pt>
                <c:pt idx="204">
                  <c:v>0.56666666666666698</c:v>
                </c:pt>
                <c:pt idx="205">
                  <c:v>0.56944444444444564</c:v>
                </c:pt>
                <c:pt idx="206">
                  <c:v>0.57222222222222197</c:v>
                </c:pt>
                <c:pt idx="207">
                  <c:v>0.57500000000000162</c:v>
                </c:pt>
                <c:pt idx="208">
                  <c:v>0.57777777777777861</c:v>
                </c:pt>
                <c:pt idx="209">
                  <c:v>0.58055555555555549</c:v>
                </c:pt>
                <c:pt idx="210">
                  <c:v>0.58333333333333259</c:v>
                </c:pt>
                <c:pt idx="211">
                  <c:v>0.58611111111111058</c:v>
                </c:pt>
                <c:pt idx="212">
                  <c:v>0.58888888888888902</c:v>
                </c:pt>
                <c:pt idx="213">
                  <c:v>0.59166666666666656</c:v>
                </c:pt>
                <c:pt idx="214">
                  <c:v>0.594444444444445</c:v>
                </c:pt>
                <c:pt idx="215">
                  <c:v>0.59722222222220656</c:v>
                </c:pt>
                <c:pt idx="216">
                  <c:v>0.60000000000000164</c:v>
                </c:pt>
                <c:pt idx="217">
                  <c:v>0.60277777777777863</c:v>
                </c:pt>
                <c:pt idx="218">
                  <c:v>0.60555555555555662</c:v>
                </c:pt>
                <c:pt idx="219">
                  <c:v>0.60833333333333461</c:v>
                </c:pt>
                <c:pt idx="220">
                  <c:v>0.61111111111111205</c:v>
                </c:pt>
                <c:pt idx="221">
                  <c:v>0.61388888888890003</c:v>
                </c:pt>
                <c:pt idx="222">
                  <c:v>0.61666666666666703</c:v>
                </c:pt>
                <c:pt idx="223">
                  <c:v>0.61944444444446911</c:v>
                </c:pt>
                <c:pt idx="224">
                  <c:v>0.62222222222222201</c:v>
                </c:pt>
                <c:pt idx="225">
                  <c:v>0.62500000000001465</c:v>
                </c:pt>
                <c:pt idx="226">
                  <c:v>0.62777777777778165</c:v>
                </c:pt>
                <c:pt idx="227">
                  <c:v>0.63055555555555665</c:v>
                </c:pt>
                <c:pt idx="228">
                  <c:v>0.63333333333333464</c:v>
                </c:pt>
                <c:pt idx="229">
                  <c:v>0.63611111111111263</c:v>
                </c:pt>
                <c:pt idx="230">
                  <c:v>0.63888888888890005</c:v>
                </c:pt>
                <c:pt idx="231">
                  <c:v>0.64166666666666705</c:v>
                </c:pt>
                <c:pt idx="232">
                  <c:v>0.64444444444447346</c:v>
                </c:pt>
                <c:pt idx="233">
                  <c:v>0.64722222222222203</c:v>
                </c:pt>
                <c:pt idx="234">
                  <c:v>0.65000000000002511</c:v>
                </c:pt>
                <c:pt idx="235">
                  <c:v>0.65277777777780122</c:v>
                </c:pt>
                <c:pt idx="236">
                  <c:v>0.65555555555558398</c:v>
                </c:pt>
                <c:pt idx="237">
                  <c:v>0.65833333333334065</c:v>
                </c:pt>
                <c:pt idx="238">
                  <c:v>0.66111111111111265</c:v>
                </c:pt>
                <c:pt idx="239">
                  <c:v>0.66388888888890163</c:v>
                </c:pt>
                <c:pt idx="240">
                  <c:v>0.66666666666666763</c:v>
                </c:pt>
                <c:pt idx="241">
                  <c:v>0.66944444444447715</c:v>
                </c:pt>
                <c:pt idx="242">
                  <c:v>0.67222222222222305</c:v>
                </c:pt>
                <c:pt idx="243">
                  <c:v>0.67500000000002802</c:v>
                </c:pt>
                <c:pt idx="244">
                  <c:v>0.67777777777780446</c:v>
                </c:pt>
                <c:pt idx="245">
                  <c:v>0.68055555555555602</c:v>
                </c:pt>
                <c:pt idx="246">
                  <c:v>0.68333333333333302</c:v>
                </c:pt>
                <c:pt idx="247">
                  <c:v>0.68611111111111101</c:v>
                </c:pt>
                <c:pt idx="248">
                  <c:v>0.68888888888889865</c:v>
                </c:pt>
                <c:pt idx="249">
                  <c:v>0.69166666666666698</c:v>
                </c:pt>
                <c:pt idx="250">
                  <c:v>0.69444444444444564</c:v>
                </c:pt>
                <c:pt idx="251">
                  <c:v>0.69722222222222197</c:v>
                </c:pt>
                <c:pt idx="252">
                  <c:v>0.70000000000000162</c:v>
                </c:pt>
                <c:pt idx="253">
                  <c:v>0.70277777777777861</c:v>
                </c:pt>
                <c:pt idx="254">
                  <c:v>0.70555555555555605</c:v>
                </c:pt>
                <c:pt idx="255">
                  <c:v>0.70833333333333404</c:v>
                </c:pt>
                <c:pt idx="256">
                  <c:v>0.71111111111111103</c:v>
                </c:pt>
                <c:pt idx="257">
                  <c:v>0.71388888888890001</c:v>
                </c:pt>
                <c:pt idx="258">
                  <c:v>0.71666666666666701</c:v>
                </c:pt>
                <c:pt idx="259">
                  <c:v>0.71944444444445665</c:v>
                </c:pt>
                <c:pt idx="260">
                  <c:v>0.72222222222222199</c:v>
                </c:pt>
                <c:pt idx="261">
                  <c:v>0.72500000000000164</c:v>
                </c:pt>
                <c:pt idx="262">
                  <c:v>0.72777777777777863</c:v>
                </c:pt>
                <c:pt idx="263">
                  <c:v>0.73055555555555662</c:v>
                </c:pt>
                <c:pt idx="264">
                  <c:v>0.73333333333333461</c:v>
                </c:pt>
                <c:pt idx="265">
                  <c:v>0.73611111111111205</c:v>
                </c:pt>
                <c:pt idx="266">
                  <c:v>0.73888888888890003</c:v>
                </c:pt>
                <c:pt idx="267">
                  <c:v>0.74166666666666703</c:v>
                </c:pt>
                <c:pt idx="268">
                  <c:v>0.74444444444446911</c:v>
                </c:pt>
                <c:pt idx="269">
                  <c:v>0.74722222222222201</c:v>
                </c:pt>
                <c:pt idx="270">
                  <c:v>0.75000000000001465</c:v>
                </c:pt>
                <c:pt idx="271">
                  <c:v>0.75277777777778165</c:v>
                </c:pt>
                <c:pt idx="272">
                  <c:v>0.75555555555555665</c:v>
                </c:pt>
                <c:pt idx="273">
                  <c:v>0.75833333333333464</c:v>
                </c:pt>
                <c:pt idx="274">
                  <c:v>0.76111111111111263</c:v>
                </c:pt>
                <c:pt idx="275">
                  <c:v>0.76111111111111263</c:v>
                </c:pt>
                <c:pt idx="276">
                  <c:v>0.76388888888890005</c:v>
                </c:pt>
                <c:pt idx="277">
                  <c:v>0.76666666666666705</c:v>
                </c:pt>
                <c:pt idx="278">
                  <c:v>0.76944444444447524</c:v>
                </c:pt>
                <c:pt idx="279">
                  <c:v>0.77222222222222203</c:v>
                </c:pt>
                <c:pt idx="280">
                  <c:v>0.77500000000002411</c:v>
                </c:pt>
                <c:pt idx="281">
                  <c:v>0.77777777777780122</c:v>
                </c:pt>
                <c:pt idx="282">
                  <c:v>0.780555555555556</c:v>
                </c:pt>
                <c:pt idx="283">
                  <c:v>0.78333333333333299</c:v>
                </c:pt>
                <c:pt idx="284">
                  <c:v>0.78611111111111098</c:v>
                </c:pt>
                <c:pt idx="285">
                  <c:v>0.78888888888889064</c:v>
                </c:pt>
                <c:pt idx="286">
                  <c:v>0.79166666666666596</c:v>
                </c:pt>
                <c:pt idx="287">
                  <c:v>0.79444444444444562</c:v>
                </c:pt>
                <c:pt idx="288">
                  <c:v>0.7972222222222215</c:v>
                </c:pt>
                <c:pt idx="289">
                  <c:v>0.8</c:v>
                </c:pt>
                <c:pt idx="290">
                  <c:v>0.80277777777777803</c:v>
                </c:pt>
                <c:pt idx="291">
                  <c:v>0.80555555555555602</c:v>
                </c:pt>
                <c:pt idx="292">
                  <c:v>0.80833333333333302</c:v>
                </c:pt>
                <c:pt idx="293">
                  <c:v>0.81111111111111101</c:v>
                </c:pt>
                <c:pt idx="294">
                  <c:v>0.81388888888889865</c:v>
                </c:pt>
                <c:pt idx="295">
                  <c:v>0.81666666666666599</c:v>
                </c:pt>
                <c:pt idx="296">
                  <c:v>0.81944444444444564</c:v>
                </c:pt>
                <c:pt idx="297">
                  <c:v>0.82222222222222197</c:v>
                </c:pt>
                <c:pt idx="298">
                  <c:v>0.82500000000000162</c:v>
                </c:pt>
                <c:pt idx="299">
                  <c:v>0.82777777777777861</c:v>
                </c:pt>
                <c:pt idx="300">
                  <c:v>0.83055555555555605</c:v>
                </c:pt>
                <c:pt idx="301">
                  <c:v>0.83333333333333404</c:v>
                </c:pt>
                <c:pt idx="302">
                  <c:v>0.83611111111111103</c:v>
                </c:pt>
                <c:pt idx="303">
                  <c:v>0.83888888888890001</c:v>
                </c:pt>
                <c:pt idx="304">
                  <c:v>0.84166666666666701</c:v>
                </c:pt>
                <c:pt idx="305">
                  <c:v>0.84444444444445665</c:v>
                </c:pt>
                <c:pt idx="306">
                  <c:v>0.84722222222222199</c:v>
                </c:pt>
                <c:pt idx="307">
                  <c:v>0.85000000000000164</c:v>
                </c:pt>
                <c:pt idx="308">
                  <c:v>0.85277777777777863</c:v>
                </c:pt>
                <c:pt idx="309">
                  <c:v>0.85555555555555662</c:v>
                </c:pt>
                <c:pt idx="310">
                  <c:v>0.85833333333333461</c:v>
                </c:pt>
                <c:pt idx="311">
                  <c:v>0.86111111111111205</c:v>
                </c:pt>
                <c:pt idx="312">
                  <c:v>0.86388888888890003</c:v>
                </c:pt>
                <c:pt idx="313">
                  <c:v>0.86666666666666703</c:v>
                </c:pt>
                <c:pt idx="314">
                  <c:v>0.86944444444446911</c:v>
                </c:pt>
                <c:pt idx="315">
                  <c:v>0.87222222222222201</c:v>
                </c:pt>
                <c:pt idx="316">
                  <c:v>0.87500000000001465</c:v>
                </c:pt>
                <c:pt idx="317">
                  <c:v>0.87777777777778165</c:v>
                </c:pt>
                <c:pt idx="318">
                  <c:v>0.88055555555555598</c:v>
                </c:pt>
                <c:pt idx="319">
                  <c:v>0.88333333333333297</c:v>
                </c:pt>
                <c:pt idx="320">
                  <c:v>0.88611111111111096</c:v>
                </c:pt>
                <c:pt idx="321">
                  <c:v>0.88888888888888962</c:v>
                </c:pt>
                <c:pt idx="322">
                  <c:v>0.8916666666666665</c:v>
                </c:pt>
                <c:pt idx="323">
                  <c:v>0.89444444444444504</c:v>
                </c:pt>
                <c:pt idx="324">
                  <c:v>0.89722222222222159</c:v>
                </c:pt>
                <c:pt idx="325">
                  <c:v>0.9</c:v>
                </c:pt>
                <c:pt idx="326">
                  <c:v>0.90277777777777801</c:v>
                </c:pt>
                <c:pt idx="327">
                  <c:v>0.905555555555556</c:v>
                </c:pt>
                <c:pt idx="328">
                  <c:v>0.90833333333333299</c:v>
                </c:pt>
                <c:pt idx="329">
                  <c:v>0.91111111111111098</c:v>
                </c:pt>
                <c:pt idx="330">
                  <c:v>0.91388888888889064</c:v>
                </c:pt>
                <c:pt idx="331">
                  <c:v>0.91666666666666596</c:v>
                </c:pt>
                <c:pt idx="332">
                  <c:v>0.91944444444444562</c:v>
                </c:pt>
                <c:pt idx="333">
                  <c:v>0.9222222222222215</c:v>
                </c:pt>
                <c:pt idx="334">
                  <c:v>0.92500000000000004</c:v>
                </c:pt>
                <c:pt idx="335">
                  <c:v>0.92777777777777803</c:v>
                </c:pt>
                <c:pt idx="336">
                  <c:v>0.93055555555555602</c:v>
                </c:pt>
                <c:pt idx="337">
                  <c:v>0.93333333333333302</c:v>
                </c:pt>
                <c:pt idx="338">
                  <c:v>0.93611111111111101</c:v>
                </c:pt>
                <c:pt idx="339">
                  <c:v>0.93888888888889865</c:v>
                </c:pt>
                <c:pt idx="340">
                  <c:v>0.94166666666666698</c:v>
                </c:pt>
                <c:pt idx="341">
                  <c:v>0.94444444444444564</c:v>
                </c:pt>
                <c:pt idx="342">
                  <c:v>0.94722222222222197</c:v>
                </c:pt>
                <c:pt idx="343">
                  <c:v>0.95000000000000162</c:v>
                </c:pt>
                <c:pt idx="344">
                  <c:v>0.95277777777777861</c:v>
                </c:pt>
                <c:pt idx="345">
                  <c:v>0.95555555555555605</c:v>
                </c:pt>
                <c:pt idx="346">
                  <c:v>0.95833333333333404</c:v>
                </c:pt>
                <c:pt idx="347">
                  <c:v>0.96111111111111103</c:v>
                </c:pt>
                <c:pt idx="348">
                  <c:v>0.96388888888890001</c:v>
                </c:pt>
                <c:pt idx="349">
                  <c:v>0.96666666666666701</c:v>
                </c:pt>
                <c:pt idx="350">
                  <c:v>0.96944444444445665</c:v>
                </c:pt>
                <c:pt idx="351">
                  <c:v>0.97222222222222199</c:v>
                </c:pt>
                <c:pt idx="352">
                  <c:v>0.97500000000000164</c:v>
                </c:pt>
                <c:pt idx="353">
                  <c:v>0.97777777777777863</c:v>
                </c:pt>
                <c:pt idx="354">
                  <c:v>0.98055555555555496</c:v>
                </c:pt>
                <c:pt idx="355">
                  <c:v>0.9833333333333325</c:v>
                </c:pt>
                <c:pt idx="356">
                  <c:v>0.98611111111111049</c:v>
                </c:pt>
                <c:pt idx="357">
                  <c:v>0.98888888888888904</c:v>
                </c:pt>
                <c:pt idx="358">
                  <c:v>0.99166666666666659</c:v>
                </c:pt>
                <c:pt idx="359">
                  <c:v>0.99444444444444502</c:v>
                </c:pt>
                <c:pt idx="360">
                  <c:v>0.99722222222222157</c:v>
                </c:pt>
                <c:pt idx="361">
                  <c:v>1</c:v>
                </c:pt>
                <c:pt idx="362">
                  <c:v>1.002777777777778</c:v>
                </c:pt>
                <c:pt idx="363">
                  <c:v>1.005555555555556</c:v>
                </c:pt>
                <c:pt idx="364">
                  <c:v>1.0083333333333331</c:v>
                </c:pt>
                <c:pt idx="365">
                  <c:v>1.0111111111111111</c:v>
                </c:pt>
                <c:pt idx="366">
                  <c:v>1.0138888888888899</c:v>
                </c:pt>
                <c:pt idx="367">
                  <c:v>1.0166666666666671</c:v>
                </c:pt>
                <c:pt idx="368">
                  <c:v>1.0194444444444006</c:v>
                </c:pt>
                <c:pt idx="369">
                  <c:v>1.0222222222222219</c:v>
                </c:pt>
                <c:pt idx="370">
                  <c:v>1.0249999999999537</c:v>
                </c:pt>
                <c:pt idx="371">
                  <c:v>1.0277777777777779</c:v>
                </c:pt>
                <c:pt idx="372">
                  <c:v>1.0305555555555561</c:v>
                </c:pt>
                <c:pt idx="373">
                  <c:v>1.033333333333333</c:v>
                </c:pt>
                <c:pt idx="374">
                  <c:v>1.0361111111111121</c:v>
                </c:pt>
                <c:pt idx="375">
                  <c:v>1.0388888888888901</c:v>
                </c:pt>
                <c:pt idx="376">
                  <c:v>1.0416666666666659</c:v>
                </c:pt>
                <c:pt idx="377">
                  <c:v>1.0444444444444438</c:v>
                </c:pt>
                <c:pt idx="378">
                  <c:v>1.0472222222222218</c:v>
                </c:pt>
                <c:pt idx="379">
                  <c:v>1.05</c:v>
                </c:pt>
                <c:pt idx="380">
                  <c:v>1.052777777777778</c:v>
                </c:pt>
                <c:pt idx="381">
                  <c:v>1.055555555555556</c:v>
                </c:pt>
                <c:pt idx="382">
                  <c:v>1.0583333333333331</c:v>
                </c:pt>
                <c:pt idx="383">
                  <c:v>1.0611111111111111</c:v>
                </c:pt>
                <c:pt idx="384">
                  <c:v>1.06388888888889</c:v>
                </c:pt>
                <c:pt idx="385">
                  <c:v>1.0666666666666671</c:v>
                </c:pt>
                <c:pt idx="386">
                  <c:v>1.0694444444444438</c:v>
                </c:pt>
                <c:pt idx="387">
                  <c:v>1.072222222222222</c:v>
                </c:pt>
                <c:pt idx="388">
                  <c:v>1.075</c:v>
                </c:pt>
                <c:pt idx="389">
                  <c:v>1.0777777777777779</c:v>
                </c:pt>
                <c:pt idx="390">
                  <c:v>1.0805555555555661</c:v>
                </c:pt>
                <c:pt idx="391">
                  <c:v>1.083333333333333</c:v>
                </c:pt>
                <c:pt idx="392">
                  <c:v>1.0861111111111121</c:v>
                </c:pt>
                <c:pt idx="393">
                  <c:v>1.0888888888888901</c:v>
                </c:pt>
                <c:pt idx="394">
                  <c:v>1.091666666666667</c:v>
                </c:pt>
                <c:pt idx="395">
                  <c:v>1.094444444444445</c:v>
                </c:pt>
                <c:pt idx="396">
                  <c:v>1.0972222222222219</c:v>
                </c:pt>
                <c:pt idx="397">
                  <c:v>1.1000000000000001</c:v>
                </c:pt>
                <c:pt idx="398">
                  <c:v>1.1027777777777781</c:v>
                </c:pt>
                <c:pt idx="399">
                  <c:v>1.1055555555555561</c:v>
                </c:pt>
                <c:pt idx="400">
                  <c:v>1.1083333333333341</c:v>
                </c:pt>
                <c:pt idx="401">
                  <c:v>1.111111111111112</c:v>
                </c:pt>
                <c:pt idx="402">
                  <c:v>1.11388888888889</c:v>
                </c:pt>
                <c:pt idx="403">
                  <c:v>1.1166666666666671</c:v>
                </c:pt>
                <c:pt idx="404">
                  <c:v>1.1194444444444438</c:v>
                </c:pt>
                <c:pt idx="405">
                  <c:v>1.122222222222222</c:v>
                </c:pt>
                <c:pt idx="406">
                  <c:v>1.125</c:v>
                </c:pt>
                <c:pt idx="407">
                  <c:v>1.127777777777778</c:v>
                </c:pt>
                <c:pt idx="408">
                  <c:v>1.1305555555556004</c:v>
                </c:pt>
                <c:pt idx="409">
                  <c:v>1.1333333333333331</c:v>
                </c:pt>
                <c:pt idx="410">
                  <c:v>1.1361111111111521</c:v>
                </c:pt>
                <c:pt idx="411">
                  <c:v>1.1388888888889181</c:v>
                </c:pt>
                <c:pt idx="412">
                  <c:v>1.1416666666666671</c:v>
                </c:pt>
                <c:pt idx="413">
                  <c:v>1.1444444444444439</c:v>
                </c:pt>
                <c:pt idx="414">
                  <c:v>1.1472222222222219</c:v>
                </c:pt>
                <c:pt idx="415">
                  <c:v>1.1499999999999537</c:v>
                </c:pt>
                <c:pt idx="416">
                  <c:v>1.1527777777777781</c:v>
                </c:pt>
                <c:pt idx="417">
                  <c:v>1.1555555555555561</c:v>
                </c:pt>
                <c:pt idx="418">
                  <c:v>1.1583333333333341</c:v>
                </c:pt>
                <c:pt idx="419">
                  <c:v>1.1611111111111121</c:v>
                </c:pt>
                <c:pt idx="420">
                  <c:v>1.1638888888888901</c:v>
                </c:pt>
                <c:pt idx="421">
                  <c:v>1.1666666666666681</c:v>
                </c:pt>
                <c:pt idx="422">
                  <c:v>1.1694444444444438</c:v>
                </c:pt>
                <c:pt idx="423">
                  <c:v>1.1722222222222221</c:v>
                </c:pt>
                <c:pt idx="424">
                  <c:v>1.175</c:v>
                </c:pt>
                <c:pt idx="425">
                  <c:v>1.177777777777778</c:v>
                </c:pt>
                <c:pt idx="426">
                  <c:v>1.1805555555556062</c:v>
                </c:pt>
                <c:pt idx="427">
                  <c:v>1.1833333333333331</c:v>
                </c:pt>
                <c:pt idx="428">
                  <c:v>1.1861111111111593</c:v>
                </c:pt>
                <c:pt idx="429">
                  <c:v>1.1888888888889357</c:v>
                </c:pt>
                <c:pt idx="430">
                  <c:v>1.1916666666666671</c:v>
                </c:pt>
                <c:pt idx="431">
                  <c:v>1.194444444444444</c:v>
                </c:pt>
                <c:pt idx="432">
                  <c:v>1.197222222222222</c:v>
                </c:pt>
                <c:pt idx="433">
                  <c:v>1.2</c:v>
                </c:pt>
                <c:pt idx="434">
                  <c:v>1.2027777777777779</c:v>
                </c:pt>
                <c:pt idx="435">
                  <c:v>1.205555555555555</c:v>
                </c:pt>
                <c:pt idx="436">
                  <c:v>1.208333333333333</c:v>
                </c:pt>
                <c:pt idx="437">
                  <c:v>1.211111111111111</c:v>
                </c:pt>
                <c:pt idx="438">
                  <c:v>1.2138888888888899</c:v>
                </c:pt>
                <c:pt idx="439">
                  <c:v>1.216666666666667</c:v>
                </c:pt>
                <c:pt idx="440">
                  <c:v>1.2194444444443948</c:v>
                </c:pt>
                <c:pt idx="441">
                  <c:v>1.2222222222222219</c:v>
                </c:pt>
                <c:pt idx="442">
                  <c:v>1.2249999999999488</c:v>
                </c:pt>
                <c:pt idx="443">
                  <c:v>1.2277777777777779</c:v>
                </c:pt>
                <c:pt idx="444">
                  <c:v>1.2305555555555561</c:v>
                </c:pt>
                <c:pt idx="445">
                  <c:v>1.2333333333333318</c:v>
                </c:pt>
                <c:pt idx="446">
                  <c:v>1.236111111111112</c:v>
                </c:pt>
                <c:pt idx="447">
                  <c:v>1.23888888888889</c:v>
                </c:pt>
                <c:pt idx="448">
                  <c:v>1.2416666666666658</c:v>
                </c:pt>
                <c:pt idx="449">
                  <c:v>1.2444444444444438</c:v>
                </c:pt>
                <c:pt idx="450">
                  <c:v>1.2472222222222218</c:v>
                </c:pt>
                <c:pt idx="451">
                  <c:v>1.25</c:v>
                </c:pt>
                <c:pt idx="452">
                  <c:v>1.252777777777778</c:v>
                </c:pt>
                <c:pt idx="453">
                  <c:v>1.255555555555556</c:v>
                </c:pt>
                <c:pt idx="454">
                  <c:v>1.2583333333333331</c:v>
                </c:pt>
                <c:pt idx="455">
                  <c:v>1.2611111111111111</c:v>
                </c:pt>
                <c:pt idx="456">
                  <c:v>1.2638888888888899</c:v>
                </c:pt>
                <c:pt idx="457">
                  <c:v>1.2666666666666671</c:v>
                </c:pt>
                <c:pt idx="458">
                  <c:v>1.2694444444444006</c:v>
                </c:pt>
                <c:pt idx="459">
                  <c:v>1.2722222222222219</c:v>
                </c:pt>
                <c:pt idx="460">
                  <c:v>1.2749999999999537</c:v>
                </c:pt>
                <c:pt idx="461">
                  <c:v>1.2777777777777779</c:v>
                </c:pt>
                <c:pt idx="462">
                  <c:v>1.2805555555555561</c:v>
                </c:pt>
                <c:pt idx="463">
                  <c:v>1.283333333333333</c:v>
                </c:pt>
                <c:pt idx="464">
                  <c:v>1.2861111111111121</c:v>
                </c:pt>
                <c:pt idx="465">
                  <c:v>1.2888888888888901</c:v>
                </c:pt>
                <c:pt idx="466">
                  <c:v>1.2916666666666659</c:v>
                </c:pt>
                <c:pt idx="467">
                  <c:v>1.2944444444444438</c:v>
                </c:pt>
                <c:pt idx="468">
                  <c:v>1.2972222222222218</c:v>
                </c:pt>
                <c:pt idx="469">
                  <c:v>1.3</c:v>
                </c:pt>
                <c:pt idx="470">
                  <c:v>1.302777777777778</c:v>
                </c:pt>
                <c:pt idx="471">
                  <c:v>1.305555555555556</c:v>
                </c:pt>
                <c:pt idx="472">
                  <c:v>1.3083333333333331</c:v>
                </c:pt>
                <c:pt idx="473">
                  <c:v>1.3111111111111111</c:v>
                </c:pt>
                <c:pt idx="474">
                  <c:v>1.31388888888889</c:v>
                </c:pt>
                <c:pt idx="475">
                  <c:v>1.3166666666666671</c:v>
                </c:pt>
                <c:pt idx="476">
                  <c:v>1.3194444444444438</c:v>
                </c:pt>
                <c:pt idx="477">
                  <c:v>1.322222222222222</c:v>
                </c:pt>
                <c:pt idx="478">
                  <c:v>1.325</c:v>
                </c:pt>
                <c:pt idx="479">
                  <c:v>1.3277777777777779</c:v>
                </c:pt>
                <c:pt idx="480">
                  <c:v>1.3305555555555661</c:v>
                </c:pt>
                <c:pt idx="481">
                  <c:v>1.333333333333333</c:v>
                </c:pt>
                <c:pt idx="482">
                  <c:v>1.3361111111111121</c:v>
                </c:pt>
                <c:pt idx="483">
                  <c:v>1.3388888888888901</c:v>
                </c:pt>
                <c:pt idx="484">
                  <c:v>1.341666666666667</c:v>
                </c:pt>
                <c:pt idx="485">
                  <c:v>1.3444444444444439</c:v>
                </c:pt>
                <c:pt idx="486">
                  <c:v>1.3472222222222219</c:v>
                </c:pt>
                <c:pt idx="487">
                  <c:v>1.35</c:v>
                </c:pt>
                <c:pt idx="488">
                  <c:v>1.3527777777777781</c:v>
                </c:pt>
                <c:pt idx="489">
                  <c:v>1.3555555555555561</c:v>
                </c:pt>
                <c:pt idx="490">
                  <c:v>1.3583333333333341</c:v>
                </c:pt>
                <c:pt idx="491">
                  <c:v>1.361111111111112</c:v>
                </c:pt>
                <c:pt idx="492">
                  <c:v>1.36388888888889</c:v>
                </c:pt>
                <c:pt idx="493">
                  <c:v>1.3666666666666671</c:v>
                </c:pt>
                <c:pt idx="494">
                  <c:v>1.3694444444444438</c:v>
                </c:pt>
                <c:pt idx="495">
                  <c:v>1.372222222222222</c:v>
                </c:pt>
                <c:pt idx="496">
                  <c:v>1.375</c:v>
                </c:pt>
                <c:pt idx="497">
                  <c:v>1.377777777777778</c:v>
                </c:pt>
                <c:pt idx="498">
                  <c:v>1.3805555555556004</c:v>
                </c:pt>
                <c:pt idx="499">
                  <c:v>1.3833333333333331</c:v>
                </c:pt>
                <c:pt idx="500">
                  <c:v>1.3861111111111521</c:v>
                </c:pt>
                <c:pt idx="501">
                  <c:v>1.3888888888889181</c:v>
                </c:pt>
                <c:pt idx="502">
                  <c:v>1.3916666666666671</c:v>
                </c:pt>
                <c:pt idx="503">
                  <c:v>1.3944444444444439</c:v>
                </c:pt>
                <c:pt idx="504">
                  <c:v>1.3972222222222219</c:v>
                </c:pt>
                <c:pt idx="505">
                  <c:v>1.4</c:v>
                </c:pt>
                <c:pt idx="506">
                  <c:v>1.4027777777777779</c:v>
                </c:pt>
                <c:pt idx="507">
                  <c:v>1.405555555555555</c:v>
                </c:pt>
                <c:pt idx="508">
                  <c:v>1.408333333333333</c:v>
                </c:pt>
                <c:pt idx="509">
                  <c:v>1.411111111111111</c:v>
                </c:pt>
                <c:pt idx="510">
                  <c:v>1.413888888888889</c:v>
                </c:pt>
                <c:pt idx="511">
                  <c:v>1.4166666666666659</c:v>
                </c:pt>
                <c:pt idx="512">
                  <c:v>1.4194444444443888</c:v>
                </c:pt>
                <c:pt idx="513">
                  <c:v>1.4222222222222218</c:v>
                </c:pt>
                <c:pt idx="514">
                  <c:v>1.424999999999941</c:v>
                </c:pt>
                <c:pt idx="515">
                  <c:v>1.4277777777777778</c:v>
                </c:pt>
                <c:pt idx="516">
                  <c:v>1.430555555555556</c:v>
                </c:pt>
                <c:pt idx="517">
                  <c:v>1.4333333333333318</c:v>
                </c:pt>
                <c:pt idx="518">
                  <c:v>1.4361111111111111</c:v>
                </c:pt>
                <c:pt idx="519">
                  <c:v>1.43888888888889</c:v>
                </c:pt>
                <c:pt idx="520">
                  <c:v>1.4416666666666658</c:v>
                </c:pt>
                <c:pt idx="521">
                  <c:v>1.4444444444444438</c:v>
                </c:pt>
                <c:pt idx="522">
                  <c:v>1.4472222222222118</c:v>
                </c:pt>
                <c:pt idx="523">
                  <c:v>1.45</c:v>
                </c:pt>
                <c:pt idx="524">
                  <c:v>1.4527777777777779</c:v>
                </c:pt>
                <c:pt idx="525">
                  <c:v>1.455555555555555</c:v>
                </c:pt>
                <c:pt idx="526">
                  <c:v>1.458333333333333</c:v>
                </c:pt>
                <c:pt idx="527">
                  <c:v>1.461111111111111</c:v>
                </c:pt>
                <c:pt idx="528">
                  <c:v>1.463888888888889</c:v>
                </c:pt>
                <c:pt idx="529">
                  <c:v>1.466666666666667</c:v>
                </c:pt>
                <c:pt idx="530">
                  <c:v>1.4694444444443948</c:v>
                </c:pt>
                <c:pt idx="531">
                  <c:v>1.4722222222222219</c:v>
                </c:pt>
                <c:pt idx="532">
                  <c:v>1.4749999999999488</c:v>
                </c:pt>
                <c:pt idx="533">
                  <c:v>1.4777777777777779</c:v>
                </c:pt>
                <c:pt idx="534">
                  <c:v>1.4805555555555561</c:v>
                </c:pt>
                <c:pt idx="535">
                  <c:v>1.4833333333333318</c:v>
                </c:pt>
                <c:pt idx="536">
                  <c:v>1.486111111111112</c:v>
                </c:pt>
                <c:pt idx="537">
                  <c:v>1.48888888888889</c:v>
                </c:pt>
                <c:pt idx="538">
                  <c:v>1.4916666666666658</c:v>
                </c:pt>
                <c:pt idx="539">
                  <c:v>1.4944444444444438</c:v>
                </c:pt>
                <c:pt idx="540">
                  <c:v>1.4972222222222218</c:v>
                </c:pt>
                <c:pt idx="541">
                  <c:v>1.5</c:v>
                </c:pt>
                <c:pt idx="542">
                  <c:v>1.502777777777778</c:v>
                </c:pt>
                <c:pt idx="543">
                  <c:v>1.505555555555556</c:v>
                </c:pt>
                <c:pt idx="544">
                  <c:v>1.5083333333333331</c:v>
                </c:pt>
                <c:pt idx="545">
                  <c:v>1.5111111111111111</c:v>
                </c:pt>
                <c:pt idx="546">
                  <c:v>1.5138888888888899</c:v>
                </c:pt>
                <c:pt idx="547">
                  <c:v>1.5166666666666671</c:v>
                </c:pt>
                <c:pt idx="548">
                  <c:v>1.5194444444444006</c:v>
                </c:pt>
                <c:pt idx="549">
                  <c:v>1.5222222222222219</c:v>
                </c:pt>
                <c:pt idx="550">
                  <c:v>1.5249999999999537</c:v>
                </c:pt>
                <c:pt idx="551">
                  <c:v>1.5277777777777779</c:v>
                </c:pt>
                <c:pt idx="552">
                  <c:v>1.5305555555555561</c:v>
                </c:pt>
                <c:pt idx="553">
                  <c:v>1.533333333333333</c:v>
                </c:pt>
                <c:pt idx="554">
                  <c:v>1.5361111111111121</c:v>
                </c:pt>
                <c:pt idx="555">
                  <c:v>1.5388888888888901</c:v>
                </c:pt>
                <c:pt idx="556">
                  <c:v>1.5416666666666659</c:v>
                </c:pt>
                <c:pt idx="557">
                  <c:v>1.5444444444444438</c:v>
                </c:pt>
                <c:pt idx="558">
                  <c:v>1.5472222222222218</c:v>
                </c:pt>
                <c:pt idx="559">
                  <c:v>1.55</c:v>
                </c:pt>
                <c:pt idx="560">
                  <c:v>1.552777777777778</c:v>
                </c:pt>
                <c:pt idx="561">
                  <c:v>1.555555555555556</c:v>
                </c:pt>
                <c:pt idx="562">
                  <c:v>1.5583333333333331</c:v>
                </c:pt>
                <c:pt idx="563">
                  <c:v>1.5611111111111111</c:v>
                </c:pt>
                <c:pt idx="564">
                  <c:v>1.56388888888889</c:v>
                </c:pt>
                <c:pt idx="565">
                  <c:v>1.5666666666666671</c:v>
                </c:pt>
                <c:pt idx="566">
                  <c:v>1.5694444444444438</c:v>
                </c:pt>
                <c:pt idx="567">
                  <c:v>1.572222222222222</c:v>
                </c:pt>
                <c:pt idx="568">
                  <c:v>1.575</c:v>
                </c:pt>
                <c:pt idx="569">
                  <c:v>1.5777777777777779</c:v>
                </c:pt>
                <c:pt idx="570">
                  <c:v>1.5805555555555661</c:v>
                </c:pt>
                <c:pt idx="571">
                  <c:v>1.583333333333333</c:v>
                </c:pt>
                <c:pt idx="572">
                  <c:v>1.5861111111111121</c:v>
                </c:pt>
                <c:pt idx="573">
                  <c:v>1.5888888888888901</c:v>
                </c:pt>
                <c:pt idx="574">
                  <c:v>1.591666666666667</c:v>
                </c:pt>
                <c:pt idx="575">
                  <c:v>1.594444444444445</c:v>
                </c:pt>
                <c:pt idx="576">
                  <c:v>1.5972222222222219</c:v>
                </c:pt>
                <c:pt idx="577">
                  <c:v>1.6</c:v>
                </c:pt>
                <c:pt idx="578">
                  <c:v>1.6027777777777781</c:v>
                </c:pt>
                <c:pt idx="579">
                  <c:v>1.6055555555555561</c:v>
                </c:pt>
                <c:pt idx="580">
                  <c:v>1.6083333333333341</c:v>
                </c:pt>
                <c:pt idx="581">
                  <c:v>1.611111111111112</c:v>
                </c:pt>
                <c:pt idx="582">
                  <c:v>1.61388888888889</c:v>
                </c:pt>
                <c:pt idx="583">
                  <c:v>1.6166666666666671</c:v>
                </c:pt>
                <c:pt idx="584">
                  <c:v>1.6194444444444438</c:v>
                </c:pt>
                <c:pt idx="585">
                  <c:v>1.622222222222222</c:v>
                </c:pt>
                <c:pt idx="586">
                  <c:v>1.625</c:v>
                </c:pt>
                <c:pt idx="587">
                  <c:v>1.627777777777778</c:v>
                </c:pt>
                <c:pt idx="588">
                  <c:v>1.6305555555556004</c:v>
                </c:pt>
                <c:pt idx="589">
                  <c:v>1.6333333333333331</c:v>
                </c:pt>
                <c:pt idx="590">
                  <c:v>1.6361111111111521</c:v>
                </c:pt>
                <c:pt idx="591">
                  <c:v>1.6388888888889181</c:v>
                </c:pt>
                <c:pt idx="592">
                  <c:v>1.6416666666666671</c:v>
                </c:pt>
                <c:pt idx="593">
                  <c:v>1.6444444444444439</c:v>
                </c:pt>
                <c:pt idx="594">
                  <c:v>1.6472222222222219</c:v>
                </c:pt>
                <c:pt idx="595">
                  <c:v>1.6500000000000001</c:v>
                </c:pt>
                <c:pt idx="596">
                  <c:v>1.6527777777777781</c:v>
                </c:pt>
                <c:pt idx="597">
                  <c:v>1.6555555555555561</c:v>
                </c:pt>
                <c:pt idx="598">
                  <c:v>1.6583333333333341</c:v>
                </c:pt>
                <c:pt idx="599">
                  <c:v>1.6611111111111121</c:v>
                </c:pt>
                <c:pt idx="600">
                  <c:v>1.6638888888888901</c:v>
                </c:pt>
                <c:pt idx="601">
                  <c:v>1.6666666666666681</c:v>
                </c:pt>
                <c:pt idx="602">
                  <c:v>1.6694444444444438</c:v>
                </c:pt>
                <c:pt idx="603">
                  <c:v>1.6722222222222221</c:v>
                </c:pt>
                <c:pt idx="604">
                  <c:v>1.675</c:v>
                </c:pt>
                <c:pt idx="605">
                  <c:v>1.677777777777778</c:v>
                </c:pt>
                <c:pt idx="606">
                  <c:v>1.6805555555556062</c:v>
                </c:pt>
                <c:pt idx="607">
                  <c:v>1.6833333333333331</c:v>
                </c:pt>
                <c:pt idx="608">
                  <c:v>1.6861111111111593</c:v>
                </c:pt>
                <c:pt idx="609">
                  <c:v>1.6888888888889357</c:v>
                </c:pt>
                <c:pt idx="610">
                  <c:v>1.6916666666666671</c:v>
                </c:pt>
                <c:pt idx="611">
                  <c:v>1.694444444444444</c:v>
                </c:pt>
                <c:pt idx="612">
                  <c:v>1.697222222222222</c:v>
                </c:pt>
                <c:pt idx="613">
                  <c:v>1.7</c:v>
                </c:pt>
                <c:pt idx="614">
                  <c:v>1.7027777777777779</c:v>
                </c:pt>
                <c:pt idx="615">
                  <c:v>1.7055555555555559</c:v>
                </c:pt>
                <c:pt idx="616">
                  <c:v>1.708333333333333</c:v>
                </c:pt>
                <c:pt idx="617">
                  <c:v>1.711111111111111</c:v>
                </c:pt>
                <c:pt idx="618">
                  <c:v>1.7138888888888899</c:v>
                </c:pt>
                <c:pt idx="619">
                  <c:v>1.716666666666667</c:v>
                </c:pt>
                <c:pt idx="620">
                  <c:v>1.7194444444443957</c:v>
                </c:pt>
                <c:pt idx="621">
                  <c:v>1.7222222222222219</c:v>
                </c:pt>
                <c:pt idx="622">
                  <c:v>1.7249999999999488</c:v>
                </c:pt>
                <c:pt idx="623">
                  <c:v>1.7277777777777779</c:v>
                </c:pt>
                <c:pt idx="624">
                  <c:v>1.7305555555555561</c:v>
                </c:pt>
                <c:pt idx="625">
                  <c:v>1.7333333333333338</c:v>
                </c:pt>
                <c:pt idx="626">
                  <c:v>1.736111111111112</c:v>
                </c:pt>
                <c:pt idx="627">
                  <c:v>1.73888888888889</c:v>
                </c:pt>
                <c:pt idx="628">
                  <c:v>1.7416666666666658</c:v>
                </c:pt>
                <c:pt idx="629">
                  <c:v>1.7444444444444438</c:v>
                </c:pt>
                <c:pt idx="630">
                  <c:v>1.7472222222222218</c:v>
                </c:pt>
                <c:pt idx="631">
                  <c:v>1.75</c:v>
                </c:pt>
                <c:pt idx="632">
                  <c:v>1.752777777777778</c:v>
                </c:pt>
                <c:pt idx="633">
                  <c:v>1.755555555555556</c:v>
                </c:pt>
                <c:pt idx="634">
                  <c:v>1.7583333333333331</c:v>
                </c:pt>
                <c:pt idx="635">
                  <c:v>1.7611111111111111</c:v>
                </c:pt>
                <c:pt idx="636">
                  <c:v>1.7638888888888899</c:v>
                </c:pt>
                <c:pt idx="637">
                  <c:v>1.7666666666666671</c:v>
                </c:pt>
                <c:pt idx="638">
                  <c:v>1.7694444444444006</c:v>
                </c:pt>
                <c:pt idx="639">
                  <c:v>1.7722222222222219</c:v>
                </c:pt>
                <c:pt idx="640">
                  <c:v>1.7749999999999537</c:v>
                </c:pt>
                <c:pt idx="641">
                  <c:v>1.7777777777777779</c:v>
                </c:pt>
                <c:pt idx="642">
                  <c:v>1.7805555555555561</c:v>
                </c:pt>
                <c:pt idx="643">
                  <c:v>1.7833333333333339</c:v>
                </c:pt>
                <c:pt idx="644">
                  <c:v>1.7861111111111121</c:v>
                </c:pt>
                <c:pt idx="645">
                  <c:v>1.7888888888888901</c:v>
                </c:pt>
                <c:pt idx="646">
                  <c:v>1.7916666666666659</c:v>
                </c:pt>
                <c:pt idx="647">
                  <c:v>1.7944444444444438</c:v>
                </c:pt>
                <c:pt idx="648">
                  <c:v>1.7972222222222218</c:v>
                </c:pt>
                <c:pt idx="649">
                  <c:v>1.8</c:v>
                </c:pt>
                <c:pt idx="650">
                  <c:v>1.802777777777778</c:v>
                </c:pt>
                <c:pt idx="651">
                  <c:v>1.805555555555556</c:v>
                </c:pt>
                <c:pt idx="652">
                  <c:v>1.8083333333333331</c:v>
                </c:pt>
                <c:pt idx="653">
                  <c:v>1.8111111111111111</c:v>
                </c:pt>
                <c:pt idx="654">
                  <c:v>1.81388888888889</c:v>
                </c:pt>
                <c:pt idx="655">
                  <c:v>1.8166666666666671</c:v>
                </c:pt>
                <c:pt idx="656">
                  <c:v>1.8194444444444438</c:v>
                </c:pt>
                <c:pt idx="657">
                  <c:v>1.822222222222222</c:v>
                </c:pt>
                <c:pt idx="658">
                  <c:v>1.825</c:v>
                </c:pt>
                <c:pt idx="659">
                  <c:v>1.8277777777777779</c:v>
                </c:pt>
                <c:pt idx="660">
                  <c:v>1.8305555555555661</c:v>
                </c:pt>
                <c:pt idx="661">
                  <c:v>1.833333333333333</c:v>
                </c:pt>
                <c:pt idx="662">
                  <c:v>1.8361111111111121</c:v>
                </c:pt>
                <c:pt idx="663">
                  <c:v>1.8388888888888901</c:v>
                </c:pt>
                <c:pt idx="664">
                  <c:v>1.841666666666667</c:v>
                </c:pt>
                <c:pt idx="665">
                  <c:v>1.8444444444444439</c:v>
                </c:pt>
                <c:pt idx="666">
                  <c:v>1.8472222222222219</c:v>
                </c:pt>
                <c:pt idx="667">
                  <c:v>1.85</c:v>
                </c:pt>
                <c:pt idx="668">
                  <c:v>1.8527777777777781</c:v>
                </c:pt>
                <c:pt idx="669">
                  <c:v>1.8555555555555561</c:v>
                </c:pt>
                <c:pt idx="670">
                  <c:v>1.8583333333333341</c:v>
                </c:pt>
                <c:pt idx="671">
                  <c:v>1.861111111111112</c:v>
                </c:pt>
                <c:pt idx="672">
                  <c:v>1.86388888888889</c:v>
                </c:pt>
                <c:pt idx="673">
                  <c:v>1.8666666666666671</c:v>
                </c:pt>
                <c:pt idx="674">
                  <c:v>1.8694444444444438</c:v>
                </c:pt>
                <c:pt idx="675">
                  <c:v>1.872222222222222</c:v>
                </c:pt>
                <c:pt idx="676">
                  <c:v>1.875</c:v>
                </c:pt>
                <c:pt idx="677">
                  <c:v>1.877777777777778</c:v>
                </c:pt>
                <c:pt idx="678">
                  <c:v>1.8805555555556004</c:v>
                </c:pt>
                <c:pt idx="679">
                  <c:v>1.8833333333333331</c:v>
                </c:pt>
                <c:pt idx="680">
                  <c:v>1.8861111111111521</c:v>
                </c:pt>
                <c:pt idx="681">
                  <c:v>1.8888888888889181</c:v>
                </c:pt>
                <c:pt idx="682">
                  <c:v>1.8916666666666671</c:v>
                </c:pt>
                <c:pt idx="683">
                  <c:v>1.8944444444444439</c:v>
                </c:pt>
                <c:pt idx="684">
                  <c:v>1.8972222222222219</c:v>
                </c:pt>
                <c:pt idx="685">
                  <c:v>1.9000000000000001</c:v>
                </c:pt>
                <c:pt idx="686">
                  <c:v>1.9027777777777781</c:v>
                </c:pt>
                <c:pt idx="687">
                  <c:v>1.9055555555555561</c:v>
                </c:pt>
                <c:pt idx="688">
                  <c:v>1.9083333333333341</c:v>
                </c:pt>
                <c:pt idx="689">
                  <c:v>1.9111111111111121</c:v>
                </c:pt>
                <c:pt idx="690">
                  <c:v>1.9138888888888901</c:v>
                </c:pt>
                <c:pt idx="691">
                  <c:v>1.9166666666666661</c:v>
                </c:pt>
                <c:pt idx="692">
                  <c:v>1.9194444444444438</c:v>
                </c:pt>
                <c:pt idx="693">
                  <c:v>1.9222222222222221</c:v>
                </c:pt>
                <c:pt idx="694">
                  <c:v>1.925</c:v>
                </c:pt>
                <c:pt idx="695">
                  <c:v>1.927777777777778</c:v>
                </c:pt>
                <c:pt idx="696">
                  <c:v>1.9305555555556062</c:v>
                </c:pt>
                <c:pt idx="697">
                  <c:v>1.9333333333333331</c:v>
                </c:pt>
                <c:pt idx="698">
                  <c:v>1.9361111111111593</c:v>
                </c:pt>
                <c:pt idx="699">
                  <c:v>1.9388888888889357</c:v>
                </c:pt>
                <c:pt idx="700">
                  <c:v>1.941666666666666</c:v>
                </c:pt>
                <c:pt idx="701">
                  <c:v>1.944444444444444</c:v>
                </c:pt>
                <c:pt idx="702">
                  <c:v>1.947222222222222</c:v>
                </c:pt>
                <c:pt idx="703">
                  <c:v>1.9500000000000361</c:v>
                </c:pt>
                <c:pt idx="704">
                  <c:v>1.9527777777778021</c:v>
                </c:pt>
                <c:pt idx="705">
                  <c:v>1.9555555555555661</c:v>
                </c:pt>
                <c:pt idx="706">
                  <c:v>1.9583333333333341</c:v>
                </c:pt>
                <c:pt idx="707">
                  <c:v>1.9611111111111121</c:v>
                </c:pt>
                <c:pt idx="708">
                  <c:v>1.9638888888888901</c:v>
                </c:pt>
                <c:pt idx="709">
                  <c:v>1.9666666666666681</c:v>
                </c:pt>
                <c:pt idx="710">
                  <c:v>1.9694444444444439</c:v>
                </c:pt>
                <c:pt idx="711">
                  <c:v>1.9722222222222221</c:v>
                </c:pt>
                <c:pt idx="712">
                  <c:v>1.9750000000000001</c:v>
                </c:pt>
                <c:pt idx="713">
                  <c:v>1.9777777777777781</c:v>
                </c:pt>
                <c:pt idx="714">
                  <c:v>1.9805555555556131</c:v>
                </c:pt>
                <c:pt idx="715">
                  <c:v>1.9833333333333341</c:v>
                </c:pt>
                <c:pt idx="716">
                  <c:v>1.9861111111111653</c:v>
                </c:pt>
                <c:pt idx="717">
                  <c:v>1.988888888888942</c:v>
                </c:pt>
                <c:pt idx="718">
                  <c:v>1.991666666666666</c:v>
                </c:pt>
                <c:pt idx="719">
                  <c:v>1.994444444444444</c:v>
                </c:pt>
                <c:pt idx="720">
                  <c:v>1.997222222222222</c:v>
                </c:pt>
                <c:pt idx="721">
                  <c:v>2</c:v>
                </c:pt>
                <c:pt idx="722">
                  <c:v>2.0027777777778759</c:v>
                </c:pt>
                <c:pt idx="723">
                  <c:v>2.0055555555555582</c:v>
                </c:pt>
                <c:pt idx="724">
                  <c:v>2.0083333333333342</c:v>
                </c:pt>
                <c:pt idx="725">
                  <c:v>2.0111111111111111</c:v>
                </c:pt>
                <c:pt idx="726">
                  <c:v>2.0138888888888777</c:v>
                </c:pt>
                <c:pt idx="727">
                  <c:v>2.0166666666666577</c:v>
                </c:pt>
                <c:pt idx="728">
                  <c:v>2.0194444444444377</c:v>
                </c:pt>
                <c:pt idx="729">
                  <c:v>2.0222222222222221</c:v>
                </c:pt>
                <c:pt idx="730">
                  <c:v>2.0249999999999999</c:v>
                </c:pt>
                <c:pt idx="731">
                  <c:v>2.0277777777779766</c:v>
                </c:pt>
                <c:pt idx="732">
                  <c:v>2.030555555555555</c:v>
                </c:pt>
                <c:pt idx="733">
                  <c:v>2.0333333333333332</c:v>
                </c:pt>
                <c:pt idx="734">
                  <c:v>2.036111111111111</c:v>
                </c:pt>
                <c:pt idx="735">
                  <c:v>2.0388888888888768</c:v>
                </c:pt>
                <c:pt idx="736">
                  <c:v>2.041666666666667</c:v>
                </c:pt>
                <c:pt idx="737">
                  <c:v>2.0444444444444438</c:v>
                </c:pt>
                <c:pt idx="738">
                  <c:v>2.0472222222222252</c:v>
                </c:pt>
                <c:pt idx="739">
                  <c:v>2.0499999999999998</c:v>
                </c:pt>
                <c:pt idx="740">
                  <c:v>2.0527777777777811</c:v>
                </c:pt>
                <c:pt idx="741">
                  <c:v>2.0555555555555549</c:v>
                </c:pt>
                <c:pt idx="742">
                  <c:v>2.0583333333333331</c:v>
                </c:pt>
                <c:pt idx="743">
                  <c:v>2.0611111111111202</c:v>
                </c:pt>
                <c:pt idx="744">
                  <c:v>2.0638888888888887</c:v>
                </c:pt>
                <c:pt idx="745">
                  <c:v>2.0666666666666669</c:v>
                </c:pt>
                <c:pt idx="746">
                  <c:v>2.0694444444444438</c:v>
                </c:pt>
                <c:pt idx="747">
                  <c:v>2.072222222222222</c:v>
                </c:pt>
                <c:pt idx="748">
                  <c:v>2.0749999999999997</c:v>
                </c:pt>
                <c:pt idx="749">
                  <c:v>2.0777777777779081</c:v>
                </c:pt>
                <c:pt idx="750">
                  <c:v>2.0805555555555602</c:v>
                </c:pt>
                <c:pt idx="751">
                  <c:v>2.0833333333333401</c:v>
                </c:pt>
                <c:pt idx="752">
                  <c:v>2.0861111111111112</c:v>
                </c:pt>
                <c:pt idx="753">
                  <c:v>2.0888888888888877</c:v>
                </c:pt>
                <c:pt idx="754">
                  <c:v>2.0916666666666668</c:v>
                </c:pt>
                <c:pt idx="755">
                  <c:v>2.0944444444444437</c:v>
                </c:pt>
                <c:pt idx="756">
                  <c:v>2.0972222222222232</c:v>
                </c:pt>
                <c:pt idx="757">
                  <c:v>2.1</c:v>
                </c:pt>
                <c:pt idx="758">
                  <c:v>2.102777777777892</c:v>
                </c:pt>
                <c:pt idx="759">
                  <c:v>2.1055555555555592</c:v>
                </c:pt>
                <c:pt idx="760">
                  <c:v>2.1083333333333352</c:v>
                </c:pt>
                <c:pt idx="761">
                  <c:v>2.1111111111111112</c:v>
                </c:pt>
                <c:pt idx="762">
                  <c:v>2.1138888888888867</c:v>
                </c:pt>
                <c:pt idx="763">
                  <c:v>2.1166666666666667</c:v>
                </c:pt>
                <c:pt idx="764">
                  <c:v>2.1194444444444427</c:v>
                </c:pt>
                <c:pt idx="765">
                  <c:v>2.1222222222222222</c:v>
                </c:pt>
                <c:pt idx="766">
                  <c:v>2.125</c:v>
                </c:pt>
                <c:pt idx="767">
                  <c:v>2.1277777777779927</c:v>
                </c:pt>
                <c:pt idx="768">
                  <c:v>2.1305555555555582</c:v>
                </c:pt>
                <c:pt idx="769">
                  <c:v>2.1333333333333342</c:v>
                </c:pt>
                <c:pt idx="770">
                  <c:v>2.1361111111111111</c:v>
                </c:pt>
                <c:pt idx="771">
                  <c:v>2.1388888888888777</c:v>
                </c:pt>
                <c:pt idx="772">
                  <c:v>2.1416666666666671</c:v>
                </c:pt>
                <c:pt idx="773">
                  <c:v>2.1444444444444439</c:v>
                </c:pt>
                <c:pt idx="774">
                  <c:v>2.1472222222222412</c:v>
                </c:pt>
                <c:pt idx="775">
                  <c:v>2.15</c:v>
                </c:pt>
                <c:pt idx="776">
                  <c:v>2.1527777777777812</c:v>
                </c:pt>
                <c:pt idx="777">
                  <c:v>2.155555555555555</c:v>
                </c:pt>
                <c:pt idx="778">
                  <c:v>2.1583333333333332</c:v>
                </c:pt>
                <c:pt idx="779">
                  <c:v>2.1611111111111212</c:v>
                </c:pt>
                <c:pt idx="780">
                  <c:v>2.1638888888888888</c:v>
                </c:pt>
                <c:pt idx="781">
                  <c:v>2.1666666666666661</c:v>
                </c:pt>
                <c:pt idx="782">
                  <c:v>2.1694444444444438</c:v>
                </c:pt>
                <c:pt idx="783">
                  <c:v>2.1722222222222221</c:v>
                </c:pt>
                <c:pt idx="784">
                  <c:v>2.1749999999999998</c:v>
                </c:pt>
                <c:pt idx="785">
                  <c:v>2.1777777777779459</c:v>
                </c:pt>
                <c:pt idx="786">
                  <c:v>2.1805555555555602</c:v>
                </c:pt>
                <c:pt idx="787">
                  <c:v>2.1833333333333402</c:v>
                </c:pt>
                <c:pt idx="788">
                  <c:v>2.1861111111111202</c:v>
                </c:pt>
                <c:pt idx="789">
                  <c:v>2.1888888888888887</c:v>
                </c:pt>
                <c:pt idx="790">
                  <c:v>2.1916666666666669</c:v>
                </c:pt>
                <c:pt idx="791">
                  <c:v>2.1944444444444438</c:v>
                </c:pt>
                <c:pt idx="792">
                  <c:v>2.1972222222222242</c:v>
                </c:pt>
                <c:pt idx="793">
                  <c:v>2.2000000000000002</c:v>
                </c:pt>
                <c:pt idx="794">
                  <c:v>2.2027777777779081</c:v>
                </c:pt>
                <c:pt idx="795">
                  <c:v>2.2055555555555602</c:v>
                </c:pt>
                <c:pt idx="796">
                  <c:v>2.2083333333333401</c:v>
                </c:pt>
                <c:pt idx="797">
                  <c:v>2.2111111111111112</c:v>
                </c:pt>
                <c:pt idx="798">
                  <c:v>2.2138888888888877</c:v>
                </c:pt>
                <c:pt idx="799">
                  <c:v>2.2166666666666668</c:v>
                </c:pt>
                <c:pt idx="800">
                  <c:v>2.2194444444444437</c:v>
                </c:pt>
                <c:pt idx="801">
                  <c:v>2.2222222222222232</c:v>
                </c:pt>
                <c:pt idx="802">
                  <c:v>2.2250000000000001</c:v>
                </c:pt>
                <c:pt idx="803">
                  <c:v>2.2277777777780123</c:v>
                </c:pt>
                <c:pt idx="804">
                  <c:v>2.2305555555555592</c:v>
                </c:pt>
                <c:pt idx="805">
                  <c:v>2.2333333333333352</c:v>
                </c:pt>
                <c:pt idx="806">
                  <c:v>2.2361111111111112</c:v>
                </c:pt>
                <c:pt idx="807">
                  <c:v>2.2388888888888867</c:v>
                </c:pt>
                <c:pt idx="808">
                  <c:v>2.2416666666666671</c:v>
                </c:pt>
                <c:pt idx="809">
                  <c:v>2.244444444444444</c:v>
                </c:pt>
                <c:pt idx="810">
                  <c:v>2.2472222222223492</c:v>
                </c:pt>
                <c:pt idx="811">
                  <c:v>2.25</c:v>
                </c:pt>
                <c:pt idx="812">
                  <c:v>2.2527777777778759</c:v>
                </c:pt>
                <c:pt idx="813">
                  <c:v>2.2555555555555582</c:v>
                </c:pt>
                <c:pt idx="814">
                  <c:v>2.2583333333333342</c:v>
                </c:pt>
                <c:pt idx="815">
                  <c:v>2.2611111111111692</c:v>
                </c:pt>
                <c:pt idx="816">
                  <c:v>2.2638888888888888</c:v>
                </c:pt>
                <c:pt idx="817">
                  <c:v>2.2666666666666671</c:v>
                </c:pt>
                <c:pt idx="818">
                  <c:v>2.2694444444444439</c:v>
                </c:pt>
                <c:pt idx="819">
                  <c:v>2.2722222222222221</c:v>
                </c:pt>
                <c:pt idx="820">
                  <c:v>2.2749999999999999</c:v>
                </c:pt>
                <c:pt idx="821">
                  <c:v>2.2777777777779766</c:v>
                </c:pt>
                <c:pt idx="822">
                  <c:v>2.2805555555555612</c:v>
                </c:pt>
                <c:pt idx="823">
                  <c:v>2.2833333333333412</c:v>
                </c:pt>
                <c:pt idx="824">
                  <c:v>2.2861111111111212</c:v>
                </c:pt>
                <c:pt idx="825">
                  <c:v>2.2888888888888888</c:v>
                </c:pt>
                <c:pt idx="826">
                  <c:v>2.2916666666666661</c:v>
                </c:pt>
                <c:pt idx="827">
                  <c:v>2.2944444444444438</c:v>
                </c:pt>
                <c:pt idx="828">
                  <c:v>2.2972222222222252</c:v>
                </c:pt>
                <c:pt idx="829">
                  <c:v>2.2999999999999998</c:v>
                </c:pt>
                <c:pt idx="830">
                  <c:v>2.3027777777777811</c:v>
                </c:pt>
                <c:pt idx="831">
                  <c:v>2.3055555555555549</c:v>
                </c:pt>
                <c:pt idx="832">
                  <c:v>2.3083333333333331</c:v>
                </c:pt>
                <c:pt idx="833">
                  <c:v>2.3111111111111109</c:v>
                </c:pt>
                <c:pt idx="834">
                  <c:v>2.3138888888888767</c:v>
                </c:pt>
                <c:pt idx="835">
                  <c:v>2.3166666666666567</c:v>
                </c:pt>
                <c:pt idx="836">
                  <c:v>2.3194444444444327</c:v>
                </c:pt>
                <c:pt idx="837">
                  <c:v>2.322222222222222</c:v>
                </c:pt>
                <c:pt idx="838">
                  <c:v>2.3249999999999997</c:v>
                </c:pt>
                <c:pt idx="839">
                  <c:v>2.3277777777779081</c:v>
                </c:pt>
                <c:pt idx="840">
                  <c:v>2.3305555555555562</c:v>
                </c:pt>
                <c:pt idx="841">
                  <c:v>2.333333333333333</c:v>
                </c:pt>
                <c:pt idx="842">
                  <c:v>2.3361111111111108</c:v>
                </c:pt>
                <c:pt idx="843">
                  <c:v>2.3388888888887784</c:v>
                </c:pt>
                <c:pt idx="844">
                  <c:v>2.3416666666666668</c:v>
                </c:pt>
                <c:pt idx="845">
                  <c:v>2.3444444444444437</c:v>
                </c:pt>
                <c:pt idx="846">
                  <c:v>2.3472222222222232</c:v>
                </c:pt>
                <c:pt idx="847">
                  <c:v>2.3499999999999988</c:v>
                </c:pt>
                <c:pt idx="848">
                  <c:v>2.3527777777777801</c:v>
                </c:pt>
                <c:pt idx="849">
                  <c:v>2.3555555555555547</c:v>
                </c:pt>
                <c:pt idx="850">
                  <c:v>2.3583333333333329</c:v>
                </c:pt>
                <c:pt idx="851">
                  <c:v>2.3611111111111112</c:v>
                </c:pt>
                <c:pt idx="852">
                  <c:v>2.3638888888888867</c:v>
                </c:pt>
                <c:pt idx="853">
                  <c:v>2.3666666666666667</c:v>
                </c:pt>
                <c:pt idx="854">
                  <c:v>2.3694444444444427</c:v>
                </c:pt>
                <c:pt idx="855">
                  <c:v>2.3722222222222187</c:v>
                </c:pt>
                <c:pt idx="856">
                  <c:v>2.3749999999999987</c:v>
                </c:pt>
                <c:pt idx="857">
                  <c:v>2.3777777777778759</c:v>
                </c:pt>
                <c:pt idx="858">
                  <c:v>2.3805555555555551</c:v>
                </c:pt>
                <c:pt idx="859">
                  <c:v>2.3833333333333342</c:v>
                </c:pt>
                <c:pt idx="860">
                  <c:v>2.3861111111111111</c:v>
                </c:pt>
                <c:pt idx="861">
                  <c:v>2.3888888888888777</c:v>
                </c:pt>
                <c:pt idx="862">
                  <c:v>2.3916666666666577</c:v>
                </c:pt>
                <c:pt idx="863">
                  <c:v>2.3944444444444377</c:v>
                </c:pt>
                <c:pt idx="864">
                  <c:v>2.3972222222222221</c:v>
                </c:pt>
                <c:pt idx="865">
                  <c:v>2.4</c:v>
                </c:pt>
                <c:pt idx="866">
                  <c:v>2.4027777777777812</c:v>
                </c:pt>
                <c:pt idx="867">
                  <c:v>2.405555555555555</c:v>
                </c:pt>
                <c:pt idx="868">
                  <c:v>2.4083333333333332</c:v>
                </c:pt>
                <c:pt idx="869">
                  <c:v>2.411111111111111</c:v>
                </c:pt>
                <c:pt idx="870">
                  <c:v>2.4138888888888768</c:v>
                </c:pt>
                <c:pt idx="871">
                  <c:v>2.4166666666666567</c:v>
                </c:pt>
                <c:pt idx="872">
                  <c:v>2.4194444444444367</c:v>
                </c:pt>
                <c:pt idx="873">
                  <c:v>2.4222222222222221</c:v>
                </c:pt>
                <c:pt idx="874">
                  <c:v>2.4249999999999998</c:v>
                </c:pt>
                <c:pt idx="875">
                  <c:v>2.4277777777779459</c:v>
                </c:pt>
                <c:pt idx="876">
                  <c:v>2.4305555555555549</c:v>
                </c:pt>
                <c:pt idx="877">
                  <c:v>2.4333333333333331</c:v>
                </c:pt>
                <c:pt idx="878">
                  <c:v>2.4361111111111109</c:v>
                </c:pt>
                <c:pt idx="879">
                  <c:v>2.4388888888888767</c:v>
                </c:pt>
                <c:pt idx="880">
                  <c:v>2.4416666666666669</c:v>
                </c:pt>
                <c:pt idx="881">
                  <c:v>2.4444444444444438</c:v>
                </c:pt>
                <c:pt idx="882">
                  <c:v>2.4472222222222242</c:v>
                </c:pt>
                <c:pt idx="883">
                  <c:v>2.4499999999999997</c:v>
                </c:pt>
                <c:pt idx="884">
                  <c:v>2.4527777777777802</c:v>
                </c:pt>
                <c:pt idx="885">
                  <c:v>2.4555555555555562</c:v>
                </c:pt>
                <c:pt idx="886">
                  <c:v>2.458333333333333</c:v>
                </c:pt>
                <c:pt idx="887">
                  <c:v>2.4611111111111112</c:v>
                </c:pt>
                <c:pt idx="888">
                  <c:v>2.4638888888888877</c:v>
                </c:pt>
                <c:pt idx="889">
                  <c:v>2.4666666666666668</c:v>
                </c:pt>
                <c:pt idx="890">
                  <c:v>2.4694444444444437</c:v>
                </c:pt>
                <c:pt idx="891">
                  <c:v>2.4722222222222197</c:v>
                </c:pt>
                <c:pt idx="892">
                  <c:v>2.4749999999999988</c:v>
                </c:pt>
                <c:pt idx="893">
                  <c:v>2.477777777777892</c:v>
                </c:pt>
                <c:pt idx="894">
                  <c:v>2.4805555555555592</c:v>
                </c:pt>
                <c:pt idx="895">
                  <c:v>2.4833333333333352</c:v>
                </c:pt>
                <c:pt idx="896">
                  <c:v>2.4861111111111112</c:v>
                </c:pt>
                <c:pt idx="897">
                  <c:v>2.4888888888888867</c:v>
                </c:pt>
                <c:pt idx="898">
                  <c:v>2.4916666666666667</c:v>
                </c:pt>
                <c:pt idx="899">
                  <c:v>2.4944444444444427</c:v>
                </c:pt>
                <c:pt idx="900">
                  <c:v>2.4972222222222222</c:v>
                </c:pt>
                <c:pt idx="901">
                  <c:v>2.5</c:v>
                </c:pt>
                <c:pt idx="902">
                  <c:v>2.5027777777778759</c:v>
                </c:pt>
                <c:pt idx="903">
                  <c:v>2.5055555555555582</c:v>
                </c:pt>
                <c:pt idx="904">
                  <c:v>2.5083333333333342</c:v>
                </c:pt>
                <c:pt idx="905">
                  <c:v>2.5111111111111111</c:v>
                </c:pt>
                <c:pt idx="906">
                  <c:v>2.5138888888888777</c:v>
                </c:pt>
                <c:pt idx="907">
                  <c:v>2.5166666666666577</c:v>
                </c:pt>
                <c:pt idx="908">
                  <c:v>2.5194444444444377</c:v>
                </c:pt>
                <c:pt idx="909">
                  <c:v>2.5222222222222221</c:v>
                </c:pt>
                <c:pt idx="910">
                  <c:v>2.5249999999999999</c:v>
                </c:pt>
                <c:pt idx="911">
                  <c:v>2.5277777777779766</c:v>
                </c:pt>
                <c:pt idx="912">
                  <c:v>2.530555555555555</c:v>
                </c:pt>
                <c:pt idx="913">
                  <c:v>2.5333333333333332</c:v>
                </c:pt>
                <c:pt idx="914">
                  <c:v>2.536111111111111</c:v>
                </c:pt>
                <c:pt idx="915">
                  <c:v>2.5388888888888768</c:v>
                </c:pt>
                <c:pt idx="916">
                  <c:v>2.541666666666667</c:v>
                </c:pt>
                <c:pt idx="917">
                  <c:v>2.5444444444444438</c:v>
                </c:pt>
                <c:pt idx="918">
                  <c:v>2.5472222222222252</c:v>
                </c:pt>
                <c:pt idx="919">
                  <c:v>2.5499999999999998</c:v>
                </c:pt>
                <c:pt idx="920">
                  <c:v>2.5527777777777811</c:v>
                </c:pt>
                <c:pt idx="921">
                  <c:v>2.5555555555555549</c:v>
                </c:pt>
                <c:pt idx="922">
                  <c:v>2.5583333333333331</c:v>
                </c:pt>
                <c:pt idx="923">
                  <c:v>2.5611111111111202</c:v>
                </c:pt>
                <c:pt idx="924">
                  <c:v>2.5638888888888887</c:v>
                </c:pt>
                <c:pt idx="925">
                  <c:v>2.5666666666666669</c:v>
                </c:pt>
                <c:pt idx="926">
                  <c:v>2.5694444444444438</c:v>
                </c:pt>
                <c:pt idx="927">
                  <c:v>2.572222222222222</c:v>
                </c:pt>
                <c:pt idx="928">
                  <c:v>2.5749999999999997</c:v>
                </c:pt>
                <c:pt idx="929">
                  <c:v>2.5777777777779081</c:v>
                </c:pt>
                <c:pt idx="930">
                  <c:v>2.5805555555555602</c:v>
                </c:pt>
                <c:pt idx="931">
                  <c:v>2.5833333333333401</c:v>
                </c:pt>
                <c:pt idx="932">
                  <c:v>2.5861111111111112</c:v>
                </c:pt>
                <c:pt idx="933">
                  <c:v>2.5888888888888877</c:v>
                </c:pt>
                <c:pt idx="934">
                  <c:v>2.5916666666666668</c:v>
                </c:pt>
                <c:pt idx="935">
                  <c:v>2.5944444444444437</c:v>
                </c:pt>
                <c:pt idx="936">
                  <c:v>2.5972222222222232</c:v>
                </c:pt>
                <c:pt idx="937">
                  <c:v>2.6</c:v>
                </c:pt>
                <c:pt idx="938">
                  <c:v>2.602777777777892</c:v>
                </c:pt>
                <c:pt idx="939">
                  <c:v>2.6055555555555592</c:v>
                </c:pt>
                <c:pt idx="940">
                  <c:v>2.6083333333333352</c:v>
                </c:pt>
                <c:pt idx="941">
                  <c:v>2.6111111111111112</c:v>
                </c:pt>
                <c:pt idx="942">
                  <c:v>2.6138888888888867</c:v>
                </c:pt>
                <c:pt idx="943">
                  <c:v>2.6166666666666667</c:v>
                </c:pt>
                <c:pt idx="944">
                  <c:v>2.6194444444444427</c:v>
                </c:pt>
                <c:pt idx="945">
                  <c:v>2.6222222222222222</c:v>
                </c:pt>
                <c:pt idx="946">
                  <c:v>2.625</c:v>
                </c:pt>
                <c:pt idx="947">
                  <c:v>2.6277777777779914</c:v>
                </c:pt>
                <c:pt idx="948">
                  <c:v>2.6305555555555551</c:v>
                </c:pt>
                <c:pt idx="949">
                  <c:v>2.6333333333333342</c:v>
                </c:pt>
                <c:pt idx="950">
                  <c:v>2.6361111111111111</c:v>
                </c:pt>
                <c:pt idx="951">
                  <c:v>2.6388888888888777</c:v>
                </c:pt>
                <c:pt idx="952">
                  <c:v>2.6416666666666671</c:v>
                </c:pt>
                <c:pt idx="953">
                  <c:v>2.6444444444444439</c:v>
                </c:pt>
                <c:pt idx="954">
                  <c:v>2.6472222222222412</c:v>
                </c:pt>
                <c:pt idx="955">
                  <c:v>2.65</c:v>
                </c:pt>
                <c:pt idx="956">
                  <c:v>2.6527777777777812</c:v>
                </c:pt>
                <c:pt idx="957">
                  <c:v>2.655555555555555</c:v>
                </c:pt>
                <c:pt idx="958">
                  <c:v>2.6583333333333332</c:v>
                </c:pt>
                <c:pt idx="959">
                  <c:v>2.6611111111111212</c:v>
                </c:pt>
                <c:pt idx="960">
                  <c:v>2.6638888888888888</c:v>
                </c:pt>
                <c:pt idx="961">
                  <c:v>2.6666666666666661</c:v>
                </c:pt>
                <c:pt idx="962">
                  <c:v>2.6694444444444438</c:v>
                </c:pt>
                <c:pt idx="963">
                  <c:v>2.6722222222222221</c:v>
                </c:pt>
                <c:pt idx="964">
                  <c:v>2.6749999999999998</c:v>
                </c:pt>
                <c:pt idx="965">
                  <c:v>2.6777777777779459</c:v>
                </c:pt>
                <c:pt idx="966">
                  <c:v>2.6805555555555602</c:v>
                </c:pt>
                <c:pt idx="967">
                  <c:v>2.6833333333333402</c:v>
                </c:pt>
                <c:pt idx="968">
                  <c:v>2.6861111111111202</c:v>
                </c:pt>
                <c:pt idx="969">
                  <c:v>2.6888888888888887</c:v>
                </c:pt>
                <c:pt idx="970">
                  <c:v>2.6916666666666669</c:v>
                </c:pt>
                <c:pt idx="971">
                  <c:v>2.6944444444444438</c:v>
                </c:pt>
                <c:pt idx="972">
                  <c:v>2.6972222222222242</c:v>
                </c:pt>
                <c:pt idx="973">
                  <c:v>2.7</c:v>
                </c:pt>
                <c:pt idx="974">
                  <c:v>2.7027777777779081</c:v>
                </c:pt>
                <c:pt idx="975">
                  <c:v>2.7055555555555602</c:v>
                </c:pt>
                <c:pt idx="976">
                  <c:v>2.7083333333333401</c:v>
                </c:pt>
                <c:pt idx="977">
                  <c:v>2.7111111111111112</c:v>
                </c:pt>
                <c:pt idx="978">
                  <c:v>2.7138888888888877</c:v>
                </c:pt>
                <c:pt idx="979">
                  <c:v>2.7166666666666668</c:v>
                </c:pt>
                <c:pt idx="980">
                  <c:v>2.7194444444444437</c:v>
                </c:pt>
                <c:pt idx="981">
                  <c:v>2.7222222222222232</c:v>
                </c:pt>
                <c:pt idx="982">
                  <c:v>2.7250000000000001</c:v>
                </c:pt>
                <c:pt idx="983">
                  <c:v>2.7277777777780123</c:v>
                </c:pt>
                <c:pt idx="984">
                  <c:v>2.7305555555555592</c:v>
                </c:pt>
                <c:pt idx="985">
                  <c:v>2.7333333333333352</c:v>
                </c:pt>
                <c:pt idx="986">
                  <c:v>2.7361111111111112</c:v>
                </c:pt>
                <c:pt idx="987">
                  <c:v>2.7388888888888867</c:v>
                </c:pt>
                <c:pt idx="988">
                  <c:v>2.7416666666666671</c:v>
                </c:pt>
                <c:pt idx="989">
                  <c:v>2.744444444444444</c:v>
                </c:pt>
                <c:pt idx="990">
                  <c:v>2.7472222222223492</c:v>
                </c:pt>
                <c:pt idx="991">
                  <c:v>2.75</c:v>
                </c:pt>
                <c:pt idx="992">
                  <c:v>2.7527777777778759</c:v>
                </c:pt>
                <c:pt idx="993">
                  <c:v>2.7555555555555551</c:v>
                </c:pt>
                <c:pt idx="994">
                  <c:v>2.7583333333333342</c:v>
                </c:pt>
                <c:pt idx="995">
                  <c:v>2.7611111111111692</c:v>
                </c:pt>
                <c:pt idx="996">
                  <c:v>2.7638888888888888</c:v>
                </c:pt>
                <c:pt idx="997">
                  <c:v>2.7666666666666671</c:v>
                </c:pt>
                <c:pt idx="998">
                  <c:v>2.7694444444444439</c:v>
                </c:pt>
                <c:pt idx="999">
                  <c:v>2.7722222222222221</c:v>
                </c:pt>
                <c:pt idx="1000">
                  <c:v>2.7749999999999999</c:v>
                </c:pt>
                <c:pt idx="1001">
                  <c:v>2.7777777777779766</c:v>
                </c:pt>
                <c:pt idx="1002">
                  <c:v>2.7805555555555612</c:v>
                </c:pt>
                <c:pt idx="1003">
                  <c:v>2.7833333333333412</c:v>
                </c:pt>
                <c:pt idx="1004">
                  <c:v>2.7861111111111212</c:v>
                </c:pt>
                <c:pt idx="1005">
                  <c:v>2.7888888888888888</c:v>
                </c:pt>
                <c:pt idx="1006">
                  <c:v>2.7916666666666661</c:v>
                </c:pt>
                <c:pt idx="1007">
                  <c:v>2.7944444444444438</c:v>
                </c:pt>
                <c:pt idx="1008">
                  <c:v>2.7972222222222252</c:v>
                </c:pt>
                <c:pt idx="1009">
                  <c:v>2.8</c:v>
                </c:pt>
                <c:pt idx="1010">
                  <c:v>2.8027777777777811</c:v>
                </c:pt>
                <c:pt idx="1011">
                  <c:v>2.8055555555555549</c:v>
                </c:pt>
                <c:pt idx="1012">
                  <c:v>2.8083333333333331</c:v>
                </c:pt>
                <c:pt idx="1013">
                  <c:v>2.8111111111111109</c:v>
                </c:pt>
                <c:pt idx="1014">
                  <c:v>2.8138888888888767</c:v>
                </c:pt>
                <c:pt idx="1015">
                  <c:v>2.8166666666666567</c:v>
                </c:pt>
                <c:pt idx="1016">
                  <c:v>2.8194444444444327</c:v>
                </c:pt>
                <c:pt idx="1017">
                  <c:v>2.822222222222222</c:v>
                </c:pt>
                <c:pt idx="1018">
                  <c:v>2.8249999999999997</c:v>
                </c:pt>
                <c:pt idx="1019">
                  <c:v>2.8277777777779081</c:v>
                </c:pt>
                <c:pt idx="1020">
                  <c:v>2.8305555555555562</c:v>
                </c:pt>
                <c:pt idx="1021">
                  <c:v>2.833333333333333</c:v>
                </c:pt>
                <c:pt idx="1022">
                  <c:v>2.8361111111111108</c:v>
                </c:pt>
                <c:pt idx="1023">
                  <c:v>2.8388888888887784</c:v>
                </c:pt>
                <c:pt idx="1024">
                  <c:v>2.8416666666666668</c:v>
                </c:pt>
                <c:pt idx="1025">
                  <c:v>2.8444444444444437</c:v>
                </c:pt>
                <c:pt idx="1026">
                  <c:v>2.8472222222222232</c:v>
                </c:pt>
                <c:pt idx="1027">
                  <c:v>2.8499999999999988</c:v>
                </c:pt>
                <c:pt idx="1028">
                  <c:v>2.8527777777777801</c:v>
                </c:pt>
                <c:pt idx="1029">
                  <c:v>2.8555555555555547</c:v>
                </c:pt>
                <c:pt idx="1030">
                  <c:v>2.8583333333333329</c:v>
                </c:pt>
                <c:pt idx="1031">
                  <c:v>2.8611111111111112</c:v>
                </c:pt>
                <c:pt idx="1032">
                  <c:v>2.8638888888888867</c:v>
                </c:pt>
                <c:pt idx="1033">
                  <c:v>2.8666666666666667</c:v>
                </c:pt>
                <c:pt idx="1034">
                  <c:v>2.8694444444444427</c:v>
                </c:pt>
                <c:pt idx="1035">
                  <c:v>2.8722222222222187</c:v>
                </c:pt>
                <c:pt idx="1036">
                  <c:v>2.8749999999999987</c:v>
                </c:pt>
                <c:pt idx="1037">
                  <c:v>2.8777777777778759</c:v>
                </c:pt>
                <c:pt idx="1038">
                  <c:v>2.8805555555555551</c:v>
                </c:pt>
                <c:pt idx="1039">
                  <c:v>2.8833333333333342</c:v>
                </c:pt>
                <c:pt idx="1040">
                  <c:v>2.8861111111111111</c:v>
                </c:pt>
                <c:pt idx="1041">
                  <c:v>2.8888888888888777</c:v>
                </c:pt>
                <c:pt idx="1042">
                  <c:v>2.8916666666666577</c:v>
                </c:pt>
                <c:pt idx="1043">
                  <c:v>2.8944444444444377</c:v>
                </c:pt>
                <c:pt idx="1044">
                  <c:v>2.8972222222222221</c:v>
                </c:pt>
                <c:pt idx="1045">
                  <c:v>2.9</c:v>
                </c:pt>
                <c:pt idx="1046">
                  <c:v>2.9027777777777812</c:v>
                </c:pt>
                <c:pt idx="1047">
                  <c:v>2.905555555555555</c:v>
                </c:pt>
                <c:pt idx="1048">
                  <c:v>2.9083333333333332</c:v>
                </c:pt>
                <c:pt idx="1049">
                  <c:v>2.911111111111111</c:v>
                </c:pt>
                <c:pt idx="1050">
                  <c:v>2.9138888888888768</c:v>
                </c:pt>
                <c:pt idx="1051">
                  <c:v>2.9166666666666567</c:v>
                </c:pt>
                <c:pt idx="1052">
                  <c:v>2.9194444444444367</c:v>
                </c:pt>
                <c:pt idx="1053">
                  <c:v>2.9222222222222221</c:v>
                </c:pt>
                <c:pt idx="1054">
                  <c:v>2.9249999999999998</c:v>
                </c:pt>
                <c:pt idx="1055">
                  <c:v>2.9277777777779459</c:v>
                </c:pt>
                <c:pt idx="1056">
                  <c:v>2.9305555555555549</c:v>
                </c:pt>
                <c:pt idx="1057">
                  <c:v>2.9333333333333331</c:v>
                </c:pt>
                <c:pt idx="1058">
                  <c:v>2.9361111111111109</c:v>
                </c:pt>
                <c:pt idx="1059">
                  <c:v>2.9388888888888767</c:v>
                </c:pt>
                <c:pt idx="1060">
                  <c:v>2.9416666666666669</c:v>
                </c:pt>
                <c:pt idx="1061">
                  <c:v>2.9444444444444438</c:v>
                </c:pt>
                <c:pt idx="1062">
                  <c:v>2.9472222222222242</c:v>
                </c:pt>
                <c:pt idx="1063">
                  <c:v>2.9499999999999997</c:v>
                </c:pt>
                <c:pt idx="1064">
                  <c:v>2.9527777777777802</c:v>
                </c:pt>
                <c:pt idx="1065">
                  <c:v>2.9555555555555562</c:v>
                </c:pt>
                <c:pt idx="1066">
                  <c:v>2.958333333333333</c:v>
                </c:pt>
                <c:pt idx="1067">
                  <c:v>2.9611111111111112</c:v>
                </c:pt>
                <c:pt idx="1068">
                  <c:v>2.9638888888888877</c:v>
                </c:pt>
                <c:pt idx="1069">
                  <c:v>2.9666666666666668</c:v>
                </c:pt>
                <c:pt idx="1070">
                  <c:v>2.9694444444444437</c:v>
                </c:pt>
                <c:pt idx="1071">
                  <c:v>2.9722222222222197</c:v>
                </c:pt>
                <c:pt idx="1072">
                  <c:v>2.9749999999999988</c:v>
                </c:pt>
                <c:pt idx="1073">
                  <c:v>2.977777777777892</c:v>
                </c:pt>
                <c:pt idx="1074">
                  <c:v>2.9805555555555592</c:v>
                </c:pt>
                <c:pt idx="1075">
                  <c:v>2.9833333333333352</c:v>
                </c:pt>
                <c:pt idx="1076">
                  <c:v>2.9861111111111112</c:v>
                </c:pt>
                <c:pt idx="1077">
                  <c:v>2.9888888888888867</c:v>
                </c:pt>
                <c:pt idx="1078">
                  <c:v>2.9916666666666667</c:v>
                </c:pt>
                <c:pt idx="1079">
                  <c:v>2.9944444444444427</c:v>
                </c:pt>
                <c:pt idx="1080">
                  <c:v>2.9972222222222222</c:v>
                </c:pt>
                <c:pt idx="1081">
                  <c:v>3</c:v>
                </c:pt>
                <c:pt idx="1082">
                  <c:v>3.0027777777778759</c:v>
                </c:pt>
                <c:pt idx="1083">
                  <c:v>3.0055555555555582</c:v>
                </c:pt>
                <c:pt idx="1084">
                  <c:v>3.0083333333333342</c:v>
                </c:pt>
                <c:pt idx="1085">
                  <c:v>3.0111111111111111</c:v>
                </c:pt>
                <c:pt idx="1086">
                  <c:v>3.0138888888888777</c:v>
                </c:pt>
                <c:pt idx="1087">
                  <c:v>3.0166666666666577</c:v>
                </c:pt>
                <c:pt idx="1088">
                  <c:v>3.0194444444444377</c:v>
                </c:pt>
                <c:pt idx="1089">
                  <c:v>3.0222222222222221</c:v>
                </c:pt>
                <c:pt idx="1090">
                  <c:v>3.0249999999999999</c:v>
                </c:pt>
                <c:pt idx="1091">
                  <c:v>3.0277777777779766</c:v>
                </c:pt>
                <c:pt idx="1092">
                  <c:v>3.030555555555555</c:v>
                </c:pt>
                <c:pt idx="1093">
                  <c:v>3.0333333333333332</c:v>
                </c:pt>
                <c:pt idx="1094">
                  <c:v>3.036111111111111</c:v>
                </c:pt>
                <c:pt idx="1095">
                  <c:v>3.0388888888888768</c:v>
                </c:pt>
                <c:pt idx="1096">
                  <c:v>3.041666666666667</c:v>
                </c:pt>
                <c:pt idx="1097">
                  <c:v>3.0444444444444438</c:v>
                </c:pt>
                <c:pt idx="1098">
                  <c:v>3.0472222222222252</c:v>
                </c:pt>
                <c:pt idx="1099">
                  <c:v>3.05</c:v>
                </c:pt>
                <c:pt idx="1100">
                  <c:v>3.0527777777777811</c:v>
                </c:pt>
                <c:pt idx="1101">
                  <c:v>3.0555555555555549</c:v>
                </c:pt>
                <c:pt idx="1102">
                  <c:v>3.0583333333333331</c:v>
                </c:pt>
                <c:pt idx="1103">
                  <c:v>3.0611111111111202</c:v>
                </c:pt>
                <c:pt idx="1104">
                  <c:v>3.0638888888888887</c:v>
                </c:pt>
                <c:pt idx="1105">
                  <c:v>3.0666666666666669</c:v>
                </c:pt>
                <c:pt idx="1106">
                  <c:v>3.0694444444444438</c:v>
                </c:pt>
                <c:pt idx="1107">
                  <c:v>3.072222222222222</c:v>
                </c:pt>
                <c:pt idx="1108">
                  <c:v>3.0749999999999997</c:v>
                </c:pt>
                <c:pt idx="1109">
                  <c:v>3.0777777777779081</c:v>
                </c:pt>
                <c:pt idx="1110">
                  <c:v>3.0805555555555602</c:v>
                </c:pt>
                <c:pt idx="1111">
                  <c:v>3.0833333333333401</c:v>
                </c:pt>
                <c:pt idx="1112">
                  <c:v>3.0861111111111112</c:v>
                </c:pt>
                <c:pt idx="1113">
                  <c:v>3.0888888888888877</c:v>
                </c:pt>
                <c:pt idx="1114">
                  <c:v>3.0916666666666668</c:v>
                </c:pt>
                <c:pt idx="1115">
                  <c:v>3.0944444444444437</c:v>
                </c:pt>
                <c:pt idx="1116">
                  <c:v>3.0972222222222232</c:v>
                </c:pt>
                <c:pt idx="1117">
                  <c:v>3.1</c:v>
                </c:pt>
                <c:pt idx="1118">
                  <c:v>3.102777777777892</c:v>
                </c:pt>
                <c:pt idx="1119">
                  <c:v>3.1055555555555592</c:v>
                </c:pt>
                <c:pt idx="1120">
                  <c:v>3.1083333333333352</c:v>
                </c:pt>
                <c:pt idx="1121">
                  <c:v>3.1111111111111112</c:v>
                </c:pt>
                <c:pt idx="1122">
                  <c:v>3.1138888888888867</c:v>
                </c:pt>
                <c:pt idx="1123">
                  <c:v>3.1166666666666667</c:v>
                </c:pt>
                <c:pt idx="1124">
                  <c:v>3.1194444444444427</c:v>
                </c:pt>
                <c:pt idx="1125">
                  <c:v>3.1222222222222222</c:v>
                </c:pt>
                <c:pt idx="1126">
                  <c:v>3.125</c:v>
                </c:pt>
                <c:pt idx="1127">
                  <c:v>3.1277777777779927</c:v>
                </c:pt>
                <c:pt idx="1128">
                  <c:v>3.1305555555555582</c:v>
                </c:pt>
                <c:pt idx="1129">
                  <c:v>3.1333333333333342</c:v>
                </c:pt>
                <c:pt idx="1130">
                  <c:v>3.1361111111111111</c:v>
                </c:pt>
                <c:pt idx="1131">
                  <c:v>3.1388888888888777</c:v>
                </c:pt>
                <c:pt idx="1132">
                  <c:v>3.1416666666666671</c:v>
                </c:pt>
                <c:pt idx="1133">
                  <c:v>3.1444444444444439</c:v>
                </c:pt>
                <c:pt idx="1134">
                  <c:v>3.1472222222222412</c:v>
                </c:pt>
                <c:pt idx="1135">
                  <c:v>3.15</c:v>
                </c:pt>
                <c:pt idx="1136">
                  <c:v>3.1527777777777812</c:v>
                </c:pt>
                <c:pt idx="1137">
                  <c:v>3.155555555555555</c:v>
                </c:pt>
                <c:pt idx="1138">
                  <c:v>3.1583333333333332</c:v>
                </c:pt>
                <c:pt idx="1139">
                  <c:v>3.1611111111111212</c:v>
                </c:pt>
                <c:pt idx="1140">
                  <c:v>3.1638888888888888</c:v>
                </c:pt>
                <c:pt idx="1141">
                  <c:v>3.1666666666666661</c:v>
                </c:pt>
                <c:pt idx="1142">
                  <c:v>3.1694444444444438</c:v>
                </c:pt>
                <c:pt idx="1143">
                  <c:v>3.1722222222222221</c:v>
                </c:pt>
                <c:pt idx="1144">
                  <c:v>3.1749999999999998</c:v>
                </c:pt>
                <c:pt idx="1145">
                  <c:v>3.1777777777779459</c:v>
                </c:pt>
                <c:pt idx="1146">
                  <c:v>3.1805555555555602</c:v>
                </c:pt>
                <c:pt idx="1147">
                  <c:v>3.1833333333333402</c:v>
                </c:pt>
                <c:pt idx="1148">
                  <c:v>3.1861111111111202</c:v>
                </c:pt>
                <c:pt idx="1149">
                  <c:v>3.1888888888888887</c:v>
                </c:pt>
                <c:pt idx="1150">
                  <c:v>3.1916666666666669</c:v>
                </c:pt>
                <c:pt idx="1151">
                  <c:v>3.1944444444444438</c:v>
                </c:pt>
                <c:pt idx="1152">
                  <c:v>3.1972222222222242</c:v>
                </c:pt>
                <c:pt idx="1153">
                  <c:v>3.2</c:v>
                </c:pt>
                <c:pt idx="1154">
                  <c:v>3.2027777777779081</c:v>
                </c:pt>
                <c:pt idx="1155">
                  <c:v>3.2055555555555602</c:v>
                </c:pt>
                <c:pt idx="1156">
                  <c:v>3.2083333333333401</c:v>
                </c:pt>
                <c:pt idx="1157">
                  <c:v>3.2111111111111112</c:v>
                </c:pt>
                <c:pt idx="1158">
                  <c:v>3.2138888888888877</c:v>
                </c:pt>
                <c:pt idx="1159">
                  <c:v>3.2166666666666668</c:v>
                </c:pt>
                <c:pt idx="1160">
                  <c:v>3.2194444444444437</c:v>
                </c:pt>
                <c:pt idx="1161">
                  <c:v>3.2222222222222232</c:v>
                </c:pt>
                <c:pt idx="1162">
                  <c:v>3.2250000000000001</c:v>
                </c:pt>
                <c:pt idx="1163">
                  <c:v>3.2277777777780123</c:v>
                </c:pt>
                <c:pt idx="1164">
                  <c:v>3.2305555555555592</c:v>
                </c:pt>
                <c:pt idx="1165">
                  <c:v>3.2333333333333352</c:v>
                </c:pt>
                <c:pt idx="1166">
                  <c:v>3.2361111111111112</c:v>
                </c:pt>
                <c:pt idx="1167">
                  <c:v>3.2388888888888867</c:v>
                </c:pt>
                <c:pt idx="1168">
                  <c:v>3.2416666666666671</c:v>
                </c:pt>
                <c:pt idx="1169">
                  <c:v>3.244444444444444</c:v>
                </c:pt>
                <c:pt idx="1170">
                  <c:v>3.2472222222223492</c:v>
                </c:pt>
                <c:pt idx="1171">
                  <c:v>3.25</c:v>
                </c:pt>
                <c:pt idx="1172">
                  <c:v>3.2527777777778759</c:v>
                </c:pt>
                <c:pt idx="1173">
                  <c:v>3.2555555555555582</c:v>
                </c:pt>
                <c:pt idx="1174">
                  <c:v>3.2583333333333342</c:v>
                </c:pt>
                <c:pt idx="1175">
                  <c:v>3.2611111111111692</c:v>
                </c:pt>
                <c:pt idx="1176">
                  <c:v>3.2638888888888888</c:v>
                </c:pt>
                <c:pt idx="1177">
                  <c:v>3.2666666666666671</c:v>
                </c:pt>
                <c:pt idx="1178">
                  <c:v>3.2694444444444439</c:v>
                </c:pt>
                <c:pt idx="1179">
                  <c:v>3.2722222222222221</c:v>
                </c:pt>
                <c:pt idx="1180">
                  <c:v>3.2749999999999999</c:v>
                </c:pt>
                <c:pt idx="1181">
                  <c:v>3.2777777777779766</c:v>
                </c:pt>
                <c:pt idx="1182">
                  <c:v>3.2805555555555612</c:v>
                </c:pt>
                <c:pt idx="1183">
                  <c:v>3.2833333333333412</c:v>
                </c:pt>
                <c:pt idx="1184">
                  <c:v>3.2861111111111212</c:v>
                </c:pt>
                <c:pt idx="1185">
                  <c:v>3.2888888888888888</c:v>
                </c:pt>
                <c:pt idx="1186">
                  <c:v>3.2916666666666661</c:v>
                </c:pt>
                <c:pt idx="1187">
                  <c:v>3.2944444444444438</c:v>
                </c:pt>
                <c:pt idx="1188">
                  <c:v>3.2972222222222252</c:v>
                </c:pt>
                <c:pt idx="1189">
                  <c:v>3.3</c:v>
                </c:pt>
                <c:pt idx="1190">
                  <c:v>3.3027777777777811</c:v>
                </c:pt>
                <c:pt idx="1191">
                  <c:v>3.3055555555555549</c:v>
                </c:pt>
                <c:pt idx="1192">
                  <c:v>3.3083333333333331</c:v>
                </c:pt>
                <c:pt idx="1193">
                  <c:v>3.3111111111111109</c:v>
                </c:pt>
                <c:pt idx="1194">
                  <c:v>3.3138888888888767</c:v>
                </c:pt>
                <c:pt idx="1195">
                  <c:v>3.3166666666666567</c:v>
                </c:pt>
                <c:pt idx="1196">
                  <c:v>3.3194444444444327</c:v>
                </c:pt>
                <c:pt idx="1197">
                  <c:v>3.322222222222222</c:v>
                </c:pt>
                <c:pt idx="1198">
                  <c:v>3.3249999999999997</c:v>
                </c:pt>
                <c:pt idx="1199">
                  <c:v>3.3277777777779081</c:v>
                </c:pt>
                <c:pt idx="1200">
                  <c:v>3.3305555555555562</c:v>
                </c:pt>
                <c:pt idx="1201">
                  <c:v>3.333333333333333</c:v>
                </c:pt>
                <c:pt idx="1202">
                  <c:v>3.3361111111111108</c:v>
                </c:pt>
                <c:pt idx="1203">
                  <c:v>3.3388888888887784</c:v>
                </c:pt>
                <c:pt idx="1204">
                  <c:v>3.3416666666666668</c:v>
                </c:pt>
                <c:pt idx="1205">
                  <c:v>3.3444444444444437</c:v>
                </c:pt>
                <c:pt idx="1206">
                  <c:v>3.3472222222222232</c:v>
                </c:pt>
                <c:pt idx="1207">
                  <c:v>3.3499999999999988</c:v>
                </c:pt>
                <c:pt idx="1208">
                  <c:v>3.3527777777777801</c:v>
                </c:pt>
                <c:pt idx="1209">
                  <c:v>3.3555555555555547</c:v>
                </c:pt>
                <c:pt idx="1210">
                  <c:v>3.3583333333333329</c:v>
                </c:pt>
                <c:pt idx="1211">
                  <c:v>3.3611111111111112</c:v>
                </c:pt>
                <c:pt idx="1212">
                  <c:v>3.3638888888888867</c:v>
                </c:pt>
                <c:pt idx="1213">
                  <c:v>3.3666666666666667</c:v>
                </c:pt>
                <c:pt idx="1214">
                  <c:v>3.3694444444444427</c:v>
                </c:pt>
                <c:pt idx="1215">
                  <c:v>3.3722222222222187</c:v>
                </c:pt>
                <c:pt idx="1216">
                  <c:v>3.3749999999999987</c:v>
                </c:pt>
                <c:pt idx="1217">
                  <c:v>3.3777777777778759</c:v>
                </c:pt>
                <c:pt idx="1218">
                  <c:v>3.3805555555555551</c:v>
                </c:pt>
                <c:pt idx="1219">
                  <c:v>3.3833333333333342</c:v>
                </c:pt>
                <c:pt idx="1220">
                  <c:v>3.3861111111111111</c:v>
                </c:pt>
                <c:pt idx="1221">
                  <c:v>3.3888888888888777</c:v>
                </c:pt>
                <c:pt idx="1222">
                  <c:v>3.3916666666666577</c:v>
                </c:pt>
                <c:pt idx="1223">
                  <c:v>3.3944444444444377</c:v>
                </c:pt>
                <c:pt idx="1224">
                  <c:v>3.3972222222222221</c:v>
                </c:pt>
                <c:pt idx="1225">
                  <c:v>3.4</c:v>
                </c:pt>
                <c:pt idx="1226">
                  <c:v>3.4027777777777812</c:v>
                </c:pt>
                <c:pt idx="1227">
                  <c:v>3.405555555555555</c:v>
                </c:pt>
                <c:pt idx="1228">
                  <c:v>3.4083333333333332</c:v>
                </c:pt>
                <c:pt idx="1229">
                  <c:v>3.411111111111111</c:v>
                </c:pt>
                <c:pt idx="1230">
                  <c:v>3.4138888888888768</c:v>
                </c:pt>
                <c:pt idx="1231">
                  <c:v>3.4166666666666567</c:v>
                </c:pt>
                <c:pt idx="1232">
                  <c:v>3.4194444444444367</c:v>
                </c:pt>
                <c:pt idx="1233">
                  <c:v>3.4222222222222221</c:v>
                </c:pt>
                <c:pt idx="1234">
                  <c:v>3.4249999999999998</c:v>
                </c:pt>
                <c:pt idx="1235">
                  <c:v>3.4277777777779459</c:v>
                </c:pt>
                <c:pt idx="1236">
                  <c:v>3.4305555555555549</c:v>
                </c:pt>
                <c:pt idx="1237">
                  <c:v>3.4333333333333331</c:v>
                </c:pt>
                <c:pt idx="1238">
                  <c:v>3.4361111111111109</c:v>
                </c:pt>
                <c:pt idx="1239">
                  <c:v>3.4388888888888767</c:v>
                </c:pt>
                <c:pt idx="1240">
                  <c:v>3.4416666666666669</c:v>
                </c:pt>
                <c:pt idx="1241">
                  <c:v>3.4444444444444438</c:v>
                </c:pt>
                <c:pt idx="1242">
                  <c:v>3.4472222222222242</c:v>
                </c:pt>
                <c:pt idx="1243">
                  <c:v>3.4499999999999997</c:v>
                </c:pt>
                <c:pt idx="1244">
                  <c:v>3.4527777777777802</c:v>
                </c:pt>
                <c:pt idx="1245">
                  <c:v>3.4555555555555562</c:v>
                </c:pt>
                <c:pt idx="1246">
                  <c:v>3.458333333333333</c:v>
                </c:pt>
                <c:pt idx="1247">
                  <c:v>3.4611111111111112</c:v>
                </c:pt>
                <c:pt idx="1248">
                  <c:v>3.4638888888888877</c:v>
                </c:pt>
                <c:pt idx="1249">
                  <c:v>3.4666666666666668</c:v>
                </c:pt>
                <c:pt idx="1250">
                  <c:v>3.4694444444444437</c:v>
                </c:pt>
                <c:pt idx="1251">
                  <c:v>3.4722222222222197</c:v>
                </c:pt>
                <c:pt idx="1252">
                  <c:v>3.4749999999999988</c:v>
                </c:pt>
                <c:pt idx="1253">
                  <c:v>3.477777777777892</c:v>
                </c:pt>
                <c:pt idx="1254">
                  <c:v>3.4805555555555592</c:v>
                </c:pt>
                <c:pt idx="1255">
                  <c:v>3.4833333333333352</c:v>
                </c:pt>
                <c:pt idx="1256">
                  <c:v>3.4861111111111112</c:v>
                </c:pt>
                <c:pt idx="1257">
                  <c:v>3.4888888888888867</c:v>
                </c:pt>
                <c:pt idx="1258">
                  <c:v>3.4916666666666667</c:v>
                </c:pt>
                <c:pt idx="1259">
                  <c:v>3.4944444444444427</c:v>
                </c:pt>
                <c:pt idx="1260">
                  <c:v>3.4972222222222222</c:v>
                </c:pt>
                <c:pt idx="1261">
                  <c:v>3.5</c:v>
                </c:pt>
                <c:pt idx="1262">
                  <c:v>3.5027777777778759</c:v>
                </c:pt>
                <c:pt idx="1263">
                  <c:v>3.5055555555555582</c:v>
                </c:pt>
                <c:pt idx="1264">
                  <c:v>3.5083333333333342</c:v>
                </c:pt>
                <c:pt idx="1265">
                  <c:v>3.5111111111111111</c:v>
                </c:pt>
                <c:pt idx="1266">
                  <c:v>3.5138888888888777</c:v>
                </c:pt>
                <c:pt idx="1267">
                  <c:v>3.5166666666666577</c:v>
                </c:pt>
                <c:pt idx="1268">
                  <c:v>3.5194444444444377</c:v>
                </c:pt>
                <c:pt idx="1269">
                  <c:v>3.5222222222222221</c:v>
                </c:pt>
                <c:pt idx="1270">
                  <c:v>3.5249999999999999</c:v>
                </c:pt>
                <c:pt idx="1271">
                  <c:v>3.5277777777779766</c:v>
                </c:pt>
                <c:pt idx="1272">
                  <c:v>3.530555555555555</c:v>
                </c:pt>
                <c:pt idx="1273">
                  <c:v>3.5333333333333332</c:v>
                </c:pt>
                <c:pt idx="1274">
                  <c:v>3.536111111111111</c:v>
                </c:pt>
                <c:pt idx="1275">
                  <c:v>3.5388888888888768</c:v>
                </c:pt>
                <c:pt idx="1276">
                  <c:v>3.541666666666667</c:v>
                </c:pt>
                <c:pt idx="1277">
                  <c:v>3.5444444444444438</c:v>
                </c:pt>
                <c:pt idx="1278">
                  <c:v>3.5472222222222252</c:v>
                </c:pt>
                <c:pt idx="1279">
                  <c:v>3.55</c:v>
                </c:pt>
                <c:pt idx="1280">
                  <c:v>3.5527777777777811</c:v>
                </c:pt>
                <c:pt idx="1281">
                  <c:v>3.5555555555555549</c:v>
                </c:pt>
                <c:pt idx="1282">
                  <c:v>3.5583333333333331</c:v>
                </c:pt>
                <c:pt idx="1283">
                  <c:v>3.5611111111111202</c:v>
                </c:pt>
                <c:pt idx="1284">
                  <c:v>3.5638888888888887</c:v>
                </c:pt>
                <c:pt idx="1285">
                  <c:v>3.5666666666666669</c:v>
                </c:pt>
                <c:pt idx="1286">
                  <c:v>3.5694444444444438</c:v>
                </c:pt>
                <c:pt idx="1287">
                  <c:v>3.572222222222222</c:v>
                </c:pt>
                <c:pt idx="1288">
                  <c:v>3.5749999999999997</c:v>
                </c:pt>
                <c:pt idx="1289">
                  <c:v>3.5777777777779081</c:v>
                </c:pt>
                <c:pt idx="1290">
                  <c:v>3.5805555555555602</c:v>
                </c:pt>
                <c:pt idx="1291">
                  <c:v>3.5833333333333401</c:v>
                </c:pt>
                <c:pt idx="1292">
                  <c:v>3.5861111111111112</c:v>
                </c:pt>
                <c:pt idx="1293">
                  <c:v>3.5888888888888877</c:v>
                </c:pt>
                <c:pt idx="1294">
                  <c:v>3.5916666666666668</c:v>
                </c:pt>
                <c:pt idx="1295">
                  <c:v>3.5944444444444437</c:v>
                </c:pt>
                <c:pt idx="1296">
                  <c:v>3.5972222222222232</c:v>
                </c:pt>
                <c:pt idx="1297">
                  <c:v>3.6</c:v>
                </c:pt>
                <c:pt idx="1298">
                  <c:v>3.602777777777892</c:v>
                </c:pt>
                <c:pt idx="1299">
                  <c:v>3.6055555555555592</c:v>
                </c:pt>
                <c:pt idx="1300">
                  <c:v>3.6083333333333352</c:v>
                </c:pt>
                <c:pt idx="1301">
                  <c:v>3.6111111111111112</c:v>
                </c:pt>
                <c:pt idx="1302">
                  <c:v>3.6138888888888867</c:v>
                </c:pt>
                <c:pt idx="1303">
                  <c:v>3.6166666666666667</c:v>
                </c:pt>
                <c:pt idx="1304">
                  <c:v>3.6194444444444427</c:v>
                </c:pt>
                <c:pt idx="1305">
                  <c:v>3.6222222222222222</c:v>
                </c:pt>
                <c:pt idx="1306">
                  <c:v>3.625</c:v>
                </c:pt>
                <c:pt idx="1307">
                  <c:v>3.6277777777779914</c:v>
                </c:pt>
                <c:pt idx="1308">
                  <c:v>3.6305555555555551</c:v>
                </c:pt>
                <c:pt idx="1309">
                  <c:v>3.6333333333333342</c:v>
                </c:pt>
                <c:pt idx="1310">
                  <c:v>3.6361111111111111</c:v>
                </c:pt>
                <c:pt idx="1311">
                  <c:v>3.6388888888888777</c:v>
                </c:pt>
                <c:pt idx="1312">
                  <c:v>3.6416666666666671</c:v>
                </c:pt>
                <c:pt idx="1313">
                  <c:v>3.6444444444444439</c:v>
                </c:pt>
                <c:pt idx="1314">
                  <c:v>3.6472222222222412</c:v>
                </c:pt>
                <c:pt idx="1315">
                  <c:v>3.65</c:v>
                </c:pt>
                <c:pt idx="1316">
                  <c:v>3.6527777777777812</c:v>
                </c:pt>
                <c:pt idx="1317">
                  <c:v>3.655555555555555</c:v>
                </c:pt>
                <c:pt idx="1318">
                  <c:v>3.6583333333333332</c:v>
                </c:pt>
                <c:pt idx="1319">
                  <c:v>3.6611111111111212</c:v>
                </c:pt>
                <c:pt idx="1320">
                  <c:v>3.6638888888888888</c:v>
                </c:pt>
                <c:pt idx="1321">
                  <c:v>3.6666666666666661</c:v>
                </c:pt>
                <c:pt idx="1322">
                  <c:v>3.6694444444444438</c:v>
                </c:pt>
                <c:pt idx="1323">
                  <c:v>3.6722222222222221</c:v>
                </c:pt>
                <c:pt idx="1324">
                  <c:v>3.6749999999999998</c:v>
                </c:pt>
                <c:pt idx="1325">
                  <c:v>3.6777777777779459</c:v>
                </c:pt>
                <c:pt idx="1326">
                  <c:v>3.6805555555555602</c:v>
                </c:pt>
                <c:pt idx="1327">
                  <c:v>3.6833333333333402</c:v>
                </c:pt>
                <c:pt idx="1328">
                  <c:v>3.6861111111111202</c:v>
                </c:pt>
                <c:pt idx="1329">
                  <c:v>3.6888888888888887</c:v>
                </c:pt>
                <c:pt idx="1330">
                  <c:v>3.6916666666666669</c:v>
                </c:pt>
                <c:pt idx="1331">
                  <c:v>3.6944444444444438</c:v>
                </c:pt>
                <c:pt idx="1332">
                  <c:v>3.6972222222222242</c:v>
                </c:pt>
                <c:pt idx="1333">
                  <c:v>3.7</c:v>
                </c:pt>
                <c:pt idx="1334">
                  <c:v>3.7027777777779081</c:v>
                </c:pt>
                <c:pt idx="1335">
                  <c:v>3.7055555555555602</c:v>
                </c:pt>
                <c:pt idx="1336">
                  <c:v>3.7083333333333401</c:v>
                </c:pt>
                <c:pt idx="1337">
                  <c:v>3.7111111111111112</c:v>
                </c:pt>
                <c:pt idx="1338">
                  <c:v>3.7138888888888877</c:v>
                </c:pt>
                <c:pt idx="1339">
                  <c:v>3.7166666666666668</c:v>
                </c:pt>
                <c:pt idx="1340">
                  <c:v>3.7194444444444437</c:v>
                </c:pt>
                <c:pt idx="1341">
                  <c:v>3.7222222222222232</c:v>
                </c:pt>
                <c:pt idx="1342">
                  <c:v>3.7250000000000001</c:v>
                </c:pt>
                <c:pt idx="1343">
                  <c:v>3.7277777777780123</c:v>
                </c:pt>
                <c:pt idx="1344">
                  <c:v>3.7305555555555592</c:v>
                </c:pt>
                <c:pt idx="1345">
                  <c:v>3.7333333333333352</c:v>
                </c:pt>
                <c:pt idx="1346">
                  <c:v>3.7361111111111112</c:v>
                </c:pt>
                <c:pt idx="1347">
                  <c:v>3.7388888888888867</c:v>
                </c:pt>
                <c:pt idx="1348">
                  <c:v>3.7416666666666671</c:v>
                </c:pt>
                <c:pt idx="1349">
                  <c:v>3.744444444444444</c:v>
                </c:pt>
                <c:pt idx="1350">
                  <c:v>3.7472222222223492</c:v>
                </c:pt>
                <c:pt idx="1351">
                  <c:v>3.75</c:v>
                </c:pt>
                <c:pt idx="1352">
                  <c:v>3.7527777777778759</c:v>
                </c:pt>
                <c:pt idx="1353">
                  <c:v>3.7555555555555551</c:v>
                </c:pt>
                <c:pt idx="1354">
                  <c:v>3.7583333333333342</c:v>
                </c:pt>
                <c:pt idx="1355">
                  <c:v>3.7611111111111692</c:v>
                </c:pt>
                <c:pt idx="1356">
                  <c:v>3.7638888888888888</c:v>
                </c:pt>
                <c:pt idx="1357">
                  <c:v>3.7666666666666671</c:v>
                </c:pt>
                <c:pt idx="1358">
                  <c:v>3.7694444444444439</c:v>
                </c:pt>
                <c:pt idx="1359">
                  <c:v>3.7722222222222221</c:v>
                </c:pt>
                <c:pt idx="1360">
                  <c:v>3.7749999999999999</c:v>
                </c:pt>
                <c:pt idx="1361">
                  <c:v>3.7777777777779766</c:v>
                </c:pt>
                <c:pt idx="1362">
                  <c:v>3.7805555555555612</c:v>
                </c:pt>
                <c:pt idx="1363">
                  <c:v>3.7833333333333412</c:v>
                </c:pt>
                <c:pt idx="1364">
                  <c:v>3.7861111111111212</c:v>
                </c:pt>
                <c:pt idx="1365">
                  <c:v>3.7888888888888888</c:v>
                </c:pt>
                <c:pt idx="1366">
                  <c:v>3.7916666666666661</c:v>
                </c:pt>
                <c:pt idx="1367">
                  <c:v>3.7944444444444438</c:v>
                </c:pt>
                <c:pt idx="1368">
                  <c:v>3.7972222222222252</c:v>
                </c:pt>
                <c:pt idx="1369">
                  <c:v>3.8</c:v>
                </c:pt>
                <c:pt idx="1370">
                  <c:v>3.8027777777777811</c:v>
                </c:pt>
                <c:pt idx="1371">
                  <c:v>3.8055555555555549</c:v>
                </c:pt>
                <c:pt idx="1372">
                  <c:v>3.8083333333333331</c:v>
                </c:pt>
                <c:pt idx="1373">
                  <c:v>3.8111111111111109</c:v>
                </c:pt>
                <c:pt idx="1374">
                  <c:v>3.8138888888888767</c:v>
                </c:pt>
                <c:pt idx="1375">
                  <c:v>3.8166666666666567</c:v>
                </c:pt>
                <c:pt idx="1376">
                  <c:v>3.8194444444444327</c:v>
                </c:pt>
                <c:pt idx="1377">
                  <c:v>3.822222222222222</c:v>
                </c:pt>
                <c:pt idx="1378">
                  <c:v>3.8249999999999997</c:v>
                </c:pt>
                <c:pt idx="1379">
                  <c:v>3.8277777777779081</c:v>
                </c:pt>
                <c:pt idx="1380">
                  <c:v>3.8305555555555562</c:v>
                </c:pt>
                <c:pt idx="1381">
                  <c:v>3.833333333333333</c:v>
                </c:pt>
                <c:pt idx="1382">
                  <c:v>3.8361111111111108</c:v>
                </c:pt>
                <c:pt idx="1383">
                  <c:v>3.8388888888887784</c:v>
                </c:pt>
                <c:pt idx="1384">
                  <c:v>3.8416666666666668</c:v>
                </c:pt>
                <c:pt idx="1385">
                  <c:v>3.8444444444444437</c:v>
                </c:pt>
                <c:pt idx="1386">
                  <c:v>3.8472222222222232</c:v>
                </c:pt>
                <c:pt idx="1387">
                  <c:v>3.8499999999999988</c:v>
                </c:pt>
                <c:pt idx="1388">
                  <c:v>3.8527777777777801</c:v>
                </c:pt>
                <c:pt idx="1389">
                  <c:v>3.8555555555555547</c:v>
                </c:pt>
                <c:pt idx="1390">
                  <c:v>3.8583333333333329</c:v>
                </c:pt>
                <c:pt idx="1391">
                  <c:v>3.8611111111111112</c:v>
                </c:pt>
                <c:pt idx="1392">
                  <c:v>3.8638888888888867</c:v>
                </c:pt>
                <c:pt idx="1393">
                  <c:v>3.8666666666666667</c:v>
                </c:pt>
                <c:pt idx="1394">
                  <c:v>3.8694444444444427</c:v>
                </c:pt>
                <c:pt idx="1395">
                  <c:v>3.8722222222222187</c:v>
                </c:pt>
                <c:pt idx="1396">
                  <c:v>3.8749999999999987</c:v>
                </c:pt>
                <c:pt idx="1397">
                  <c:v>3.8777777777778759</c:v>
                </c:pt>
                <c:pt idx="1398">
                  <c:v>3.8805555555555551</c:v>
                </c:pt>
                <c:pt idx="1399">
                  <c:v>3.8833333333333342</c:v>
                </c:pt>
                <c:pt idx="1400">
                  <c:v>3.8861111111111111</c:v>
                </c:pt>
                <c:pt idx="1401">
                  <c:v>3.8888888888888777</c:v>
                </c:pt>
                <c:pt idx="1402">
                  <c:v>3.8916666666666577</c:v>
                </c:pt>
                <c:pt idx="1403">
                  <c:v>3.8944444444444377</c:v>
                </c:pt>
                <c:pt idx="1404">
                  <c:v>3.8972222222222221</c:v>
                </c:pt>
                <c:pt idx="1405">
                  <c:v>3.9</c:v>
                </c:pt>
                <c:pt idx="1406">
                  <c:v>3.9027777777777812</c:v>
                </c:pt>
              </c:numCache>
            </c:numRef>
          </c:xVal>
          <c:yVal>
            <c:numRef>
              <c:f>AOSandLB1to2inSeaWaterTest3Oil!$F$4:$F$1410</c:f>
              <c:numCache>
                <c:formatCode>General</c:formatCode>
                <c:ptCount val="1407"/>
                <c:pt idx="0">
                  <c:v>0.52900000000000003</c:v>
                </c:pt>
                <c:pt idx="1">
                  <c:v>0.30400000000000038</c:v>
                </c:pt>
                <c:pt idx="2">
                  <c:v>0.3990000000000139</c:v>
                </c:pt>
                <c:pt idx="3">
                  <c:v>0.35600000000000032</c:v>
                </c:pt>
                <c:pt idx="4">
                  <c:v>0.40400000000000008</c:v>
                </c:pt>
                <c:pt idx="5">
                  <c:v>0.50800000000000001</c:v>
                </c:pt>
                <c:pt idx="6">
                  <c:v>0.58099999999999996</c:v>
                </c:pt>
                <c:pt idx="7">
                  <c:v>0.31300000000000588</c:v>
                </c:pt>
                <c:pt idx="8">
                  <c:v>0.72300000000000164</c:v>
                </c:pt>
                <c:pt idx="9">
                  <c:v>0.26800000000000002</c:v>
                </c:pt>
                <c:pt idx="10">
                  <c:v>0.42200000000000032</c:v>
                </c:pt>
                <c:pt idx="11">
                  <c:v>0.62700000000001765</c:v>
                </c:pt>
                <c:pt idx="12">
                  <c:v>1.034</c:v>
                </c:pt>
                <c:pt idx="13">
                  <c:v>0.503</c:v>
                </c:pt>
                <c:pt idx="14">
                  <c:v>0.43600000000000338</c:v>
                </c:pt>
                <c:pt idx="15">
                  <c:v>0.29500000000000032</c:v>
                </c:pt>
                <c:pt idx="16">
                  <c:v>0.51600000000000001</c:v>
                </c:pt>
                <c:pt idx="17">
                  <c:v>0.31300000000000588</c:v>
                </c:pt>
                <c:pt idx="18">
                  <c:v>0.13900000000000001</c:v>
                </c:pt>
                <c:pt idx="19">
                  <c:v>0.31000000000000238</c:v>
                </c:pt>
                <c:pt idx="20">
                  <c:v>0.53200000000000003</c:v>
                </c:pt>
                <c:pt idx="21">
                  <c:v>0.41100000000000031</c:v>
                </c:pt>
                <c:pt idx="22">
                  <c:v>0.72200000000000164</c:v>
                </c:pt>
                <c:pt idx="23">
                  <c:v>0.30100000000000032</c:v>
                </c:pt>
                <c:pt idx="24">
                  <c:v>0.92500000000000004</c:v>
                </c:pt>
                <c:pt idx="25">
                  <c:v>0.385000000000012</c:v>
                </c:pt>
                <c:pt idx="26">
                  <c:v>0.63300000000002266</c:v>
                </c:pt>
                <c:pt idx="27">
                  <c:v>0.50900000000000001</c:v>
                </c:pt>
                <c:pt idx="28">
                  <c:v>0.58099999999999996</c:v>
                </c:pt>
                <c:pt idx="29">
                  <c:v>0.45100000000000001</c:v>
                </c:pt>
                <c:pt idx="30">
                  <c:v>0.81500000000000061</c:v>
                </c:pt>
                <c:pt idx="31">
                  <c:v>0.27300000000000002</c:v>
                </c:pt>
                <c:pt idx="32">
                  <c:v>1.2969999999999557</c:v>
                </c:pt>
                <c:pt idx="33">
                  <c:v>0.61900000000000965</c:v>
                </c:pt>
                <c:pt idx="34">
                  <c:v>5.9000000000000434E-2</c:v>
                </c:pt>
                <c:pt idx="35">
                  <c:v>0.74300000000000865</c:v>
                </c:pt>
                <c:pt idx="36">
                  <c:v>0.54300000000000004</c:v>
                </c:pt>
                <c:pt idx="37">
                  <c:v>0.24000000000000021</c:v>
                </c:pt>
                <c:pt idx="38">
                  <c:v>0.18600000000000044</c:v>
                </c:pt>
                <c:pt idx="39">
                  <c:v>0.11900000000000002</c:v>
                </c:pt>
                <c:pt idx="40">
                  <c:v>0.19500000000000001</c:v>
                </c:pt>
                <c:pt idx="41">
                  <c:v>0.40200000000000002</c:v>
                </c:pt>
                <c:pt idx="42">
                  <c:v>0.61900000000000965</c:v>
                </c:pt>
                <c:pt idx="43">
                  <c:v>0.56600000000000061</c:v>
                </c:pt>
                <c:pt idx="44">
                  <c:v>0.40200000000000002</c:v>
                </c:pt>
                <c:pt idx="45">
                  <c:v>0.33300000000001256</c:v>
                </c:pt>
                <c:pt idx="46">
                  <c:v>0.55800000000000005</c:v>
                </c:pt>
                <c:pt idx="47">
                  <c:v>0.59</c:v>
                </c:pt>
                <c:pt idx="48">
                  <c:v>5.5000000000000014E-2</c:v>
                </c:pt>
                <c:pt idx="49">
                  <c:v>0.63900000000002322</c:v>
                </c:pt>
                <c:pt idx="50">
                  <c:v>7.0000000000000021E-2</c:v>
                </c:pt>
                <c:pt idx="51">
                  <c:v>0.7630000000000231</c:v>
                </c:pt>
                <c:pt idx="52">
                  <c:v>0.68800000000000061</c:v>
                </c:pt>
                <c:pt idx="53">
                  <c:v>0.72200000000000164</c:v>
                </c:pt>
                <c:pt idx="54">
                  <c:v>0.56400000000000061</c:v>
                </c:pt>
                <c:pt idx="55">
                  <c:v>0.92400000000000004</c:v>
                </c:pt>
                <c:pt idx="56">
                  <c:v>0.73700000000000165</c:v>
                </c:pt>
                <c:pt idx="57">
                  <c:v>1.1719999999999557</c:v>
                </c:pt>
                <c:pt idx="58">
                  <c:v>0.35000000000000031</c:v>
                </c:pt>
                <c:pt idx="59">
                  <c:v>0.56900000000000062</c:v>
                </c:pt>
                <c:pt idx="60">
                  <c:v>0.62400000000001365</c:v>
                </c:pt>
                <c:pt idx="61">
                  <c:v>0.35500000000000032</c:v>
                </c:pt>
                <c:pt idx="62">
                  <c:v>0.54600000000000004</c:v>
                </c:pt>
                <c:pt idx="63">
                  <c:v>0.65900000000002612</c:v>
                </c:pt>
                <c:pt idx="64">
                  <c:v>0.72000000000000164</c:v>
                </c:pt>
                <c:pt idx="65">
                  <c:v>0.503</c:v>
                </c:pt>
                <c:pt idx="66">
                  <c:v>0.70800000000000163</c:v>
                </c:pt>
                <c:pt idx="67">
                  <c:v>0.76900000000002389</c:v>
                </c:pt>
                <c:pt idx="68">
                  <c:v>0.69100000000000061</c:v>
                </c:pt>
                <c:pt idx="69">
                  <c:v>0.88100000000000001</c:v>
                </c:pt>
                <c:pt idx="70">
                  <c:v>0.82600000000000162</c:v>
                </c:pt>
                <c:pt idx="71">
                  <c:v>0.45600000000000002</c:v>
                </c:pt>
                <c:pt idx="72">
                  <c:v>0.79800000000000004</c:v>
                </c:pt>
                <c:pt idx="73">
                  <c:v>0.36700000000000038</c:v>
                </c:pt>
                <c:pt idx="74">
                  <c:v>0.88400000000000001</c:v>
                </c:pt>
                <c:pt idx="75">
                  <c:v>0.56300000000000061</c:v>
                </c:pt>
                <c:pt idx="76">
                  <c:v>1.0369999999999557</c:v>
                </c:pt>
                <c:pt idx="77">
                  <c:v>0.75200000000001765</c:v>
                </c:pt>
                <c:pt idx="78">
                  <c:v>0.29600000000000032</c:v>
                </c:pt>
                <c:pt idx="79">
                  <c:v>0.65900000000002612</c:v>
                </c:pt>
                <c:pt idx="80">
                  <c:v>0.84000000000000163</c:v>
                </c:pt>
                <c:pt idx="81">
                  <c:v>0.24300000000000024</c:v>
                </c:pt>
                <c:pt idx="82">
                  <c:v>0.22</c:v>
                </c:pt>
                <c:pt idx="83">
                  <c:v>1.5129999999999524</c:v>
                </c:pt>
                <c:pt idx="84">
                  <c:v>1.426999999999941</c:v>
                </c:pt>
                <c:pt idx="85">
                  <c:v>1.3859999999999522</c:v>
                </c:pt>
                <c:pt idx="86">
                  <c:v>1.083</c:v>
                </c:pt>
                <c:pt idx="87">
                  <c:v>0.24300000000000024</c:v>
                </c:pt>
                <c:pt idx="88">
                  <c:v>1.155</c:v>
                </c:pt>
                <c:pt idx="89">
                  <c:v>0.32100000000001183</c:v>
                </c:pt>
                <c:pt idx="90">
                  <c:v>0.69400000000000062</c:v>
                </c:pt>
                <c:pt idx="91">
                  <c:v>0.54600000000000004</c:v>
                </c:pt>
                <c:pt idx="92">
                  <c:v>0.68500000000000005</c:v>
                </c:pt>
                <c:pt idx="93">
                  <c:v>0.85200000000000164</c:v>
                </c:pt>
                <c:pt idx="94">
                  <c:v>0.55200000000000005</c:v>
                </c:pt>
                <c:pt idx="95">
                  <c:v>0.41600000000000031</c:v>
                </c:pt>
                <c:pt idx="96">
                  <c:v>1.2189999999999475</c:v>
                </c:pt>
                <c:pt idx="97">
                  <c:v>0.54400000000000004</c:v>
                </c:pt>
                <c:pt idx="98">
                  <c:v>0.62100000000001065</c:v>
                </c:pt>
                <c:pt idx="99">
                  <c:v>0.86100000000000165</c:v>
                </c:pt>
                <c:pt idx="100">
                  <c:v>0.62700000000001765</c:v>
                </c:pt>
                <c:pt idx="101">
                  <c:v>0.59599999999999997</c:v>
                </c:pt>
                <c:pt idx="102">
                  <c:v>0.63000000000002065</c:v>
                </c:pt>
                <c:pt idx="103">
                  <c:v>0.49700000000000238</c:v>
                </c:pt>
                <c:pt idx="104">
                  <c:v>0.41900000000000032</c:v>
                </c:pt>
                <c:pt idx="105">
                  <c:v>0.48900000000000032</c:v>
                </c:pt>
                <c:pt idx="106">
                  <c:v>0.83200000000000163</c:v>
                </c:pt>
                <c:pt idx="107">
                  <c:v>0.65900000000002612</c:v>
                </c:pt>
                <c:pt idx="108">
                  <c:v>0.54400000000000004</c:v>
                </c:pt>
                <c:pt idx="109">
                  <c:v>0.86100000000000165</c:v>
                </c:pt>
                <c:pt idx="110">
                  <c:v>0.48300000000000032</c:v>
                </c:pt>
                <c:pt idx="111">
                  <c:v>0.45100000000000001</c:v>
                </c:pt>
                <c:pt idx="112">
                  <c:v>0.35800000000000032</c:v>
                </c:pt>
                <c:pt idx="113">
                  <c:v>0.59</c:v>
                </c:pt>
                <c:pt idx="114">
                  <c:v>0.52300000000000002</c:v>
                </c:pt>
                <c:pt idx="115">
                  <c:v>0.23100000000000001</c:v>
                </c:pt>
                <c:pt idx="116">
                  <c:v>1.109</c:v>
                </c:pt>
                <c:pt idx="117">
                  <c:v>1.1120000000000001</c:v>
                </c:pt>
                <c:pt idx="118">
                  <c:v>1.1319999999999517</c:v>
                </c:pt>
                <c:pt idx="119">
                  <c:v>1.161</c:v>
                </c:pt>
                <c:pt idx="120">
                  <c:v>0.48000000000000032</c:v>
                </c:pt>
                <c:pt idx="121">
                  <c:v>1.002</c:v>
                </c:pt>
                <c:pt idx="122">
                  <c:v>0.41500000000000031</c:v>
                </c:pt>
                <c:pt idx="123">
                  <c:v>1.1379999999999524</c:v>
                </c:pt>
                <c:pt idx="124">
                  <c:v>1.274</c:v>
                </c:pt>
                <c:pt idx="125">
                  <c:v>1.109</c:v>
                </c:pt>
                <c:pt idx="126">
                  <c:v>1.788</c:v>
                </c:pt>
                <c:pt idx="127">
                  <c:v>1.6919999999999698</c:v>
                </c:pt>
                <c:pt idx="128">
                  <c:v>1.7409999999999508</c:v>
                </c:pt>
                <c:pt idx="129">
                  <c:v>1.9980000000000475</c:v>
                </c:pt>
                <c:pt idx="130">
                  <c:v>1.6459999999999535</c:v>
                </c:pt>
                <c:pt idx="131">
                  <c:v>1.71</c:v>
                </c:pt>
                <c:pt idx="132">
                  <c:v>2.137</c:v>
                </c:pt>
                <c:pt idx="133">
                  <c:v>2.16</c:v>
                </c:pt>
                <c:pt idx="134">
                  <c:v>2.177</c:v>
                </c:pt>
                <c:pt idx="135">
                  <c:v>2.766</c:v>
                </c:pt>
                <c:pt idx="136">
                  <c:v>3.105</c:v>
                </c:pt>
                <c:pt idx="137">
                  <c:v>3.1240000000000001</c:v>
                </c:pt>
                <c:pt idx="138">
                  <c:v>3.1619999999999999</c:v>
                </c:pt>
                <c:pt idx="139">
                  <c:v>3.173</c:v>
                </c:pt>
                <c:pt idx="140">
                  <c:v>3.3769999999999967</c:v>
                </c:pt>
                <c:pt idx="141">
                  <c:v>3.2480000000000002</c:v>
                </c:pt>
                <c:pt idx="142">
                  <c:v>3.3679999999999999</c:v>
                </c:pt>
                <c:pt idx="143">
                  <c:v>3.6579999999999999</c:v>
                </c:pt>
                <c:pt idx="144">
                  <c:v>3.27</c:v>
                </c:pt>
                <c:pt idx="145">
                  <c:v>3.7909999999999999</c:v>
                </c:pt>
                <c:pt idx="146">
                  <c:v>3.782</c:v>
                </c:pt>
                <c:pt idx="147">
                  <c:v>3.5819999999999999</c:v>
                </c:pt>
                <c:pt idx="148">
                  <c:v>4.0810000000000004</c:v>
                </c:pt>
                <c:pt idx="149">
                  <c:v>4.5830000000000002</c:v>
                </c:pt>
                <c:pt idx="150">
                  <c:v>4.1879999999999846</c:v>
                </c:pt>
                <c:pt idx="151">
                  <c:v>4.4139999999999997</c:v>
                </c:pt>
                <c:pt idx="152">
                  <c:v>4.4870000000000001</c:v>
                </c:pt>
                <c:pt idx="153">
                  <c:v>4.8490000000000002</c:v>
                </c:pt>
                <c:pt idx="154">
                  <c:v>5.2</c:v>
                </c:pt>
                <c:pt idx="155">
                  <c:v>5.532</c:v>
                </c:pt>
                <c:pt idx="156">
                  <c:v>5.8360000000000003</c:v>
                </c:pt>
                <c:pt idx="157">
                  <c:v>5.5430000000000001</c:v>
                </c:pt>
                <c:pt idx="158">
                  <c:v>5.7590000000000003</c:v>
                </c:pt>
                <c:pt idx="159">
                  <c:v>5.4960000000000004</c:v>
                </c:pt>
                <c:pt idx="160">
                  <c:v>5.8079999999999865</c:v>
                </c:pt>
                <c:pt idx="161">
                  <c:v>5.6549999999999665</c:v>
                </c:pt>
                <c:pt idx="162">
                  <c:v>6.1849999999999765</c:v>
                </c:pt>
                <c:pt idx="163">
                  <c:v>6.4300000000000024</c:v>
                </c:pt>
                <c:pt idx="164">
                  <c:v>6.0869999999999997</c:v>
                </c:pt>
                <c:pt idx="165">
                  <c:v>6.0179999999999865</c:v>
                </c:pt>
                <c:pt idx="166">
                  <c:v>6.806</c:v>
                </c:pt>
                <c:pt idx="167">
                  <c:v>6.5990000000000002</c:v>
                </c:pt>
                <c:pt idx="168">
                  <c:v>5.94</c:v>
                </c:pt>
                <c:pt idx="169">
                  <c:v>6.8079999999999865</c:v>
                </c:pt>
                <c:pt idx="170">
                  <c:v>6.7960000000000003</c:v>
                </c:pt>
                <c:pt idx="171">
                  <c:v>6.92</c:v>
                </c:pt>
                <c:pt idx="172">
                  <c:v>7.3929999999999865</c:v>
                </c:pt>
                <c:pt idx="173">
                  <c:v>7.17</c:v>
                </c:pt>
                <c:pt idx="174">
                  <c:v>7.2910000000000004</c:v>
                </c:pt>
                <c:pt idx="175">
                  <c:v>7.8159999999999865</c:v>
                </c:pt>
                <c:pt idx="176">
                  <c:v>7.92</c:v>
                </c:pt>
                <c:pt idx="177">
                  <c:v>8.109</c:v>
                </c:pt>
                <c:pt idx="178">
                  <c:v>8.0020000000000007</c:v>
                </c:pt>
                <c:pt idx="179">
                  <c:v>7.5</c:v>
                </c:pt>
                <c:pt idx="180">
                  <c:v>8.2050000000000001</c:v>
                </c:pt>
                <c:pt idx="181">
                  <c:v>8.0530000000000008</c:v>
                </c:pt>
                <c:pt idx="182">
                  <c:v>7.4760000000000124</c:v>
                </c:pt>
                <c:pt idx="183">
                  <c:v>7.9810000000000034</c:v>
                </c:pt>
                <c:pt idx="184">
                  <c:v>7.0629999999999846</c:v>
                </c:pt>
                <c:pt idx="185">
                  <c:v>7.6079999999999766</c:v>
                </c:pt>
                <c:pt idx="186">
                  <c:v>7.4969999999999999</c:v>
                </c:pt>
                <c:pt idx="187">
                  <c:v>8.0250000000000004</c:v>
                </c:pt>
                <c:pt idx="188">
                  <c:v>7.5990000000000002</c:v>
                </c:pt>
                <c:pt idx="189">
                  <c:v>7.3209999999999846</c:v>
                </c:pt>
                <c:pt idx="190">
                  <c:v>7.6969999999999956</c:v>
                </c:pt>
                <c:pt idx="191">
                  <c:v>7.5289999999999946</c:v>
                </c:pt>
                <c:pt idx="192">
                  <c:v>8.0489999999999995</c:v>
                </c:pt>
                <c:pt idx="193">
                  <c:v>7.8780000000000001</c:v>
                </c:pt>
                <c:pt idx="194">
                  <c:v>7.7039999999999997</c:v>
                </c:pt>
                <c:pt idx="195">
                  <c:v>7.3599999999999977</c:v>
                </c:pt>
                <c:pt idx="196">
                  <c:v>7.67</c:v>
                </c:pt>
                <c:pt idx="197">
                  <c:v>7.8780000000000001</c:v>
                </c:pt>
                <c:pt idx="198">
                  <c:v>7.25</c:v>
                </c:pt>
                <c:pt idx="199">
                  <c:v>8.0170000000000012</c:v>
                </c:pt>
                <c:pt idx="200">
                  <c:v>7.9669999999999996</c:v>
                </c:pt>
                <c:pt idx="201">
                  <c:v>7.5659999999999865</c:v>
                </c:pt>
                <c:pt idx="202">
                  <c:v>7.9980000000000002</c:v>
                </c:pt>
                <c:pt idx="203">
                  <c:v>7.6539999999999875</c:v>
                </c:pt>
                <c:pt idx="204">
                  <c:v>8.0830000000000002</c:v>
                </c:pt>
                <c:pt idx="205">
                  <c:v>7.718</c:v>
                </c:pt>
                <c:pt idx="206">
                  <c:v>7.5569999999999986</c:v>
                </c:pt>
                <c:pt idx="207">
                  <c:v>7.4730000000000034</c:v>
                </c:pt>
                <c:pt idx="208">
                  <c:v>6.9930000000000003</c:v>
                </c:pt>
                <c:pt idx="209">
                  <c:v>7.31</c:v>
                </c:pt>
                <c:pt idx="210">
                  <c:v>7.6390000000000002</c:v>
                </c:pt>
                <c:pt idx="211">
                  <c:v>7.6499999999999977</c:v>
                </c:pt>
                <c:pt idx="212">
                  <c:v>7.67</c:v>
                </c:pt>
                <c:pt idx="213">
                  <c:v>8.23</c:v>
                </c:pt>
                <c:pt idx="214">
                  <c:v>7.91</c:v>
                </c:pt>
                <c:pt idx="215">
                  <c:v>7.5869999999999997</c:v>
                </c:pt>
                <c:pt idx="216">
                  <c:v>7.7249999999999766</c:v>
                </c:pt>
                <c:pt idx="217">
                  <c:v>7.9780000000000024</c:v>
                </c:pt>
                <c:pt idx="218">
                  <c:v>7.8860000000000001</c:v>
                </c:pt>
                <c:pt idx="219">
                  <c:v>7.532</c:v>
                </c:pt>
                <c:pt idx="220">
                  <c:v>7.6760000000000002</c:v>
                </c:pt>
                <c:pt idx="221">
                  <c:v>7.6679999999999646</c:v>
                </c:pt>
                <c:pt idx="222">
                  <c:v>7.8090000000000002</c:v>
                </c:pt>
                <c:pt idx="223">
                  <c:v>8.0760000000000005</c:v>
                </c:pt>
                <c:pt idx="224">
                  <c:v>7.883</c:v>
                </c:pt>
                <c:pt idx="225">
                  <c:v>8.1610000000000014</c:v>
                </c:pt>
                <c:pt idx="226">
                  <c:v>7.8209999999999846</c:v>
                </c:pt>
                <c:pt idx="227">
                  <c:v>8.1370000000000005</c:v>
                </c:pt>
                <c:pt idx="228">
                  <c:v>7.8079999999999865</c:v>
                </c:pt>
                <c:pt idx="229">
                  <c:v>7.9060000000000024</c:v>
                </c:pt>
                <c:pt idx="230">
                  <c:v>8.0300000000000011</c:v>
                </c:pt>
                <c:pt idx="231">
                  <c:v>8.1470000000000002</c:v>
                </c:pt>
                <c:pt idx="232">
                  <c:v>7.9969999999999999</c:v>
                </c:pt>
                <c:pt idx="233">
                  <c:v>7.5819999999999999</c:v>
                </c:pt>
                <c:pt idx="234">
                  <c:v>7.9980000000000002</c:v>
                </c:pt>
                <c:pt idx="235">
                  <c:v>8.0610000000000035</c:v>
                </c:pt>
                <c:pt idx="236">
                  <c:v>7.7439999999999998</c:v>
                </c:pt>
                <c:pt idx="237">
                  <c:v>7.8360000000000003</c:v>
                </c:pt>
                <c:pt idx="238">
                  <c:v>7.5419999999999998</c:v>
                </c:pt>
                <c:pt idx="239">
                  <c:v>7.673</c:v>
                </c:pt>
                <c:pt idx="240">
                  <c:v>7.5880000000000001</c:v>
                </c:pt>
                <c:pt idx="241">
                  <c:v>7.6349999999999865</c:v>
                </c:pt>
                <c:pt idx="242">
                  <c:v>7.6</c:v>
                </c:pt>
                <c:pt idx="243">
                  <c:v>7.5269999999999966</c:v>
                </c:pt>
                <c:pt idx="244">
                  <c:v>7.8599999999999977</c:v>
                </c:pt>
                <c:pt idx="245">
                  <c:v>7.3330000000000002</c:v>
                </c:pt>
                <c:pt idx="246">
                  <c:v>7.9080000000000004</c:v>
                </c:pt>
                <c:pt idx="247">
                  <c:v>7.6679999999999646</c:v>
                </c:pt>
                <c:pt idx="248">
                  <c:v>7.3339999999999996</c:v>
                </c:pt>
                <c:pt idx="249">
                  <c:v>7.9910000000000014</c:v>
                </c:pt>
                <c:pt idx="250">
                  <c:v>7.9010000000000034</c:v>
                </c:pt>
                <c:pt idx="251">
                  <c:v>7.83</c:v>
                </c:pt>
                <c:pt idx="252">
                  <c:v>7.7350000000000003</c:v>
                </c:pt>
                <c:pt idx="253">
                  <c:v>7.7310000000000034</c:v>
                </c:pt>
                <c:pt idx="254">
                  <c:v>7.1379999999999946</c:v>
                </c:pt>
                <c:pt idx="255">
                  <c:v>7.8</c:v>
                </c:pt>
                <c:pt idx="256">
                  <c:v>7.74</c:v>
                </c:pt>
                <c:pt idx="257">
                  <c:v>8.0790000000000006</c:v>
                </c:pt>
                <c:pt idx="258">
                  <c:v>8.0910000000000011</c:v>
                </c:pt>
                <c:pt idx="259">
                  <c:v>7.5549999999999846</c:v>
                </c:pt>
                <c:pt idx="260">
                  <c:v>8.1690000000000005</c:v>
                </c:pt>
                <c:pt idx="261">
                  <c:v>7.9450000000000003</c:v>
                </c:pt>
                <c:pt idx="262">
                  <c:v>8.2210000000000001</c:v>
                </c:pt>
                <c:pt idx="263">
                  <c:v>7.6099999999999977</c:v>
                </c:pt>
                <c:pt idx="264">
                  <c:v>8.4430000000000014</c:v>
                </c:pt>
                <c:pt idx="265">
                  <c:v>8.2640000000000011</c:v>
                </c:pt>
                <c:pt idx="266">
                  <c:v>7.742</c:v>
                </c:pt>
                <c:pt idx="267">
                  <c:v>7.8979999999999846</c:v>
                </c:pt>
                <c:pt idx="268">
                  <c:v>7.7360000000000024</c:v>
                </c:pt>
                <c:pt idx="269">
                  <c:v>8.1060000000000034</c:v>
                </c:pt>
                <c:pt idx="270">
                  <c:v>7.9530000000000003</c:v>
                </c:pt>
                <c:pt idx="271">
                  <c:v>8.1170000000000009</c:v>
                </c:pt>
                <c:pt idx="272">
                  <c:v>7.7639999999999967</c:v>
                </c:pt>
                <c:pt idx="273">
                  <c:v>7.7919999999999998</c:v>
                </c:pt>
                <c:pt idx="274">
                  <c:v>8.0500000000000007</c:v>
                </c:pt>
                <c:pt idx="275">
                  <c:v>8.0500000000000007</c:v>
                </c:pt>
                <c:pt idx="276">
                  <c:v>8.3070000000000004</c:v>
                </c:pt>
                <c:pt idx="277">
                  <c:v>7.8149999999999746</c:v>
                </c:pt>
                <c:pt idx="278">
                  <c:v>7.4279999999999946</c:v>
                </c:pt>
                <c:pt idx="279">
                  <c:v>7.5960000000000001</c:v>
                </c:pt>
                <c:pt idx="280">
                  <c:v>7.6029999999999847</c:v>
                </c:pt>
                <c:pt idx="281">
                  <c:v>8.0170000000000012</c:v>
                </c:pt>
                <c:pt idx="282">
                  <c:v>7.9740000000000002</c:v>
                </c:pt>
                <c:pt idx="283">
                  <c:v>8.2370000000000001</c:v>
                </c:pt>
                <c:pt idx="284">
                  <c:v>8.532</c:v>
                </c:pt>
                <c:pt idx="285">
                  <c:v>8.0050000000000008</c:v>
                </c:pt>
                <c:pt idx="286">
                  <c:v>7.9930000000000003</c:v>
                </c:pt>
                <c:pt idx="287">
                  <c:v>7.9960000000000004</c:v>
                </c:pt>
                <c:pt idx="288">
                  <c:v>8.0510000000000002</c:v>
                </c:pt>
                <c:pt idx="289">
                  <c:v>7.3849999999999865</c:v>
                </c:pt>
                <c:pt idx="290">
                  <c:v>8.136000000000001</c:v>
                </c:pt>
                <c:pt idx="291">
                  <c:v>8.2960000000000012</c:v>
                </c:pt>
                <c:pt idx="292">
                  <c:v>8.1050000000000004</c:v>
                </c:pt>
                <c:pt idx="293">
                  <c:v>7.7050000000000001</c:v>
                </c:pt>
                <c:pt idx="294">
                  <c:v>7.6529999999999765</c:v>
                </c:pt>
                <c:pt idx="295">
                  <c:v>8.1590000000000007</c:v>
                </c:pt>
                <c:pt idx="296">
                  <c:v>8.2840000000000025</c:v>
                </c:pt>
                <c:pt idx="297">
                  <c:v>8.3770000000000007</c:v>
                </c:pt>
                <c:pt idx="298">
                  <c:v>7.7750000000000004</c:v>
                </c:pt>
                <c:pt idx="299">
                  <c:v>8.1540000000000035</c:v>
                </c:pt>
                <c:pt idx="300">
                  <c:v>8.4020000000000028</c:v>
                </c:pt>
                <c:pt idx="301">
                  <c:v>7.806</c:v>
                </c:pt>
                <c:pt idx="302">
                  <c:v>8.2140000000000004</c:v>
                </c:pt>
                <c:pt idx="303">
                  <c:v>8.0890000000000004</c:v>
                </c:pt>
                <c:pt idx="304">
                  <c:v>8.5620000000000047</c:v>
                </c:pt>
                <c:pt idx="305">
                  <c:v>8.1580000000000013</c:v>
                </c:pt>
                <c:pt idx="306">
                  <c:v>8.2560000000000002</c:v>
                </c:pt>
                <c:pt idx="307">
                  <c:v>8.213000000000001</c:v>
                </c:pt>
                <c:pt idx="308">
                  <c:v>7.9410000000000034</c:v>
                </c:pt>
                <c:pt idx="309">
                  <c:v>8.1989999999999998</c:v>
                </c:pt>
                <c:pt idx="310">
                  <c:v>8.42</c:v>
                </c:pt>
                <c:pt idx="311">
                  <c:v>7.8109999999999946</c:v>
                </c:pt>
                <c:pt idx="312">
                  <c:v>8.2189999999999994</c:v>
                </c:pt>
                <c:pt idx="313">
                  <c:v>8.23</c:v>
                </c:pt>
                <c:pt idx="314">
                  <c:v>8.0870000000000015</c:v>
                </c:pt>
                <c:pt idx="315">
                  <c:v>8.2160000000000011</c:v>
                </c:pt>
                <c:pt idx="316">
                  <c:v>7.8169999999999966</c:v>
                </c:pt>
                <c:pt idx="317">
                  <c:v>7.9310000000000134</c:v>
                </c:pt>
                <c:pt idx="318">
                  <c:v>7.7039999999999997</c:v>
                </c:pt>
                <c:pt idx="319">
                  <c:v>8.2379999999999978</c:v>
                </c:pt>
                <c:pt idx="320">
                  <c:v>7.9860000000000024</c:v>
                </c:pt>
                <c:pt idx="321">
                  <c:v>8.5419999999999998</c:v>
                </c:pt>
                <c:pt idx="322">
                  <c:v>8.2670000000000012</c:v>
                </c:pt>
                <c:pt idx="323">
                  <c:v>8.4750000000000068</c:v>
                </c:pt>
                <c:pt idx="324">
                  <c:v>8.2420000000000009</c:v>
                </c:pt>
                <c:pt idx="325">
                  <c:v>7.5910000000000002</c:v>
                </c:pt>
                <c:pt idx="326">
                  <c:v>7.9139999999999997</c:v>
                </c:pt>
                <c:pt idx="327">
                  <c:v>7.2320000000000002</c:v>
                </c:pt>
                <c:pt idx="328">
                  <c:v>7.7360000000000024</c:v>
                </c:pt>
                <c:pt idx="329">
                  <c:v>8.0710000000000015</c:v>
                </c:pt>
                <c:pt idx="330">
                  <c:v>8.2670000000000012</c:v>
                </c:pt>
                <c:pt idx="331">
                  <c:v>7.9249999999999865</c:v>
                </c:pt>
                <c:pt idx="332">
                  <c:v>8.2489999999999988</c:v>
                </c:pt>
                <c:pt idx="333">
                  <c:v>8.032</c:v>
                </c:pt>
                <c:pt idx="334">
                  <c:v>8.7469999999999999</c:v>
                </c:pt>
                <c:pt idx="335">
                  <c:v>8.5170000000000012</c:v>
                </c:pt>
                <c:pt idx="336">
                  <c:v>8.2319999999999993</c:v>
                </c:pt>
                <c:pt idx="337">
                  <c:v>8.3240000000000016</c:v>
                </c:pt>
                <c:pt idx="338">
                  <c:v>8.64</c:v>
                </c:pt>
                <c:pt idx="339">
                  <c:v>8.3670000000000027</c:v>
                </c:pt>
                <c:pt idx="340">
                  <c:v>8.8650000000000748</c:v>
                </c:pt>
                <c:pt idx="341">
                  <c:v>8.7000000000000011</c:v>
                </c:pt>
                <c:pt idx="342">
                  <c:v>8.8020000000000067</c:v>
                </c:pt>
                <c:pt idx="343">
                  <c:v>8.5340000000000025</c:v>
                </c:pt>
                <c:pt idx="344">
                  <c:v>8.6349999999999998</c:v>
                </c:pt>
                <c:pt idx="345">
                  <c:v>8.8440000000000012</c:v>
                </c:pt>
                <c:pt idx="346">
                  <c:v>8.4930000000000003</c:v>
                </c:pt>
                <c:pt idx="347">
                  <c:v>8.2510000000000012</c:v>
                </c:pt>
                <c:pt idx="348">
                  <c:v>8.7089999999999996</c:v>
                </c:pt>
                <c:pt idx="349">
                  <c:v>8.423</c:v>
                </c:pt>
                <c:pt idx="350">
                  <c:v>8.6050000000000004</c:v>
                </c:pt>
                <c:pt idx="351">
                  <c:v>8.5750000000000028</c:v>
                </c:pt>
                <c:pt idx="352">
                  <c:v>8.5690000000000008</c:v>
                </c:pt>
                <c:pt idx="353">
                  <c:v>8.7710000000000008</c:v>
                </c:pt>
                <c:pt idx="354">
                  <c:v>8.4890000000000008</c:v>
                </c:pt>
                <c:pt idx="355">
                  <c:v>8.907</c:v>
                </c:pt>
                <c:pt idx="356">
                  <c:v>8.766</c:v>
                </c:pt>
                <c:pt idx="357">
                  <c:v>8.5050000000000008</c:v>
                </c:pt>
                <c:pt idx="358">
                  <c:v>8.4620000000000068</c:v>
                </c:pt>
                <c:pt idx="359">
                  <c:v>8.3540000000000028</c:v>
                </c:pt>
                <c:pt idx="360">
                  <c:v>8.5190000000000001</c:v>
                </c:pt>
                <c:pt idx="361">
                  <c:v>8.4370000000000012</c:v>
                </c:pt>
                <c:pt idx="362">
                  <c:v>8.7110000000000003</c:v>
                </c:pt>
                <c:pt idx="363">
                  <c:v>8.2289999999999992</c:v>
                </c:pt>
                <c:pt idx="364">
                  <c:v>8.6010000000000009</c:v>
                </c:pt>
                <c:pt idx="365">
                  <c:v>8.3840000000000003</c:v>
                </c:pt>
                <c:pt idx="366">
                  <c:v>8.4430000000000014</c:v>
                </c:pt>
                <c:pt idx="367">
                  <c:v>8.266</c:v>
                </c:pt>
                <c:pt idx="368">
                  <c:v>8.1920000000000002</c:v>
                </c:pt>
                <c:pt idx="369">
                  <c:v>8.0710000000000015</c:v>
                </c:pt>
                <c:pt idx="370">
                  <c:v>8.1010000000000009</c:v>
                </c:pt>
                <c:pt idx="371">
                  <c:v>8.17</c:v>
                </c:pt>
                <c:pt idx="372">
                  <c:v>8.6470000000000002</c:v>
                </c:pt>
                <c:pt idx="373">
                  <c:v>8.7469999999999999</c:v>
                </c:pt>
                <c:pt idx="374">
                  <c:v>9.0720000000000027</c:v>
                </c:pt>
                <c:pt idx="375">
                  <c:v>8.0650000000000048</c:v>
                </c:pt>
                <c:pt idx="376">
                  <c:v>8.827</c:v>
                </c:pt>
                <c:pt idx="377">
                  <c:v>8.8530000000000246</c:v>
                </c:pt>
                <c:pt idx="378">
                  <c:v>8.1910000000000025</c:v>
                </c:pt>
                <c:pt idx="379">
                  <c:v>8.8800000000000008</c:v>
                </c:pt>
                <c:pt idx="380">
                  <c:v>8.8890000000000047</c:v>
                </c:pt>
                <c:pt idx="381">
                  <c:v>8.8420000000000005</c:v>
                </c:pt>
                <c:pt idx="382">
                  <c:v>9.0010000000000012</c:v>
                </c:pt>
                <c:pt idx="383">
                  <c:v>8.6150000000000002</c:v>
                </c:pt>
                <c:pt idx="384">
                  <c:v>8.4740000000000002</c:v>
                </c:pt>
                <c:pt idx="385">
                  <c:v>8.7449999999999992</c:v>
                </c:pt>
                <c:pt idx="386">
                  <c:v>8.5260000000000016</c:v>
                </c:pt>
                <c:pt idx="387">
                  <c:v>8.8120000000000047</c:v>
                </c:pt>
                <c:pt idx="388">
                  <c:v>8.3940000000000001</c:v>
                </c:pt>
                <c:pt idx="389">
                  <c:v>8.3160000000000007</c:v>
                </c:pt>
                <c:pt idx="390">
                  <c:v>8.3540000000000028</c:v>
                </c:pt>
                <c:pt idx="391">
                  <c:v>8.5460000000000012</c:v>
                </c:pt>
                <c:pt idx="392">
                  <c:v>8.4700000000000006</c:v>
                </c:pt>
                <c:pt idx="393">
                  <c:v>8.4950000000000028</c:v>
                </c:pt>
                <c:pt idx="394">
                  <c:v>9.1220000000000017</c:v>
                </c:pt>
                <c:pt idx="395">
                  <c:v>8.4600000000000026</c:v>
                </c:pt>
                <c:pt idx="396">
                  <c:v>9.1140000000000008</c:v>
                </c:pt>
                <c:pt idx="397">
                  <c:v>8.6580000000000013</c:v>
                </c:pt>
                <c:pt idx="398">
                  <c:v>8.9280000000000008</c:v>
                </c:pt>
                <c:pt idx="399">
                  <c:v>8.2989999999999995</c:v>
                </c:pt>
                <c:pt idx="400">
                  <c:v>8.9670000000000005</c:v>
                </c:pt>
                <c:pt idx="401">
                  <c:v>8.588000000000001</c:v>
                </c:pt>
                <c:pt idx="402">
                  <c:v>9.2279999999999998</c:v>
                </c:pt>
                <c:pt idx="403">
                  <c:v>8.8070000000000004</c:v>
                </c:pt>
                <c:pt idx="404">
                  <c:v>8.9130000000000003</c:v>
                </c:pt>
                <c:pt idx="405">
                  <c:v>8.6110000000000024</c:v>
                </c:pt>
                <c:pt idx="406">
                  <c:v>8.0680000000000014</c:v>
                </c:pt>
                <c:pt idx="407">
                  <c:v>8.6540000000000035</c:v>
                </c:pt>
                <c:pt idx="408">
                  <c:v>8.9920000000000027</c:v>
                </c:pt>
                <c:pt idx="409">
                  <c:v>9.1449999999999996</c:v>
                </c:pt>
                <c:pt idx="410">
                  <c:v>8.7089999999999996</c:v>
                </c:pt>
                <c:pt idx="411">
                  <c:v>8.4820000000000046</c:v>
                </c:pt>
                <c:pt idx="412">
                  <c:v>8.8410000000000011</c:v>
                </c:pt>
                <c:pt idx="413">
                  <c:v>8.3390000000000004</c:v>
                </c:pt>
                <c:pt idx="414">
                  <c:v>8.4930000000000003</c:v>
                </c:pt>
                <c:pt idx="415">
                  <c:v>8.7309999999999999</c:v>
                </c:pt>
                <c:pt idx="416">
                  <c:v>9.0310000000000006</c:v>
                </c:pt>
                <c:pt idx="417">
                  <c:v>8.6770000000000014</c:v>
                </c:pt>
                <c:pt idx="418">
                  <c:v>8.7070000000000007</c:v>
                </c:pt>
                <c:pt idx="419">
                  <c:v>8.032</c:v>
                </c:pt>
                <c:pt idx="420">
                  <c:v>8.7520000000000007</c:v>
                </c:pt>
                <c:pt idx="421">
                  <c:v>8.3630000000000067</c:v>
                </c:pt>
                <c:pt idx="422">
                  <c:v>8.5500000000000007</c:v>
                </c:pt>
                <c:pt idx="423">
                  <c:v>9.2070000000000007</c:v>
                </c:pt>
                <c:pt idx="424">
                  <c:v>8.6220000000000017</c:v>
                </c:pt>
                <c:pt idx="425">
                  <c:v>8.4640000000000004</c:v>
                </c:pt>
                <c:pt idx="426">
                  <c:v>8.7289999999999992</c:v>
                </c:pt>
                <c:pt idx="427">
                  <c:v>9.0840000000000014</c:v>
                </c:pt>
                <c:pt idx="428">
                  <c:v>8.5570000000000004</c:v>
                </c:pt>
                <c:pt idx="429">
                  <c:v>8.447000000000001</c:v>
                </c:pt>
                <c:pt idx="430">
                  <c:v>8.3490000000000002</c:v>
                </c:pt>
                <c:pt idx="431">
                  <c:v>8.1220000000000017</c:v>
                </c:pt>
                <c:pt idx="432">
                  <c:v>8.7319999999999993</c:v>
                </c:pt>
                <c:pt idx="433">
                  <c:v>8.4650000000000247</c:v>
                </c:pt>
                <c:pt idx="434">
                  <c:v>8.7830000000000013</c:v>
                </c:pt>
                <c:pt idx="435">
                  <c:v>8.56</c:v>
                </c:pt>
                <c:pt idx="436">
                  <c:v>8.7530000000000001</c:v>
                </c:pt>
                <c:pt idx="437">
                  <c:v>8.6660000000000004</c:v>
                </c:pt>
                <c:pt idx="438">
                  <c:v>8.8740000000000006</c:v>
                </c:pt>
                <c:pt idx="439">
                  <c:v>8.6840000000000011</c:v>
                </c:pt>
                <c:pt idx="440">
                  <c:v>8.2379999999999978</c:v>
                </c:pt>
                <c:pt idx="441">
                  <c:v>8.8560000000000247</c:v>
                </c:pt>
                <c:pt idx="442">
                  <c:v>8.61</c:v>
                </c:pt>
                <c:pt idx="443">
                  <c:v>8.3500000000000068</c:v>
                </c:pt>
                <c:pt idx="444">
                  <c:v>8.5330000000000013</c:v>
                </c:pt>
                <c:pt idx="445">
                  <c:v>8.8540000000000028</c:v>
                </c:pt>
                <c:pt idx="446">
                  <c:v>8.3570000000000046</c:v>
                </c:pt>
                <c:pt idx="447">
                  <c:v>8.3020000000000067</c:v>
                </c:pt>
                <c:pt idx="448">
                  <c:v>8.7000000000000011</c:v>
                </c:pt>
                <c:pt idx="449">
                  <c:v>8.6620000000000008</c:v>
                </c:pt>
                <c:pt idx="450">
                  <c:v>9.0120000000000005</c:v>
                </c:pt>
                <c:pt idx="451">
                  <c:v>8.9190000000000005</c:v>
                </c:pt>
                <c:pt idx="452">
                  <c:v>8.7710000000000008</c:v>
                </c:pt>
                <c:pt idx="453">
                  <c:v>8.7219999999999995</c:v>
                </c:pt>
                <c:pt idx="454">
                  <c:v>9.19</c:v>
                </c:pt>
                <c:pt idx="455">
                  <c:v>8.8310000000000013</c:v>
                </c:pt>
                <c:pt idx="456">
                  <c:v>8.9260000000000002</c:v>
                </c:pt>
                <c:pt idx="457">
                  <c:v>8.6130000000000013</c:v>
                </c:pt>
                <c:pt idx="458">
                  <c:v>8.8620000000000267</c:v>
                </c:pt>
                <c:pt idx="459">
                  <c:v>8.7750000000000004</c:v>
                </c:pt>
                <c:pt idx="460">
                  <c:v>8.947000000000001</c:v>
                </c:pt>
                <c:pt idx="461">
                  <c:v>8.8140000000000001</c:v>
                </c:pt>
                <c:pt idx="462">
                  <c:v>8.668000000000001</c:v>
                </c:pt>
                <c:pt idx="463">
                  <c:v>9.0370000000000008</c:v>
                </c:pt>
                <c:pt idx="464">
                  <c:v>8.4930000000000003</c:v>
                </c:pt>
                <c:pt idx="465">
                  <c:v>8.7089999999999996</c:v>
                </c:pt>
                <c:pt idx="466">
                  <c:v>8.5060000000000002</c:v>
                </c:pt>
                <c:pt idx="467">
                  <c:v>8.91</c:v>
                </c:pt>
                <c:pt idx="468">
                  <c:v>8.5120000000000005</c:v>
                </c:pt>
                <c:pt idx="469">
                  <c:v>8.6880000000000006</c:v>
                </c:pt>
                <c:pt idx="470">
                  <c:v>8.6620000000000008</c:v>
                </c:pt>
                <c:pt idx="471">
                  <c:v>8.3980000000000015</c:v>
                </c:pt>
                <c:pt idx="472">
                  <c:v>8.032</c:v>
                </c:pt>
                <c:pt idx="473">
                  <c:v>8.7889999999999997</c:v>
                </c:pt>
                <c:pt idx="474">
                  <c:v>8.5910000000000011</c:v>
                </c:pt>
                <c:pt idx="475">
                  <c:v>9.1419999999999995</c:v>
                </c:pt>
                <c:pt idx="476">
                  <c:v>9</c:v>
                </c:pt>
                <c:pt idx="477">
                  <c:v>8.8830000000000027</c:v>
                </c:pt>
                <c:pt idx="478">
                  <c:v>8.8690000000000246</c:v>
                </c:pt>
                <c:pt idx="479">
                  <c:v>8.3140000000000001</c:v>
                </c:pt>
                <c:pt idx="480">
                  <c:v>8.6300000000000008</c:v>
                </c:pt>
                <c:pt idx="481">
                  <c:v>8.6920000000000002</c:v>
                </c:pt>
                <c:pt idx="482">
                  <c:v>8.8730000000000047</c:v>
                </c:pt>
                <c:pt idx="483">
                  <c:v>8.6670000000000016</c:v>
                </c:pt>
                <c:pt idx="484">
                  <c:v>8.798</c:v>
                </c:pt>
                <c:pt idx="485">
                  <c:v>8.7140000000000004</c:v>
                </c:pt>
                <c:pt idx="486">
                  <c:v>8.9630000000000027</c:v>
                </c:pt>
                <c:pt idx="487">
                  <c:v>9.1720000000000006</c:v>
                </c:pt>
                <c:pt idx="488">
                  <c:v>8.8750000000000266</c:v>
                </c:pt>
                <c:pt idx="489">
                  <c:v>8.7540000000000013</c:v>
                </c:pt>
                <c:pt idx="490">
                  <c:v>8.9120000000000008</c:v>
                </c:pt>
                <c:pt idx="491">
                  <c:v>9.0940000000000012</c:v>
                </c:pt>
                <c:pt idx="492">
                  <c:v>8.7840000000000025</c:v>
                </c:pt>
                <c:pt idx="493">
                  <c:v>8.2830000000000013</c:v>
                </c:pt>
                <c:pt idx="494">
                  <c:v>8.6690000000000005</c:v>
                </c:pt>
                <c:pt idx="495">
                  <c:v>9.09</c:v>
                </c:pt>
                <c:pt idx="496">
                  <c:v>8.5060000000000002</c:v>
                </c:pt>
                <c:pt idx="497">
                  <c:v>8.968</c:v>
                </c:pt>
                <c:pt idx="498">
                  <c:v>8.93</c:v>
                </c:pt>
                <c:pt idx="499">
                  <c:v>9.4910000000000014</c:v>
                </c:pt>
                <c:pt idx="500">
                  <c:v>8.9750000000000068</c:v>
                </c:pt>
                <c:pt idx="501">
                  <c:v>9.0310000000000006</c:v>
                </c:pt>
                <c:pt idx="502">
                  <c:v>8.9790000000000028</c:v>
                </c:pt>
                <c:pt idx="503">
                  <c:v>8.2409999999999997</c:v>
                </c:pt>
                <c:pt idx="504">
                  <c:v>8.8320000000000007</c:v>
                </c:pt>
                <c:pt idx="505">
                  <c:v>8.1310000000000002</c:v>
                </c:pt>
                <c:pt idx="506">
                  <c:v>8.5520000000000067</c:v>
                </c:pt>
                <c:pt idx="507">
                  <c:v>9.1720000000000006</c:v>
                </c:pt>
                <c:pt idx="508">
                  <c:v>8.8800000000000008</c:v>
                </c:pt>
                <c:pt idx="509">
                  <c:v>8.6860000000000035</c:v>
                </c:pt>
                <c:pt idx="510">
                  <c:v>8.2790000000000017</c:v>
                </c:pt>
                <c:pt idx="511">
                  <c:v>8.6070000000000011</c:v>
                </c:pt>
                <c:pt idx="512">
                  <c:v>8.2880000000000003</c:v>
                </c:pt>
                <c:pt idx="513">
                  <c:v>9.2430000000000003</c:v>
                </c:pt>
                <c:pt idx="514">
                  <c:v>8.5610000000000035</c:v>
                </c:pt>
                <c:pt idx="515">
                  <c:v>8.4370000000000012</c:v>
                </c:pt>
                <c:pt idx="516">
                  <c:v>8.9950000000000028</c:v>
                </c:pt>
                <c:pt idx="517">
                  <c:v>8.5010000000000012</c:v>
                </c:pt>
                <c:pt idx="518">
                  <c:v>8.8490000000000002</c:v>
                </c:pt>
                <c:pt idx="519">
                  <c:v>9.1620000000000008</c:v>
                </c:pt>
                <c:pt idx="520">
                  <c:v>8.8870000000000005</c:v>
                </c:pt>
                <c:pt idx="521">
                  <c:v>8.8980000000000015</c:v>
                </c:pt>
                <c:pt idx="522">
                  <c:v>8.0680000000000014</c:v>
                </c:pt>
                <c:pt idx="523">
                  <c:v>8.8010000000000002</c:v>
                </c:pt>
                <c:pt idx="524">
                  <c:v>8.7240000000000002</c:v>
                </c:pt>
                <c:pt idx="525">
                  <c:v>8.69</c:v>
                </c:pt>
                <c:pt idx="526">
                  <c:v>8.282</c:v>
                </c:pt>
                <c:pt idx="527">
                  <c:v>8.5730000000000004</c:v>
                </c:pt>
                <c:pt idx="528">
                  <c:v>8.7319999999999993</c:v>
                </c:pt>
                <c:pt idx="529">
                  <c:v>8.9390000000000001</c:v>
                </c:pt>
                <c:pt idx="530">
                  <c:v>8.3140000000000001</c:v>
                </c:pt>
                <c:pt idx="531">
                  <c:v>9.1180000000000003</c:v>
                </c:pt>
                <c:pt idx="532">
                  <c:v>9.109</c:v>
                </c:pt>
                <c:pt idx="533">
                  <c:v>8.777000000000001</c:v>
                </c:pt>
                <c:pt idx="534">
                  <c:v>8.6189999999999998</c:v>
                </c:pt>
                <c:pt idx="535">
                  <c:v>9.2230000000000008</c:v>
                </c:pt>
                <c:pt idx="536">
                  <c:v>8.6930000000000014</c:v>
                </c:pt>
                <c:pt idx="537">
                  <c:v>8.8520000000000767</c:v>
                </c:pt>
                <c:pt idx="538">
                  <c:v>8.81</c:v>
                </c:pt>
                <c:pt idx="539">
                  <c:v>8.8580000000000005</c:v>
                </c:pt>
                <c:pt idx="540">
                  <c:v>8.75</c:v>
                </c:pt>
                <c:pt idx="541">
                  <c:v>8.9460000000000015</c:v>
                </c:pt>
                <c:pt idx="542">
                  <c:v>8.5850000000000026</c:v>
                </c:pt>
                <c:pt idx="543">
                  <c:v>8.8950000000000067</c:v>
                </c:pt>
                <c:pt idx="544">
                  <c:v>8.9650000000000247</c:v>
                </c:pt>
                <c:pt idx="545">
                  <c:v>9.2880000000000003</c:v>
                </c:pt>
                <c:pt idx="546">
                  <c:v>8.7100000000000009</c:v>
                </c:pt>
                <c:pt idx="547">
                  <c:v>8.5010000000000012</c:v>
                </c:pt>
                <c:pt idx="548">
                  <c:v>8.9910000000000014</c:v>
                </c:pt>
                <c:pt idx="549">
                  <c:v>9.8150000000000048</c:v>
                </c:pt>
                <c:pt idx="550">
                  <c:v>9.5080000000000009</c:v>
                </c:pt>
                <c:pt idx="551">
                  <c:v>9.8560000000000247</c:v>
                </c:pt>
                <c:pt idx="552">
                  <c:v>8.625</c:v>
                </c:pt>
                <c:pt idx="553">
                  <c:v>8.8940000000000001</c:v>
                </c:pt>
                <c:pt idx="554">
                  <c:v>9.8570000000000046</c:v>
                </c:pt>
                <c:pt idx="555">
                  <c:v>8.5400000000000009</c:v>
                </c:pt>
                <c:pt idx="556">
                  <c:v>8.3490000000000002</c:v>
                </c:pt>
                <c:pt idx="557">
                  <c:v>9.532</c:v>
                </c:pt>
                <c:pt idx="558">
                  <c:v>8.4650000000000247</c:v>
                </c:pt>
                <c:pt idx="559">
                  <c:v>8.7010000000000005</c:v>
                </c:pt>
                <c:pt idx="560">
                  <c:v>8.8840000000000003</c:v>
                </c:pt>
                <c:pt idx="561">
                  <c:v>8.7349999999999994</c:v>
                </c:pt>
                <c:pt idx="562">
                  <c:v>8.6580000000000013</c:v>
                </c:pt>
                <c:pt idx="563">
                  <c:v>8.6479999999999997</c:v>
                </c:pt>
                <c:pt idx="564">
                  <c:v>8.5220000000000002</c:v>
                </c:pt>
                <c:pt idx="565">
                  <c:v>8.213000000000001</c:v>
                </c:pt>
                <c:pt idx="566">
                  <c:v>7.7439999999999998</c:v>
                </c:pt>
                <c:pt idx="567">
                  <c:v>7.3369999999999997</c:v>
                </c:pt>
                <c:pt idx="568">
                  <c:v>8.3870000000000005</c:v>
                </c:pt>
                <c:pt idx="569">
                  <c:v>7.5410000000000004</c:v>
                </c:pt>
                <c:pt idx="570">
                  <c:v>7.31</c:v>
                </c:pt>
                <c:pt idx="571">
                  <c:v>7.1579999999999746</c:v>
                </c:pt>
                <c:pt idx="572">
                  <c:v>6.9690000000000003</c:v>
                </c:pt>
                <c:pt idx="573">
                  <c:v>6.31</c:v>
                </c:pt>
                <c:pt idx="574">
                  <c:v>6.7249999999999766</c:v>
                </c:pt>
                <c:pt idx="575">
                  <c:v>6.6149999999999665</c:v>
                </c:pt>
                <c:pt idx="576">
                  <c:v>6.0629999999999846</c:v>
                </c:pt>
                <c:pt idx="577">
                  <c:v>6.141</c:v>
                </c:pt>
                <c:pt idx="578">
                  <c:v>6.0190000000000001</c:v>
                </c:pt>
                <c:pt idx="579">
                  <c:v>6.399</c:v>
                </c:pt>
                <c:pt idx="580">
                  <c:v>6.226</c:v>
                </c:pt>
                <c:pt idx="581">
                  <c:v>6.5390000000000024</c:v>
                </c:pt>
                <c:pt idx="582">
                  <c:v>6.0819999999999999</c:v>
                </c:pt>
                <c:pt idx="583">
                  <c:v>6.6939999999999946</c:v>
                </c:pt>
                <c:pt idx="584">
                  <c:v>5.8029999999999946</c:v>
                </c:pt>
                <c:pt idx="585">
                  <c:v>6.3069999999999986</c:v>
                </c:pt>
                <c:pt idx="586">
                  <c:v>6.2549999999999946</c:v>
                </c:pt>
                <c:pt idx="587">
                  <c:v>5.6039999999999957</c:v>
                </c:pt>
                <c:pt idx="588">
                  <c:v>5.5129999999999946</c:v>
                </c:pt>
                <c:pt idx="589">
                  <c:v>5.7690000000000001</c:v>
                </c:pt>
                <c:pt idx="590">
                  <c:v>5.7750000000000004</c:v>
                </c:pt>
                <c:pt idx="591">
                  <c:v>5.9610000000000003</c:v>
                </c:pt>
                <c:pt idx="592">
                  <c:v>5.4569999999999999</c:v>
                </c:pt>
                <c:pt idx="593">
                  <c:v>5.45</c:v>
                </c:pt>
                <c:pt idx="594">
                  <c:v>5.5890000000000004</c:v>
                </c:pt>
                <c:pt idx="595">
                  <c:v>6.0259999999999865</c:v>
                </c:pt>
                <c:pt idx="596">
                  <c:v>5.7530000000000001</c:v>
                </c:pt>
                <c:pt idx="597">
                  <c:v>5.2160000000000002</c:v>
                </c:pt>
                <c:pt idx="598">
                  <c:v>5.1539999999999946</c:v>
                </c:pt>
                <c:pt idx="599">
                  <c:v>4.8559999999999865</c:v>
                </c:pt>
                <c:pt idx="600">
                  <c:v>4.8719999999999999</c:v>
                </c:pt>
                <c:pt idx="601">
                  <c:v>5.3609999999999847</c:v>
                </c:pt>
                <c:pt idx="602">
                  <c:v>4.8860000000000001</c:v>
                </c:pt>
                <c:pt idx="603">
                  <c:v>5.38</c:v>
                </c:pt>
                <c:pt idx="604">
                  <c:v>5.5390000000000024</c:v>
                </c:pt>
                <c:pt idx="605">
                  <c:v>5.4340000000000002</c:v>
                </c:pt>
                <c:pt idx="606">
                  <c:v>5.1149999999999665</c:v>
                </c:pt>
                <c:pt idx="607">
                  <c:v>5.3090000000000002</c:v>
                </c:pt>
                <c:pt idx="608">
                  <c:v>4.8099999999999996</c:v>
                </c:pt>
                <c:pt idx="609">
                  <c:v>5.3890000000000002</c:v>
                </c:pt>
                <c:pt idx="610">
                  <c:v>4.875</c:v>
                </c:pt>
                <c:pt idx="611">
                  <c:v>4.6069999999999967</c:v>
                </c:pt>
                <c:pt idx="612">
                  <c:v>5.13</c:v>
                </c:pt>
                <c:pt idx="613">
                  <c:v>4.7080000000000002</c:v>
                </c:pt>
                <c:pt idx="614">
                  <c:v>4.202</c:v>
                </c:pt>
                <c:pt idx="615">
                  <c:v>4.1249999999999245</c:v>
                </c:pt>
                <c:pt idx="616">
                  <c:v>5.2160000000000002</c:v>
                </c:pt>
                <c:pt idx="617">
                  <c:v>4.6219999999999875</c:v>
                </c:pt>
                <c:pt idx="618">
                  <c:v>4.9330000000000034</c:v>
                </c:pt>
                <c:pt idx="619">
                  <c:v>4.7860000000000014</c:v>
                </c:pt>
                <c:pt idx="620">
                  <c:v>5.3380000000000001</c:v>
                </c:pt>
                <c:pt idx="621">
                  <c:v>4.7610000000000001</c:v>
                </c:pt>
                <c:pt idx="622">
                  <c:v>4.702</c:v>
                </c:pt>
                <c:pt idx="623">
                  <c:v>4.4630000000000001</c:v>
                </c:pt>
                <c:pt idx="624">
                  <c:v>4.6890000000000001</c:v>
                </c:pt>
                <c:pt idx="625">
                  <c:v>4.7480000000000002</c:v>
                </c:pt>
                <c:pt idx="626">
                  <c:v>4.4169999999999998</c:v>
                </c:pt>
                <c:pt idx="627">
                  <c:v>4.59</c:v>
                </c:pt>
                <c:pt idx="628">
                  <c:v>4.7830000000000004</c:v>
                </c:pt>
                <c:pt idx="629">
                  <c:v>4.1969999999999956</c:v>
                </c:pt>
                <c:pt idx="630">
                  <c:v>4.4820000000000002</c:v>
                </c:pt>
                <c:pt idx="631">
                  <c:v>4.1899999999999986</c:v>
                </c:pt>
                <c:pt idx="632">
                  <c:v>4.8490000000000002</c:v>
                </c:pt>
                <c:pt idx="633">
                  <c:v>3.6319999999999997</c:v>
                </c:pt>
                <c:pt idx="634">
                  <c:v>3.6040000000000001</c:v>
                </c:pt>
                <c:pt idx="635">
                  <c:v>3.38</c:v>
                </c:pt>
                <c:pt idx="636">
                  <c:v>3.7450000000000001</c:v>
                </c:pt>
                <c:pt idx="637">
                  <c:v>3.1759999999999997</c:v>
                </c:pt>
                <c:pt idx="638">
                  <c:v>3.2370000000000001</c:v>
                </c:pt>
                <c:pt idx="639">
                  <c:v>3.3839999999999999</c:v>
                </c:pt>
                <c:pt idx="640">
                  <c:v>3.3899999999999997</c:v>
                </c:pt>
                <c:pt idx="641">
                  <c:v>3.2909999999999999</c:v>
                </c:pt>
                <c:pt idx="642">
                  <c:v>3.3</c:v>
                </c:pt>
                <c:pt idx="643">
                  <c:v>3.1789999999999998</c:v>
                </c:pt>
                <c:pt idx="644">
                  <c:v>2.5609999999999999</c:v>
                </c:pt>
                <c:pt idx="645">
                  <c:v>2.0559999999999987</c:v>
                </c:pt>
                <c:pt idx="646">
                  <c:v>2.5759999999999987</c:v>
                </c:pt>
                <c:pt idx="647">
                  <c:v>2.1630000000000011</c:v>
                </c:pt>
                <c:pt idx="648">
                  <c:v>2.1480000000000001</c:v>
                </c:pt>
                <c:pt idx="649">
                  <c:v>2.2919999999999998</c:v>
                </c:pt>
                <c:pt idx="650">
                  <c:v>2.3329999999999727</c:v>
                </c:pt>
                <c:pt idx="651">
                  <c:v>2.7519999999999998</c:v>
                </c:pt>
                <c:pt idx="652">
                  <c:v>2.206</c:v>
                </c:pt>
                <c:pt idx="653">
                  <c:v>2.347</c:v>
                </c:pt>
                <c:pt idx="654">
                  <c:v>2.2410000000000001</c:v>
                </c:pt>
                <c:pt idx="655">
                  <c:v>2.2949999999999999</c:v>
                </c:pt>
                <c:pt idx="656">
                  <c:v>1.7729999999999537</c:v>
                </c:pt>
                <c:pt idx="657">
                  <c:v>1.8220000000000001</c:v>
                </c:pt>
                <c:pt idx="658">
                  <c:v>2.0759999999999987</c:v>
                </c:pt>
                <c:pt idx="659">
                  <c:v>1.863</c:v>
                </c:pt>
                <c:pt idx="660">
                  <c:v>1.4009999999999374</c:v>
                </c:pt>
                <c:pt idx="661">
                  <c:v>1.6719999999999557</c:v>
                </c:pt>
                <c:pt idx="662">
                  <c:v>1.718</c:v>
                </c:pt>
                <c:pt idx="663">
                  <c:v>1.714999999999947</c:v>
                </c:pt>
                <c:pt idx="664">
                  <c:v>1.4119999999999131</c:v>
                </c:pt>
                <c:pt idx="665">
                  <c:v>1.625999999999951</c:v>
                </c:pt>
                <c:pt idx="666">
                  <c:v>1.5309999999999546</c:v>
                </c:pt>
                <c:pt idx="667">
                  <c:v>1.839</c:v>
                </c:pt>
                <c:pt idx="668">
                  <c:v>1.5249999999999537</c:v>
                </c:pt>
                <c:pt idx="669">
                  <c:v>2.0559999999999987</c:v>
                </c:pt>
                <c:pt idx="670">
                  <c:v>1.871</c:v>
                </c:pt>
                <c:pt idx="671">
                  <c:v>1.637</c:v>
                </c:pt>
                <c:pt idx="672">
                  <c:v>1.4549999999999457</c:v>
                </c:pt>
                <c:pt idx="673">
                  <c:v>1.256</c:v>
                </c:pt>
                <c:pt idx="674">
                  <c:v>1.496</c:v>
                </c:pt>
                <c:pt idx="675">
                  <c:v>1.282</c:v>
                </c:pt>
                <c:pt idx="676">
                  <c:v>1.1900000000000241</c:v>
                </c:pt>
                <c:pt idx="677">
                  <c:v>0.94200000000000061</c:v>
                </c:pt>
                <c:pt idx="678">
                  <c:v>1.625999999999951</c:v>
                </c:pt>
                <c:pt idx="679">
                  <c:v>1.36</c:v>
                </c:pt>
                <c:pt idx="680">
                  <c:v>0.98199999999999998</c:v>
                </c:pt>
                <c:pt idx="681">
                  <c:v>0.99299999999999999</c:v>
                </c:pt>
                <c:pt idx="682">
                  <c:v>1.1319999999999517</c:v>
                </c:pt>
                <c:pt idx="683">
                  <c:v>1.0660000000000001</c:v>
                </c:pt>
                <c:pt idx="684">
                  <c:v>1.4989999999999508</c:v>
                </c:pt>
                <c:pt idx="685">
                  <c:v>0.83200000000000163</c:v>
                </c:pt>
                <c:pt idx="686">
                  <c:v>1.294</c:v>
                </c:pt>
                <c:pt idx="687">
                  <c:v>1.0169999999999531</c:v>
                </c:pt>
                <c:pt idx="688">
                  <c:v>1.2129999999999468</c:v>
                </c:pt>
                <c:pt idx="689">
                  <c:v>0.87000000000001065</c:v>
                </c:pt>
                <c:pt idx="690">
                  <c:v>0.86400000000000365</c:v>
                </c:pt>
                <c:pt idx="691">
                  <c:v>0.94500000000000062</c:v>
                </c:pt>
                <c:pt idx="692">
                  <c:v>1.0489999999999557</c:v>
                </c:pt>
                <c:pt idx="693">
                  <c:v>0.70200000000000162</c:v>
                </c:pt>
                <c:pt idx="694">
                  <c:v>0.93300000000000005</c:v>
                </c:pt>
                <c:pt idx="695">
                  <c:v>1.6659999999999557</c:v>
                </c:pt>
                <c:pt idx="696">
                  <c:v>1.115</c:v>
                </c:pt>
                <c:pt idx="697">
                  <c:v>1.3</c:v>
                </c:pt>
                <c:pt idx="698">
                  <c:v>1.155</c:v>
                </c:pt>
                <c:pt idx="699">
                  <c:v>1.5389999999999557</c:v>
                </c:pt>
                <c:pt idx="700">
                  <c:v>1.369</c:v>
                </c:pt>
                <c:pt idx="701">
                  <c:v>1.440999999999943</c:v>
                </c:pt>
                <c:pt idx="702">
                  <c:v>1.1040000000000001</c:v>
                </c:pt>
                <c:pt idx="703">
                  <c:v>1.536</c:v>
                </c:pt>
                <c:pt idx="704">
                  <c:v>1.2049999999999457</c:v>
                </c:pt>
                <c:pt idx="705">
                  <c:v>1.5389999999999557</c:v>
                </c:pt>
                <c:pt idx="706">
                  <c:v>1.635</c:v>
                </c:pt>
                <c:pt idx="707">
                  <c:v>1.522</c:v>
                </c:pt>
                <c:pt idx="708">
                  <c:v>2.16</c:v>
                </c:pt>
                <c:pt idx="709">
                  <c:v>1.2709999999999535</c:v>
                </c:pt>
                <c:pt idx="710">
                  <c:v>1.7789999999999546</c:v>
                </c:pt>
                <c:pt idx="711">
                  <c:v>1.7589999999999519</c:v>
                </c:pt>
                <c:pt idx="712">
                  <c:v>1.5449999999999557</c:v>
                </c:pt>
                <c:pt idx="713">
                  <c:v>1.831</c:v>
                </c:pt>
                <c:pt idx="714">
                  <c:v>1.5249999999999537</c:v>
                </c:pt>
                <c:pt idx="715">
                  <c:v>2.0959999999999988</c:v>
                </c:pt>
                <c:pt idx="716">
                  <c:v>2.3239999999999998</c:v>
                </c:pt>
                <c:pt idx="717">
                  <c:v>2.1830000000000012</c:v>
                </c:pt>
                <c:pt idx="718">
                  <c:v>3.0349999999999997</c:v>
                </c:pt>
                <c:pt idx="719">
                  <c:v>2.3969999999999967</c:v>
                </c:pt>
                <c:pt idx="720">
                  <c:v>2.4049999999999998</c:v>
                </c:pt>
                <c:pt idx="721">
                  <c:v>2.4859999999999998</c:v>
                </c:pt>
                <c:pt idx="722">
                  <c:v>2.1509999999999998</c:v>
                </c:pt>
                <c:pt idx="723">
                  <c:v>3.0019999999999998</c:v>
                </c:pt>
                <c:pt idx="724">
                  <c:v>2.6880000000000002</c:v>
                </c:pt>
                <c:pt idx="725">
                  <c:v>2.6909999999999998</c:v>
                </c:pt>
                <c:pt idx="726">
                  <c:v>2.6630000000000011</c:v>
                </c:pt>
                <c:pt idx="727">
                  <c:v>2.6789999999999998</c:v>
                </c:pt>
                <c:pt idx="728">
                  <c:v>2.9249999999999998</c:v>
                </c:pt>
                <c:pt idx="729">
                  <c:v>3.0859999999999999</c:v>
                </c:pt>
                <c:pt idx="730">
                  <c:v>3.2010000000000001</c:v>
                </c:pt>
                <c:pt idx="731">
                  <c:v>3.2170000000000001</c:v>
                </c:pt>
                <c:pt idx="732">
                  <c:v>3.528</c:v>
                </c:pt>
                <c:pt idx="733">
                  <c:v>3.0169999999999977</c:v>
                </c:pt>
                <c:pt idx="734">
                  <c:v>3.0749999999999997</c:v>
                </c:pt>
                <c:pt idx="735">
                  <c:v>3.2130000000000001</c:v>
                </c:pt>
                <c:pt idx="736">
                  <c:v>3.407</c:v>
                </c:pt>
                <c:pt idx="737">
                  <c:v>2.8359999999999967</c:v>
                </c:pt>
                <c:pt idx="738">
                  <c:v>3.2830000000000052</c:v>
                </c:pt>
                <c:pt idx="739">
                  <c:v>3.3019999999999987</c:v>
                </c:pt>
                <c:pt idx="740">
                  <c:v>3.4559999999999977</c:v>
                </c:pt>
                <c:pt idx="741">
                  <c:v>3.7989999999999999</c:v>
                </c:pt>
                <c:pt idx="742">
                  <c:v>3.75</c:v>
                </c:pt>
                <c:pt idx="743">
                  <c:v>4.0090000000000003</c:v>
                </c:pt>
                <c:pt idx="744">
                  <c:v>4.407</c:v>
                </c:pt>
                <c:pt idx="745">
                  <c:v>4.5529999999999946</c:v>
                </c:pt>
                <c:pt idx="746">
                  <c:v>4.1689999999999765</c:v>
                </c:pt>
                <c:pt idx="747">
                  <c:v>4.0629999999999846</c:v>
                </c:pt>
                <c:pt idx="748">
                  <c:v>4.3849999999999865</c:v>
                </c:pt>
                <c:pt idx="749">
                  <c:v>4.3310000000000004</c:v>
                </c:pt>
                <c:pt idx="750">
                  <c:v>4.0969999999999995</c:v>
                </c:pt>
                <c:pt idx="751">
                  <c:v>4.1459999999999946</c:v>
                </c:pt>
                <c:pt idx="752">
                  <c:v>4.319</c:v>
                </c:pt>
                <c:pt idx="753">
                  <c:v>4.4580000000000002</c:v>
                </c:pt>
                <c:pt idx="754">
                  <c:v>4.6669999999999865</c:v>
                </c:pt>
                <c:pt idx="755">
                  <c:v>4.1879999999999846</c:v>
                </c:pt>
                <c:pt idx="756">
                  <c:v>4.4290000000000003</c:v>
                </c:pt>
                <c:pt idx="757">
                  <c:v>4.6710000000000003</c:v>
                </c:pt>
                <c:pt idx="758">
                  <c:v>4.5579999999999865</c:v>
                </c:pt>
                <c:pt idx="759">
                  <c:v>4.6419999999999977</c:v>
                </c:pt>
                <c:pt idx="760">
                  <c:v>4.5239999999999956</c:v>
                </c:pt>
                <c:pt idx="761">
                  <c:v>4.7519999999999998</c:v>
                </c:pt>
                <c:pt idx="762">
                  <c:v>4.8899999999999997</c:v>
                </c:pt>
                <c:pt idx="763">
                  <c:v>4.1099999999999985</c:v>
                </c:pt>
                <c:pt idx="764">
                  <c:v>4.8310000000000004</c:v>
                </c:pt>
                <c:pt idx="765">
                  <c:v>4.3079999999999865</c:v>
                </c:pt>
                <c:pt idx="766">
                  <c:v>4.63</c:v>
                </c:pt>
                <c:pt idx="767">
                  <c:v>5.4470000000000001</c:v>
                </c:pt>
                <c:pt idx="768">
                  <c:v>4.548</c:v>
                </c:pt>
                <c:pt idx="769">
                  <c:v>4.702</c:v>
                </c:pt>
                <c:pt idx="770">
                  <c:v>5.0830000000000002</c:v>
                </c:pt>
                <c:pt idx="771">
                  <c:v>4.891</c:v>
                </c:pt>
                <c:pt idx="772">
                  <c:v>5.7229999999999865</c:v>
                </c:pt>
                <c:pt idx="773">
                  <c:v>4.9210000000000003</c:v>
                </c:pt>
                <c:pt idx="774">
                  <c:v>5.2919999999999998</c:v>
                </c:pt>
                <c:pt idx="775">
                  <c:v>4.8780000000000001</c:v>
                </c:pt>
                <c:pt idx="776">
                  <c:v>5.1790000000000003</c:v>
                </c:pt>
                <c:pt idx="777">
                  <c:v>5.3929999999999865</c:v>
                </c:pt>
                <c:pt idx="778">
                  <c:v>4.8499999999999996</c:v>
                </c:pt>
                <c:pt idx="779">
                  <c:v>4.984</c:v>
                </c:pt>
                <c:pt idx="780">
                  <c:v>5.3710000000000004</c:v>
                </c:pt>
                <c:pt idx="781">
                  <c:v>4.9790000000000134</c:v>
                </c:pt>
                <c:pt idx="782">
                  <c:v>5.0190000000000001</c:v>
                </c:pt>
                <c:pt idx="783">
                  <c:v>5.3199999999999976</c:v>
                </c:pt>
                <c:pt idx="784">
                  <c:v>5.0519999999999996</c:v>
                </c:pt>
                <c:pt idx="785">
                  <c:v>5.1239999999999846</c:v>
                </c:pt>
                <c:pt idx="786">
                  <c:v>5.468</c:v>
                </c:pt>
                <c:pt idx="787">
                  <c:v>5.0269999999999966</c:v>
                </c:pt>
                <c:pt idx="788">
                  <c:v>5.0519999999999996</c:v>
                </c:pt>
                <c:pt idx="789">
                  <c:v>5.4279999999999946</c:v>
                </c:pt>
                <c:pt idx="790">
                  <c:v>5.1619999999999946</c:v>
                </c:pt>
                <c:pt idx="791">
                  <c:v>4.766</c:v>
                </c:pt>
                <c:pt idx="792">
                  <c:v>5.3949999999999765</c:v>
                </c:pt>
                <c:pt idx="793">
                  <c:v>5.0549999999999846</c:v>
                </c:pt>
                <c:pt idx="794">
                  <c:v>5.3579999999999766</c:v>
                </c:pt>
                <c:pt idx="795">
                  <c:v>5.6979999999999746</c:v>
                </c:pt>
                <c:pt idx="796">
                  <c:v>5.5019999999999998</c:v>
                </c:pt>
                <c:pt idx="797">
                  <c:v>5.3979999999999846</c:v>
                </c:pt>
                <c:pt idx="798">
                  <c:v>5.8</c:v>
                </c:pt>
                <c:pt idx="799">
                  <c:v>5.6209999999999765</c:v>
                </c:pt>
                <c:pt idx="800">
                  <c:v>5.5510000000000002</c:v>
                </c:pt>
                <c:pt idx="801">
                  <c:v>5.6979999999999746</c:v>
                </c:pt>
                <c:pt idx="802">
                  <c:v>5.5139999999999976</c:v>
                </c:pt>
                <c:pt idx="803">
                  <c:v>6.0460000000000003</c:v>
                </c:pt>
                <c:pt idx="804">
                  <c:v>5.6069999999999967</c:v>
                </c:pt>
                <c:pt idx="805">
                  <c:v>5.7410000000000014</c:v>
                </c:pt>
                <c:pt idx="806">
                  <c:v>6.0119999999999996</c:v>
                </c:pt>
                <c:pt idx="807">
                  <c:v>5.49</c:v>
                </c:pt>
                <c:pt idx="808">
                  <c:v>5.6229999999999665</c:v>
                </c:pt>
                <c:pt idx="809">
                  <c:v>5.6679999999999646</c:v>
                </c:pt>
                <c:pt idx="810">
                  <c:v>5.9390000000000134</c:v>
                </c:pt>
                <c:pt idx="811">
                  <c:v>5.4770000000000003</c:v>
                </c:pt>
                <c:pt idx="812">
                  <c:v>5.8369999999999997</c:v>
                </c:pt>
                <c:pt idx="813">
                  <c:v>6.5279999999999765</c:v>
                </c:pt>
                <c:pt idx="814">
                  <c:v>6.2649999999999846</c:v>
                </c:pt>
                <c:pt idx="815">
                  <c:v>5.9649999999999865</c:v>
                </c:pt>
                <c:pt idx="816">
                  <c:v>5.8659999999999846</c:v>
                </c:pt>
                <c:pt idx="817">
                  <c:v>6.2750000000000004</c:v>
                </c:pt>
                <c:pt idx="818">
                  <c:v>6.4160000000000004</c:v>
                </c:pt>
                <c:pt idx="819">
                  <c:v>5.8959999999999946</c:v>
                </c:pt>
                <c:pt idx="820">
                  <c:v>6.3760000000000003</c:v>
                </c:pt>
                <c:pt idx="821">
                  <c:v>6.4430000000000014</c:v>
                </c:pt>
                <c:pt idx="822">
                  <c:v>6.4780000000000024</c:v>
                </c:pt>
                <c:pt idx="823">
                  <c:v>6.0739999999999998</c:v>
                </c:pt>
                <c:pt idx="824">
                  <c:v>6.2919999999999998</c:v>
                </c:pt>
                <c:pt idx="825">
                  <c:v>6.1579999999999746</c:v>
                </c:pt>
                <c:pt idx="826">
                  <c:v>5.8879999999999946</c:v>
                </c:pt>
                <c:pt idx="827">
                  <c:v>5.8169999999999966</c:v>
                </c:pt>
                <c:pt idx="828">
                  <c:v>6.218</c:v>
                </c:pt>
                <c:pt idx="829">
                  <c:v>6.4669999999999996</c:v>
                </c:pt>
                <c:pt idx="830">
                  <c:v>6.8039999999999976</c:v>
                </c:pt>
                <c:pt idx="831">
                  <c:v>6.2530000000000001</c:v>
                </c:pt>
                <c:pt idx="832">
                  <c:v>6.29</c:v>
                </c:pt>
                <c:pt idx="833">
                  <c:v>6.4350000000000014</c:v>
                </c:pt>
                <c:pt idx="834">
                  <c:v>6.3410000000000002</c:v>
                </c:pt>
                <c:pt idx="835">
                  <c:v>6.6179999999999675</c:v>
                </c:pt>
                <c:pt idx="836">
                  <c:v>6.7469999999999999</c:v>
                </c:pt>
                <c:pt idx="837">
                  <c:v>6.4710000000000134</c:v>
                </c:pt>
                <c:pt idx="838">
                  <c:v>6.8689999999999856</c:v>
                </c:pt>
                <c:pt idx="839">
                  <c:v>6.4460000000000024</c:v>
                </c:pt>
                <c:pt idx="840">
                  <c:v>6.4930000000000003</c:v>
                </c:pt>
                <c:pt idx="841">
                  <c:v>6.6859999999999946</c:v>
                </c:pt>
                <c:pt idx="842">
                  <c:v>6.8730000000000002</c:v>
                </c:pt>
                <c:pt idx="843">
                  <c:v>6.4290000000000003</c:v>
                </c:pt>
                <c:pt idx="844">
                  <c:v>7.032</c:v>
                </c:pt>
                <c:pt idx="845">
                  <c:v>6.8239999999999865</c:v>
                </c:pt>
                <c:pt idx="846">
                  <c:v>6.6189999999999847</c:v>
                </c:pt>
                <c:pt idx="847">
                  <c:v>6.4969999999999999</c:v>
                </c:pt>
                <c:pt idx="848">
                  <c:v>6.7030000000000003</c:v>
                </c:pt>
                <c:pt idx="849">
                  <c:v>6.7990000000000004</c:v>
                </c:pt>
                <c:pt idx="850">
                  <c:v>6.9050000000000002</c:v>
                </c:pt>
                <c:pt idx="851">
                  <c:v>6.9690000000000003</c:v>
                </c:pt>
                <c:pt idx="852">
                  <c:v>6.71</c:v>
                </c:pt>
                <c:pt idx="853">
                  <c:v>7.1899999999999986</c:v>
                </c:pt>
                <c:pt idx="854">
                  <c:v>6.8179999999999765</c:v>
                </c:pt>
                <c:pt idx="855">
                  <c:v>7.077</c:v>
                </c:pt>
                <c:pt idx="856">
                  <c:v>7.0780000000000003</c:v>
                </c:pt>
                <c:pt idx="857">
                  <c:v>7.3629999999999756</c:v>
                </c:pt>
                <c:pt idx="858">
                  <c:v>6.8679999999999746</c:v>
                </c:pt>
                <c:pt idx="859">
                  <c:v>7.0790000000000024</c:v>
                </c:pt>
                <c:pt idx="860">
                  <c:v>7.5860000000000003</c:v>
                </c:pt>
                <c:pt idx="861">
                  <c:v>6.9569999999999999</c:v>
                </c:pt>
                <c:pt idx="862">
                  <c:v>7.0390000000000024</c:v>
                </c:pt>
                <c:pt idx="863">
                  <c:v>7.1049999999999756</c:v>
                </c:pt>
                <c:pt idx="864">
                  <c:v>6.7569999999999997</c:v>
                </c:pt>
                <c:pt idx="865">
                  <c:v>7.05</c:v>
                </c:pt>
                <c:pt idx="866">
                  <c:v>7.234</c:v>
                </c:pt>
                <c:pt idx="867">
                  <c:v>7.7050000000000001</c:v>
                </c:pt>
                <c:pt idx="868">
                  <c:v>7.4420000000000002</c:v>
                </c:pt>
                <c:pt idx="869">
                  <c:v>7.6459999999999875</c:v>
                </c:pt>
                <c:pt idx="870">
                  <c:v>7.3579999999999766</c:v>
                </c:pt>
                <c:pt idx="871">
                  <c:v>7.4560000000000004</c:v>
                </c:pt>
                <c:pt idx="872">
                  <c:v>7.2510000000000003</c:v>
                </c:pt>
                <c:pt idx="873">
                  <c:v>7.5739999999999998</c:v>
                </c:pt>
                <c:pt idx="874">
                  <c:v>7.6669999999999865</c:v>
                </c:pt>
                <c:pt idx="875">
                  <c:v>7.7969999999999997</c:v>
                </c:pt>
                <c:pt idx="876">
                  <c:v>7.3599999999999977</c:v>
                </c:pt>
                <c:pt idx="877">
                  <c:v>7.7530000000000001</c:v>
                </c:pt>
                <c:pt idx="878">
                  <c:v>7.4139999999999997</c:v>
                </c:pt>
                <c:pt idx="879">
                  <c:v>7.7649999999999846</c:v>
                </c:pt>
                <c:pt idx="880">
                  <c:v>7.6689999999999765</c:v>
                </c:pt>
                <c:pt idx="881">
                  <c:v>7.7190000000000003</c:v>
                </c:pt>
                <c:pt idx="882">
                  <c:v>7.6259999999999675</c:v>
                </c:pt>
                <c:pt idx="883">
                  <c:v>7.8310000000000004</c:v>
                </c:pt>
                <c:pt idx="884">
                  <c:v>7.95</c:v>
                </c:pt>
                <c:pt idx="885">
                  <c:v>8.2200000000000024</c:v>
                </c:pt>
                <c:pt idx="886">
                  <c:v>8.4690000000000047</c:v>
                </c:pt>
                <c:pt idx="887">
                  <c:v>7.8419999999999996</c:v>
                </c:pt>
                <c:pt idx="888">
                  <c:v>7.9730000000000034</c:v>
                </c:pt>
                <c:pt idx="889">
                  <c:v>8.0360000000000014</c:v>
                </c:pt>
                <c:pt idx="890">
                  <c:v>8.8780000000000001</c:v>
                </c:pt>
                <c:pt idx="891">
                  <c:v>8.6520000000000028</c:v>
                </c:pt>
                <c:pt idx="892">
                  <c:v>8.1510000000000016</c:v>
                </c:pt>
                <c:pt idx="893">
                  <c:v>8.5170000000000012</c:v>
                </c:pt>
                <c:pt idx="894">
                  <c:v>8.1510000000000016</c:v>
                </c:pt>
                <c:pt idx="895">
                  <c:v>8.2360000000000024</c:v>
                </c:pt>
                <c:pt idx="896">
                  <c:v>8.0550000000000068</c:v>
                </c:pt>
                <c:pt idx="897">
                  <c:v>8.2360000000000024</c:v>
                </c:pt>
                <c:pt idx="898">
                  <c:v>8.6140000000000008</c:v>
                </c:pt>
                <c:pt idx="899">
                  <c:v>8.4370000000000012</c:v>
                </c:pt>
                <c:pt idx="900">
                  <c:v>8.3560000000000247</c:v>
                </c:pt>
                <c:pt idx="901">
                  <c:v>8.5500000000000007</c:v>
                </c:pt>
                <c:pt idx="902">
                  <c:v>8.82</c:v>
                </c:pt>
                <c:pt idx="903">
                  <c:v>8.7919999999999998</c:v>
                </c:pt>
                <c:pt idx="904">
                  <c:v>8.1989999999999998</c:v>
                </c:pt>
                <c:pt idx="905">
                  <c:v>8.8960000000000008</c:v>
                </c:pt>
                <c:pt idx="906">
                  <c:v>8.5690000000000008</c:v>
                </c:pt>
                <c:pt idx="907">
                  <c:v>8.7510000000000012</c:v>
                </c:pt>
                <c:pt idx="908">
                  <c:v>8.2370000000000001</c:v>
                </c:pt>
                <c:pt idx="909">
                  <c:v>8.2760000000000016</c:v>
                </c:pt>
                <c:pt idx="910">
                  <c:v>8.8680000000000003</c:v>
                </c:pt>
                <c:pt idx="911">
                  <c:v>8.8990000000000027</c:v>
                </c:pt>
                <c:pt idx="912">
                  <c:v>8.9340000000000011</c:v>
                </c:pt>
                <c:pt idx="913">
                  <c:v>8.8840000000000003</c:v>
                </c:pt>
                <c:pt idx="914">
                  <c:v>8.7260000000000009</c:v>
                </c:pt>
                <c:pt idx="915">
                  <c:v>8.6310000000000002</c:v>
                </c:pt>
                <c:pt idx="916">
                  <c:v>8.5830000000000002</c:v>
                </c:pt>
                <c:pt idx="917">
                  <c:v>8.7670000000000012</c:v>
                </c:pt>
                <c:pt idx="918">
                  <c:v>8.9920000000000027</c:v>
                </c:pt>
                <c:pt idx="919">
                  <c:v>8.7200000000000024</c:v>
                </c:pt>
                <c:pt idx="920">
                  <c:v>8.9260000000000002</c:v>
                </c:pt>
                <c:pt idx="921">
                  <c:v>8.8330000000000002</c:v>
                </c:pt>
                <c:pt idx="922">
                  <c:v>8.6050000000000004</c:v>
                </c:pt>
                <c:pt idx="923">
                  <c:v>9.0660000000000007</c:v>
                </c:pt>
                <c:pt idx="924">
                  <c:v>8.8920000000000048</c:v>
                </c:pt>
                <c:pt idx="925">
                  <c:v>9.09</c:v>
                </c:pt>
                <c:pt idx="926">
                  <c:v>8.3010000000000002</c:v>
                </c:pt>
                <c:pt idx="927">
                  <c:v>8.9720000000000066</c:v>
                </c:pt>
                <c:pt idx="928">
                  <c:v>9.3620000000000267</c:v>
                </c:pt>
                <c:pt idx="929">
                  <c:v>9.1540000000000035</c:v>
                </c:pt>
                <c:pt idx="930">
                  <c:v>8.8540000000000028</c:v>
                </c:pt>
                <c:pt idx="931">
                  <c:v>9.1650000000000027</c:v>
                </c:pt>
                <c:pt idx="932">
                  <c:v>9.0020000000000007</c:v>
                </c:pt>
                <c:pt idx="933">
                  <c:v>8.5870000000000015</c:v>
                </c:pt>
                <c:pt idx="934">
                  <c:v>8.6810000000000009</c:v>
                </c:pt>
                <c:pt idx="935">
                  <c:v>8.58</c:v>
                </c:pt>
                <c:pt idx="936">
                  <c:v>9.1030000000000015</c:v>
                </c:pt>
                <c:pt idx="937">
                  <c:v>9.2800000000000011</c:v>
                </c:pt>
                <c:pt idx="938">
                  <c:v>9.3550000000000768</c:v>
                </c:pt>
                <c:pt idx="939">
                  <c:v>9.1220000000000017</c:v>
                </c:pt>
                <c:pt idx="940">
                  <c:v>8.8830000000000027</c:v>
                </c:pt>
                <c:pt idx="941">
                  <c:v>8.8190000000000008</c:v>
                </c:pt>
                <c:pt idx="942">
                  <c:v>8.9950000000000028</c:v>
                </c:pt>
                <c:pt idx="943">
                  <c:v>9.58</c:v>
                </c:pt>
                <c:pt idx="944">
                  <c:v>8.9040000000000035</c:v>
                </c:pt>
                <c:pt idx="945">
                  <c:v>8.8710000000000004</c:v>
                </c:pt>
                <c:pt idx="946">
                  <c:v>9.1170000000000009</c:v>
                </c:pt>
                <c:pt idx="947">
                  <c:v>8.8740000000000006</c:v>
                </c:pt>
                <c:pt idx="948">
                  <c:v>9.0410000000000004</c:v>
                </c:pt>
                <c:pt idx="949">
                  <c:v>8.6840000000000011</c:v>
                </c:pt>
                <c:pt idx="950">
                  <c:v>8.73</c:v>
                </c:pt>
                <c:pt idx="951">
                  <c:v>8.7590000000000003</c:v>
                </c:pt>
                <c:pt idx="952">
                  <c:v>9.1790000000000003</c:v>
                </c:pt>
                <c:pt idx="953">
                  <c:v>9.0120000000000005</c:v>
                </c:pt>
                <c:pt idx="954">
                  <c:v>9.2170000000000005</c:v>
                </c:pt>
                <c:pt idx="955">
                  <c:v>9.625</c:v>
                </c:pt>
                <c:pt idx="956">
                  <c:v>9.0520000000000067</c:v>
                </c:pt>
                <c:pt idx="957">
                  <c:v>8.7449999999999992</c:v>
                </c:pt>
                <c:pt idx="958">
                  <c:v>9.34</c:v>
                </c:pt>
                <c:pt idx="959">
                  <c:v>9.2349999999999994</c:v>
                </c:pt>
                <c:pt idx="960">
                  <c:v>8.891</c:v>
                </c:pt>
                <c:pt idx="961">
                  <c:v>9.2319999999999993</c:v>
                </c:pt>
                <c:pt idx="962">
                  <c:v>9.1950000000000003</c:v>
                </c:pt>
                <c:pt idx="963">
                  <c:v>9.2830000000000013</c:v>
                </c:pt>
                <c:pt idx="964">
                  <c:v>8.7160000000000011</c:v>
                </c:pt>
                <c:pt idx="965">
                  <c:v>9.3870000000000005</c:v>
                </c:pt>
                <c:pt idx="966">
                  <c:v>8.8920000000000048</c:v>
                </c:pt>
                <c:pt idx="967">
                  <c:v>8.9410000000000025</c:v>
                </c:pt>
                <c:pt idx="968">
                  <c:v>9.0310000000000006</c:v>
                </c:pt>
                <c:pt idx="969">
                  <c:v>9.0590000000000028</c:v>
                </c:pt>
                <c:pt idx="970">
                  <c:v>8.9730000000000008</c:v>
                </c:pt>
                <c:pt idx="971">
                  <c:v>8.8370000000000015</c:v>
                </c:pt>
                <c:pt idx="972">
                  <c:v>9.81</c:v>
                </c:pt>
                <c:pt idx="973">
                  <c:v>8.9860000000000007</c:v>
                </c:pt>
                <c:pt idx="974">
                  <c:v>8.4060000000000006</c:v>
                </c:pt>
                <c:pt idx="975">
                  <c:v>8.8170000000000002</c:v>
                </c:pt>
                <c:pt idx="976">
                  <c:v>8.93</c:v>
                </c:pt>
                <c:pt idx="977">
                  <c:v>8.8780000000000001</c:v>
                </c:pt>
                <c:pt idx="978">
                  <c:v>8.8140000000000001</c:v>
                </c:pt>
                <c:pt idx="979">
                  <c:v>8.8040000000000003</c:v>
                </c:pt>
                <c:pt idx="980">
                  <c:v>8.7870000000000008</c:v>
                </c:pt>
                <c:pt idx="981">
                  <c:v>8.5500000000000007</c:v>
                </c:pt>
                <c:pt idx="982">
                  <c:v>8.5230000000000015</c:v>
                </c:pt>
                <c:pt idx="983">
                  <c:v>8.9380000000000006</c:v>
                </c:pt>
                <c:pt idx="984">
                  <c:v>8.9430000000000014</c:v>
                </c:pt>
                <c:pt idx="985">
                  <c:v>8.543000000000001</c:v>
                </c:pt>
                <c:pt idx="986">
                  <c:v>8.261000000000001</c:v>
                </c:pt>
                <c:pt idx="987">
                  <c:v>8.4440000000000008</c:v>
                </c:pt>
                <c:pt idx="988">
                  <c:v>8.7710000000000008</c:v>
                </c:pt>
                <c:pt idx="989">
                  <c:v>8.5140000000000011</c:v>
                </c:pt>
                <c:pt idx="990">
                  <c:v>9.0580000000000016</c:v>
                </c:pt>
                <c:pt idx="991">
                  <c:v>8.69</c:v>
                </c:pt>
                <c:pt idx="992">
                  <c:v>8.2370000000000001</c:v>
                </c:pt>
                <c:pt idx="993">
                  <c:v>9.3000000000000007</c:v>
                </c:pt>
                <c:pt idx="994">
                  <c:v>8.7489999999999988</c:v>
                </c:pt>
                <c:pt idx="995">
                  <c:v>8.5690000000000008</c:v>
                </c:pt>
                <c:pt idx="996">
                  <c:v>7.9569999999999999</c:v>
                </c:pt>
                <c:pt idx="997">
                  <c:v>8.6550000000000047</c:v>
                </c:pt>
                <c:pt idx="998">
                  <c:v>8.3780000000000001</c:v>
                </c:pt>
                <c:pt idx="999">
                  <c:v>8.5460000000000012</c:v>
                </c:pt>
                <c:pt idx="1000">
                  <c:v>8.65</c:v>
                </c:pt>
                <c:pt idx="1001">
                  <c:v>8.5180000000000025</c:v>
                </c:pt>
                <c:pt idx="1002">
                  <c:v>8.6880000000000006</c:v>
                </c:pt>
                <c:pt idx="1003">
                  <c:v>8.2650000000000006</c:v>
                </c:pt>
                <c:pt idx="1004">
                  <c:v>8.4460000000000015</c:v>
                </c:pt>
                <c:pt idx="1005">
                  <c:v>8.7349999999999994</c:v>
                </c:pt>
                <c:pt idx="1006">
                  <c:v>8.0500000000000007</c:v>
                </c:pt>
                <c:pt idx="1007">
                  <c:v>8.4700000000000006</c:v>
                </c:pt>
                <c:pt idx="1008">
                  <c:v>8.3450000000000006</c:v>
                </c:pt>
                <c:pt idx="1009">
                  <c:v>8.2900000000000009</c:v>
                </c:pt>
                <c:pt idx="1010">
                  <c:v>8.7530000000000001</c:v>
                </c:pt>
                <c:pt idx="1011">
                  <c:v>8.2319999999999993</c:v>
                </c:pt>
                <c:pt idx="1012">
                  <c:v>7.6829999999999865</c:v>
                </c:pt>
                <c:pt idx="1013">
                  <c:v>8.2810000000000006</c:v>
                </c:pt>
                <c:pt idx="1014">
                  <c:v>8.4120000000000008</c:v>
                </c:pt>
                <c:pt idx="1015">
                  <c:v>8.31</c:v>
                </c:pt>
                <c:pt idx="1016">
                  <c:v>7.8890000000000002</c:v>
                </c:pt>
                <c:pt idx="1017">
                  <c:v>8.5960000000000001</c:v>
                </c:pt>
                <c:pt idx="1018">
                  <c:v>8.3940000000000001</c:v>
                </c:pt>
                <c:pt idx="1019">
                  <c:v>7.8629999999999756</c:v>
                </c:pt>
                <c:pt idx="1020">
                  <c:v>8.0020000000000007</c:v>
                </c:pt>
                <c:pt idx="1021">
                  <c:v>7.8010000000000002</c:v>
                </c:pt>
                <c:pt idx="1022">
                  <c:v>7.9239999999999986</c:v>
                </c:pt>
                <c:pt idx="1023">
                  <c:v>8.57</c:v>
                </c:pt>
                <c:pt idx="1024">
                  <c:v>8.8530000000000246</c:v>
                </c:pt>
                <c:pt idx="1025">
                  <c:v>8.5030000000000001</c:v>
                </c:pt>
                <c:pt idx="1026">
                  <c:v>8.5530000000000008</c:v>
                </c:pt>
                <c:pt idx="1027">
                  <c:v>8.5610000000000035</c:v>
                </c:pt>
                <c:pt idx="1028">
                  <c:v>8.4420000000000002</c:v>
                </c:pt>
                <c:pt idx="1029">
                  <c:v>8.8590000000000266</c:v>
                </c:pt>
                <c:pt idx="1030">
                  <c:v>8.3890000000000047</c:v>
                </c:pt>
                <c:pt idx="1031">
                  <c:v>8.6449999999999996</c:v>
                </c:pt>
                <c:pt idx="1032">
                  <c:v>8.4050000000000047</c:v>
                </c:pt>
                <c:pt idx="1033">
                  <c:v>8.4380000000000006</c:v>
                </c:pt>
                <c:pt idx="1034">
                  <c:v>8.4020000000000028</c:v>
                </c:pt>
                <c:pt idx="1035">
                  <c:v>8.4720000000000066</c:v>
                </c:pt>
                <c:pt idx="1036">
                  <c:v>9.5370000000000008</c:v>
                </c:pt>
                <c:pt idx="1037">
                  <c:v>8.4210000000000012</c:v>
                </c:pt>
                <c:pt idx="1038">
                  <c:v>8.2050000000000001</c:v>
                </c:pt>
                <c:pt idx="1039">
                  <c:v>8.4080000000000013</c:v>
                </c:pt>
                <c:pt idx="1040">
                  <c:v>8.4830000000000005</c:v>
                </c:pt>
                <c:pt idx="1041">
                  <c:v>8.8930000000000007</c:v>
                </c:pt>
                <c:pt idx="1042">
                  <c:v>8.4370000000000012</c:v>
                </c:pt>
                <c:pt idx="1043">
                  <c:v>8.6960000000000015</c:v>
                </c:pt>
                <c:pt idx="1044">
                  <c:v>8.6240000000000006</c:v>
                </c:pt>
                <c:pt idx="1045">
                  <c:v>8.5520000000000067</c:v>
                </c:pt>
                <c:pt idx="1046">
                  <c:v>8.3460000000000001</c:v>
                </c:pt>
                <c:pt idx="1047">
                  <c:v>8.5500000000000007</c:v>
                </c:pt>
                <c:pt idx="1048">
                  <c:v>8.5280000000000005</c:v>
                </c:pt>
                <c:pt idx="1049">
                  <c:v>8.7170000000000005</c:v>
                </c:pt>
                <c:pt idx="1050">
                  <c:v>8.0240000000000009</c:v>
                </c:pt>
                <c:pt idx="1051">
                  <c:v>8.3950000000000067</c:v>
                </c:pt>
                <c:pt idx="1052">
                  <c:v>8.0350000000000001</c:v>
                </c:pt>
                <c:pt idx="1053">
                  <c:v>8.8620000000000267</c:v>
                </c:pt>
                <c:pt idx="1054">
                  <c:v>8.9030000000000005</c:v>
                </c:pt>
                <c:pt idx="1055">
                  <c:v>8.7100000000000009</c:v>
                </c:pt>
                <c:pt idx="1056">
                  <c:v>8.6830000000000016</c:v>
                </c:pt>
                <c:pt idx="1057">
                  <c:v>8.5590000000000028</c:v>
                </c:pt>
                <c:pt idx="1058">
                  <c:v>8.3050000000000068</c:v>
                </c:pt>
                <c:pt idx="1059">
                  <c:v>8.782</c:v>
                </c:pt>
                <c:pt idx="1060">
                  <c:v>8.3370000000000015</c:v>
                </c:pt>
                <c:pt idx="1061">
                  <c:v>8.43</c:v>
                </c:pt>
                <c:pt idx="1062">
                  <c:v>8.9380000000000006</c:v>
                </c:pt>
                <c:pt idx="1063">
                  <c:v>9.043000000000001</c:v>
                </c:pt>
                <c:pt idx="1064">
                  <c:v>8.2670000000000012</c:v>
                </c:pt>
                <c:pt idx="1065">
                  <c:v>9.0860000000000003</c:v>
                </c:pt>
                <c:pt idx="1066">
                  <c:v>8.5970000000000013</c:v>
                </c:pt>
                <c:pt idx="1067">
                  <c:v>8.9410000000000025</c:v>
                </c:pt>
                <c:pt idx="1068">
                  <c:v>8.8160000000000007</c:v>
                </c:pt>
                <c:pt idx="1069">
                  <c:v>8.8590000000000266</c:v>
                </c:pt>
                <c:pt idx="1070">
                  <c:v>8.761000000000001</c:v>
                </c:pt>
                <c:pt idx="1071">
                  <c:v>8.4170000000000016</c:v>
                </c:pt>
                <c:pt idx="1072">
                  <c:v>8.7760000000000016</c:v>
                </c:pt>
                <c:pt idx="1073">
                  <c:v>8.2060000000000013</c:v>
                </c:pt>
                <c:pt idx="1074">
                  <c:v>8.0960000000000001</c:v>
                </c:pt>
                <c:pt idx="1075">
                  <c:v>8.6230000000000011</c:v>
                </c:pt>
                <c:pt idx="1076">
                  <c:v>8.3790000000000067</c:v>
                </c:pt>
                <c:pt idx="1077">
                  <c:v>8.8050000000000068</c:v>
                </c:pt>
                <c:pt idx="1078">
                  <c:v>8.2970000000000006</c:v>
                </c:pt>
                <c:pt idx="1079">
                  <c:v>8.3500000000000068</c:v>
                </c:pt>
                <c:pt idx="1080">
                  <c:v>7.7910000000000004</c:v>
                </c:pt>
                <c:pt idx="1081">
                  <c:v>7.8929999999999865</c:v>
                </c:pt>
                <c:pt idx="1082">
                  <c:v>8.2690000000000001</c:v>
                </c:pt>
                <c:pt idx="1083">
                  <c:v>8.0680000000000014</c:v>
                </c:pt>
                <c:pt idx="1084">
                  <c:v>7.9649999999999865</c:v>
                </c:pt>
                <c:pt idx="1085">
                  <c:v>8.1460000000000008</c:v>
                </c:pt>
                <c:pt idx="1086">
                  <c:v>8.09</c:v>
                </c:pt>
                <c:pt idx="1087">
                  <c:v>7.6769999999999996</c:v>
                </c:pt>
                <c:pt idx="1088">
                  <c:v>7.492</c:v>
                </c:pt>
                <c:pt idx="1089">
                  <c:v>7.2750000000000004</c:v>
                </c:pt>
                <c:pt idx="1090">
                  <c:v>7.556</c:v>
                </c:pt>
                <c:pt idx="1091">
                  <c:v>7.8949999999999765</c:v>
                </c:pt>
                <c:pt idx="1092">
                  <c:v>7.6579999999999746</c:v>
                </c:pt>
                <c:pt idx="1093">
                  <c:v>7.8330000000000002</c:v>
                </c:pt>
                <c:pt idx="1094">
                  <c:v>7.9340000000000002</c:v>
                </c:pt>
                <c:pt idx="1095">
                  <c:v>7.4430000000000014</c:v>
                </c:pt>
                <c:pt idx="1096">
                  <c:v>7.4760000000000124</c:v>
                </c:pt>
                <c:pt idx="1097">
                  <c:v>6.9590000000000014</c:v>
                </c:pt>
                <c:pt idx="1098">
                  <c:v>7.1559999999999846</c:v>
                </c:pt>
                <c:pt idx="1099">
                  <c:v>7.2269999999999985</c:v>
                </c:pt>
                <c:pt idx="1100">
                  <c:v>8.0710000000000015</c:v>
                </c:pt>
                <c:pt idx="1101">
                  <c:v>7.6249999999999245</c:v>
                </c:pt>
                <c:pt idx="1102">
                  <c:v>7.6159999999999775</c:v>
                </c:pt>
                <c:pt idx="1103">
                  <c:v>8.088000000000001</c:v>
                </c:pt>
                <c:pt idx="1104">
                  <c:v>7.8979999999999846</c:v>
                </c:pt>
                <c:pt idx="1105">
                  <c:v>7.7069999999999999</c:v>
                </c:pt>
                <c:pt idx="1106">
                  <c:v>7.7960000000000003</c:v>
                </c:pt>
                <c:pt idx="1107">
                  <c:v>7.5039999999999996</c:v>
                </c:pt>
                <c:pt idx="1108">
                  <c:v>7.7919999999999998</c:v>
                </c:pt>
                <c:pt idx="1109">
                  <c:v>7.2480000000000002</c:v>
                </c:pt>
                <c:pt idx="1110">
                  <c:v>7.2130000000000001</c:v>
                </c:pt>
                <c:pt idx="1111">
                  <c:v>7.2930000000000001</c:v>
                </c:pt>
                <c:pt idx="1112">
                  <c:v>7.702</c:v>
                </c:pt>
                <c:pt idx="1113">
                  <c:v>7.5639999999999956</c:v>
                </c:pt>
                <c:pt idx="1114">
                  <c:v>7.2119999999999997</c:v>
                </c:pt>
                <c:pt idx="1115">
                  <c:v>7.4480000000000004</c:v>
                </c:pt>
                <c:pt idx="1116">
                  <c:v>8.1770000000000014</c:v>
                </c:pt>
                <c:pt idx="1117">
                  <c:v>7.5990000000000002</c:v>
                </c:pt>
                <c:pt idx="1118">
                  <c:v>8.0190000000000001</c:v>
                </c:pt>
                <c:pt idx="1119">
                  <c:v>8.0240000000000009</c:v>
                </c:pt>
                <c:pt idx="1120">
                  <c:v>7.899</c:v>
                </c:pt>
                <c:pt idx="1121">
                  <c:v>7.984</c:v>
                </c:pt>
                <c:pt idx="1122">
                  <c:v>7.4279999999999946</c:v>
                </c:pt>
                <c:pt idx="1123">
                  <c:v>8.543000000000001</c:v>
                </c:pt>
                <c:pt idx="1124">
                  <c:v>8.1210000000000004</c:v>
                </c:pt>
                <c:pt idx="1125">
                  <c:v>7.6909999999999865</c:v>
                </c:pt>
                <c:pt idx="1126">
                  <c:v>7.9330000000000034</c:v>
                </c:pt>
                <c:pt idx="1127">
                  <c:v>7.5469999999999997</c:v>
                </c:pt>
                <c:pt idx="1128">
                  <c:v>7.6039999999999957</c:v>
                </c:pt>
                <c:pt idx="1129">
                  <c:v>8.3510000000000026</c:v>
                </c:pt>
                <c:pt idx="1130">
                  <c:v>7.9910000000000014</c:v>
                </c:pt>
                <c:pt idx="1131">
                  <c:v>8.1660000000000004</c:v>
                </c:pt>
                <c:pt idx="1132">
                  <c:v>7.8519999999999976</c:v>
                </c:pt>
                <c:pt idx="1133">
                  <c:v>7.8310000000000004</c:v>
                </c:pt>
                <c:pt idx="1134">
                  <c:v>7.8719999999999999</c:v>
                </c:pt>
                <c:pt idx="1135">
                  <c:v>8.2150000000000016</c:v>
                </c:pt>
                <c:pt idx="1136">
                  <c:v>8.0990000000000002</c:v>
                </c:pt>
                <c:pt idx="1137">
                  <c:v>8.0760000000000005</c:v>
                </c:pt>
                <c:pt idx="1138">
                  <c:v>8.01</c:v>
                </c:pt>
                <c:pt idx="1139">
                  <c:v>8.0500000000000007</c:v>
                </c:pt>
                <c:pt idx="1140">
                  <c:v>7.5710000000000024</c:v>
                </c:pt>
                <c:pt idx="1141">
                  <c:v>8.1210000000000004</c:v>
                </c:pt>
                <c:pt idx="1142">
                  <c:v>8.0380000000000003</c:v>
                </c:pt>
                <c:pt idx="1143">
                  <c:v>8.1630000000000003</c:v>
                </c:pt>
                <c:pt idx="1144">
                  <c:v>8.3670000000000027</c:v>
                </c:pt>
                <c:pt idx="1145">
                  <c:v>7.8259999999999765</c:v>
                </c:pt>
                <c:pt idx="1146">
                  <c:v>8.0550000000000068</c:v>
                </c:pt>
                <c:pt idx="1147">
                  <c:v>8.1050000000000004</c:v>
                </c:pt>
                <c:pt idx="1148">
                  <c:v>7.7790000000000123</c:v>
                </c:pt>
                <c:pt idx="1149">
                  <c:v>8.0340000000000025</c:v>
                </c:pt>
                <c:pt idx="1150">
                  <c:v>8.1830000000000016</c:v>
                </c:pt>
                <c:pt idx="1151">
                  <c:v>7.6549999999999665</c:v>
                </c:pt>
                <c:pt idx="1152">
                  <c:v>8.6180000000000003</c:v>
                </c:pt>
                <c:pt idx="1153">
                  <c:v>7.5229999999999846</c:v>
                </c:pt>
                <c:pt idx="1154">
                  <c:v>8.1740000000000013</c:v>
                </c:pt>
                <c:pt idx="1155">
                  <c:v>8.0050000000000008</c:v>
                </c:pt>
                <c:pt idx="1156">
                  <c:v>8.3080000000000016</c:v>
                </c:pt>
                <c:pt idx="1157">
                  <c:v>7.8179999999999765</c:v>
                </c:pt>
                <c:pt idx="1158">
                  <c:v>8.3290000000000006</c:v>
                </c:pt>
                <c:pt idx="1159">
                  <c:v>8.0170000000000012</c:v>
                </c:pt>
                <c:pt idx="1160">
                  <c:v>8.1470000000000002</c:v>
                </c:pt>
                <c:pt idx="1161">
                  <c:v>7.7930000000000001</c:v>
                </c:pt>
                <c:pt idx="1162">
                  <c:v>8.0540000000000003</c:v>
                </c:pt>
                <c:pt idx="1163">
                  <c:v>7.96</c:v>
                </c:pt>
                <c:pt idx="1164">
                  <c:v>7.7790000000000123</c:v>
                </c:pt>
                <c:pt idx="1165">
                  <c:v>8.2919999999999998</c:v>
                </c:pt>
                <c:pt idx="1166">
                  <c:v>8.9170000000000016</c:v>
                </c:pt>
                <c:pt idx="1167">
                  <c:v>7.9770000000000003</c:v>
                </c:pt>
                <c:pt idx="1168">
                  <c:v>8.0920000000000005</c:v>
                </c:pt>
                <c:pt idx="1169">
                  <c:v>8.0730000000000004</c:v>
                </c:pt>
                <c:pt idx="1170">
                  <c:v>8.2070000000000007</c:v>
                </c:pt>
                <c:pt idx="1171">
                  <c:v>8.01</c:v>
                </c:pt>
                <c:pt idx="1172">
                  <c:v>8.5170000000000012</c:v>
                </c:pt>
                <c:pt idx="1173">
                  <c:v>8.4370000000000012</c:v>
                </c:pt>
                <c:pt idx="1174">
                  <c:v>9.1550000000000047</c:v>
                </c:pt>
                <c:pt idx="1175">
                  <c:v>9.3150000000000048</c:v>
                </c:pt>
                <c:pt idx="1176">
                  <c:v>8.4160000000000004</c:v>
                </c:pt>
                <c:pt idx="1177">
                  <c:v>8.3990000000000027</c:v>
                </c:pt>
                <c:pt idx="1178">
                  <c:v>8.718</c:v>
                </c:pt>
                <c:pt idx="1179">
                  <c:v>8.3540000000000028</c:v>
                </c:pt>
                <c:pt idx="1180">
                  <c:v>8.2219999999999995</c:v>
                </c:pt>
                <c:pt idx="1181">
                  <c:v>8.2210000000000001</c:v>
                </c:pt>
                <c:pt idx="1182">
                  <c:v>8.0790000000000006</c:v>
                </c:pt>
                <c:pt idx="1183">
                  <c:v>8.3800000000000008</c:v>
                </c:pt>
                <c:pt idx="1184">
                  <c:v>8.3850000000000247</c:v>
                </c:pt>
                <c:pt idx="1185">
                  <c:v>8.7989999999999995</c:v>
                </c:pt>
                <c:pt idx="1186">
                  <c:v>8.8470000000000013</c:v>
                </c:pt>
                <c:pt idx="1187">
                  <c:v>9.0680000000000014</c:v>
                </c:pt>
                <c:pt idx="1188">
                  <c:v>8.7119999999999997</c:v>
                </c:pt>
                <c:pt idx="1189">
                  <c:v>8.9740000000000002</c:v>
                </c:pt>
                <c:pt idx="1190">
                  <c:v>9.027000000000001</c:v>
                </c:pt>
                <c:pt idx="1191">
                  <c:v>9.3570000000000046</c:v>
                </c:pt>
                <c:pt idx="1192">
                  <c:v>9.9650000000000247</c:v>
                </c:pt>
                <c:pt idx="1193">
                  <c:v>10.183</c:v>
                </c:pt>
                <c:pt idx="1194">
                  <c:v>9.7160000000000011</c:v>
                </c:pt>
                <c:pt idx="1195">
                  <c:v>10.413</c:v>
                </c:pt>
                <c:pt idx="1196">
                  <c:v>9.8580000000000005</c:v>
                </c:pt>
                <c:pt idx="1197">
                  <c:v>9.8550000000000768</c:v>
                </c:pt>
                <c:pt idx="1198">
                  <c:v>10.081</c:v>
                </c:pt>
                <c:pt idx="1199">
                  <c:v>9.9540000000000006</c:v>
                </c:pt>
                <c:pt idx="1200">
                  <c:v>9.793000000000001</c:v>
                </c:pt>
                <c:pt idx="1201">
                  <c:v>10.032</c:v>
                </c:pt>
                <c:pt idx="1202">
                  <c:v>9.6330000000000009</c:v>
                </c:pt>
                <c:pt idx="1203">
                  <c:v>9.9540000000000006</c:v>
                </c:pt>
                <c:pt idx="1204">
                  <c:v>9.6950000000000003</c:v>
                </c:pt>
                <c:pt idx="1205">
                  <c:v>9.3760000000000048</c:v>
                </c:pt>
                <c:pt idx="1206">
                  <c:v>9.8170000000000002</c:v>
                </c:pt>
                <c:pt idx="1207">
                  <c:v>9.6660000000000004</c:v>
                </c:pt>
                <c:pt idx="1208">
                  <c:v>10.077</c:v>
                </c:pt>
                <c:pt idx="1209">
                  <c:v>9.9330000000000016</c:v>
                </c:pt>
                <c:pt idx="1210">
                  <c:v>9.2060000000000013</c:v>
                </c:pt>
                <c:pt idx="1211">
                  <c:v>9.282</c:v>
                </c:pt>
                <c:pt idx="1212">
                  <c:v>8.8620000000000267</c:v>
                </c:pt>
                <c:pt idx="1213">
                  <c:v>9.0190000000000001</c:v>
                </c:pt>
                <c:pt idx="1214">
                  <c:v>8.4570000000000007</c:v>
                </c:pt>
                <c:pt idx="1215">
                  <c:v>8.7590000000000003</c:v>
                </c:pt>
                <c:pt idx="1216">
                  <c:v>8.6130000000000013</c:v>
                </c:pt>
                <c:pt idx="1217">
                  <c:v>8.6330000000000009</c:v>
                </c:pt>
                <c:pt idx="1218">
                  <c:v>8.8030000000000008</c:v>
                </c:pt>
                <c:pt idx="1219">
                  <c:v>8.9850000000000048</c:v>
                </c:pt>
                <c:pt idx="1220">
                  <c:v>9.0090000000000003</c:v>
                </c:pt>
                <c:pt idx="1221">
                  <c:v>8.7080000000000002</c:v>
                </c:pt>
                <c:pt idx="1222">
                  <c:v>8.3710000000000004</c:v>
                </c:pt>
                <c:pt idx="1223">
                  <c:v>8.1289999999999996</c:v>
                </c:pt>
                <c:pt idx="1224">
                  <c:v>8.0520000000000067</c:v>
                </c:pt>
                <c:pt idx="1225">
                  <c:v>8.5820000000000007</c:v>
                </c:pt>
                <c:pt idx="1226">
                  <c:v>8.1319999999999997</c:v>
                </c:pt>
                <c:pt idx="1227">
                  <c:v>7.8860000000000001</c:v>
                </c:pt>
                <c:pt idx="1228">
                  <c:v>7.819</c:v>
                </c:pt>
                <c:pt idx="1229">
                  <c:v>7.7619999999999987</c:v>
                </c:pt>
                <c:pt idx="1230">
                  <c:v>7.9190000000000014</c:v>
                </c:pt>
                <c:pt idx="1231">
                  <c:v>8.7590000000000003</c:v>
                </c:pt>
                <c:pt idx="1232">
                  <c:v>9.2750000000000004</c:v>
                </c:pt>
                <c:pt idx="1233">
                  <c:v>9.4</c:v>
                </c:pt>
                <c:pt idx="1234">
                  <c:v>9.532</c:v>
                </c:pt>
                <c:pt idx="1235">
                  <c:v>9.7730000000000015</c:v>
                </c:pt>
                <c:pt idx="1236">
                  <c:v>10.34</c:v>
                </c:pt>
                <c:pt idx="1237">
                  <c:v>10.101000000000001</c:v>
                </c:pt>
                <c:pt idx="1238">
                  <c:v>10.413</c:v>
                </c:pt>
                <c:pt idx="1239">
                  <c:v>10.723999999999998</c:v>
                </c:pt>
                <c:pt idx="1240">
                  <c:v>10.713999999999999</c:v>
                </c:pt>
                <c:pt idx="1241">
                  <c:v>10.479000000000022</c:v>
                </c:pt>
                <c:pt idx="1242">
                  <c:v>10.465000000000074</c:v>
                </c:pt>
                <c:pt idx="1243">
                  <c:v>10.229999999999999</c:v>
                </c:pt>
                <c:pt idx="1244">
                  <c:v>10.239999999999998</c:v>
                </c:pt>
                <c:pt idx="1245">
                  <c:v>10.426</c:v>
                </c:pt>
                <c:pt idx="1246">
                  <c:v>9.9850000000000048</c:v>
                </c:pt>
                <c:pt idx="1247">
                  <c:v>10.006</c:v>
                </c:pt>
                <c:pt idx="1248">
                  <c:v>10.231999999999999</c:v>
                </c:pt>
                <c:pt idx="1249">
                  <c:v>10.367000000000004</c:v>
                </c:pt>
                <c:pt idx="1250">
                  <c:v>9.4320000000000004</c:v>
                </c:pt>
                <c:pt idx="1251">
                  <c:v>9.6930000000000014</c:v>
                </c:pt>
                <c:pt idx="1252">
                  <c:v>9.1510000000000016</c:v>
                </c:pt>
                <c:pt idx="1253">
                  <c:v>8.766</c:v>
                </c:pt>
                <c:pt idx="1254">
                  <c:v>8.8850000000000247</c:v>
                </c:pt>
                <c:pt idx="1255">
                  <c:v>8.7790000000000017</c:v>
                </c:pt>
                <c:pt idx="1256">
                  <c:v>8.91</c:v>
                </c:pt>
                <c:pt idx="1257">
                  <c:v>8.7840000000000025</c:v>
                </c:pt>
                <c:pt idx="1258">
                  <c:v>9.1080000000000005</c:v>
                </c:pt>
                <c:pt idx="1259">
                  <c:v>8.3830000000000027</c:v>
                </c:pt>
                <c:pt idx="1260">
                  <c:v>8.4790000000000028</c:v>
                </c:pt>
                <c:pt idx="1261">
                  <c:v>8.4250000000000007</c:v>
                </c:pt>
                <c:pt idx="1262">
                  <c:v>8.5840000000000014</c:v>
                </c:pt>
                <c:pt idx="1263">
                  <c:v>8.6110000000000024</c:v>
                </c:pt>
                <c:pt idx="1264">
                  <c:v>8.4020000000000028</c:v>
                </c:pt>
                <c:pt idx="1265">
                  <c:v>8.1240000000000006</c:v>
                </c:pt>
                <c:pt idx="1266">
                  <c:v>8.5840000000000014</c:v>
                </c:pt>
                <c:pt idx="1267">
                  <c:v>9.1020000000000003</c:v>
                </c:pt>
                <c:pt idx="1268">
                  <c:v>9.1170000000000009</c:v>
                </c:pt>
                <c:pt idx="1269">
                  <c:v>9.4150000000000027</c:v>
                </c:pt>
                <c:pt idx="1270">
                  <c:v>9.3610000000000007</c:v>
                </c:pt>
                <c:pt idx="1271">
                  <c:v>9.5140000000000011</c:v>
                </c:pt>
                <c:pt idx="1272">
                  <c:v>9.4910000000000014</c:v>
                </c:pt>
                <c:pt idx="1273">
                  <c:v>9.923</c:v>
                </c:pt>
                <c:pt idx="1274">
                  <c:v>10.202</c:v>
                </c:pt>
                <c:pt idx="1275">
                  <c:v>10.140999999999998</c:v>
                </c:pt>
                <c:pt idx="1276">
                  <c:v>9.9860000000000007</c:v>
                </c:pt>
                <c:pt idx="1277">
                  <c:v>10.465000000000074</c:v>
                </c:pt>
                <c:pt idx="1278">
                  <c:v>10.434000000000001</c:v>
                </c:pt>
                <c:pt idx="1279">
                  <c:v>10.002000000000002</c:v>
                </c:pt>
                <c:pt idx="1280">
                  <c:v>10.478</c:v>
                </c:pt>
                <c:pt idx="1281">
                  <c:v>10.426</c:v>
                </c:pt>
                <c:pt idx="1282">
                  <c:v>10.279</c:v>
                </c:pt>
                <c:pt idx="1283">
                  <c:v>10.821</c:v>
                </c:pt>
                <c:pt idx="1284">
                  <c:v>11.042</c:v>
                </c:pt>
                <c:pt idx="1285">
                  <c:v>10.683</c:v>
                </c:pt>
                <c:pt idx="1286">
                  <c:v>10.455000000000124</c:v>
                </c:pt>
                <c:pt idx="1287">
                  <c:v>10.793000000000001</c:v>
                </c:pt>
                <c:pt idx="1288">
                  <c:v>10.893000000000002</c:v>
                </c:pt>
                <c:pt idx="1289">
                  <c:v>10.829000000000002</c:v>
                </c:pt>
                <c:pt idx="1290">
                  <c:v>10.888</c:v>
                </c:pt>
                <c:pt idx="1291">
                  <c:v>10.607000000000001</c:v>
                </c:pt>
                <c:pt idx="1292">
                  <c:v>10.846</c:v>
                </c:pt>
                <c:pt idx="1293">
                  <c:v>11.073</c:v>
                </c:pt>
                <c:pt idx="1294">
                  <c:v>10.689</c:v>
                </c:pt>
                <c:pt idx="1295">
                  <c:v>10.153</c:v>
                </c:pt>
                <c:pt idx="1296">
                  <c:v>10.569000000000004</c:v>
                </c:pt>
                <c:pt idx="1297">
                  <c:v>10.576000000000002</c:v>
                </c:pt>
                <c:pt idx="1298">
                  <c:v>10.982000000000022</c:v>
                </c:pt>
                <c:pt idx="1299">
                  <c:v>10.659000000000002</c:v>
                </c:pt>
                <c:pt idx="1300">
                  <c:v>10.43</c:v>
                </c:pt>
                <c:pt idx="1301">
                  <c:v>10.703000000000001</c:v>
                </c:pt>
                <c:pt idx="1302">
                  <c:v>10.685</c:v>
                </c:pt>
                <c:pt idx="1303">
                  <c:v>10.415000000000004</c:v>
                </c:pt>
                <c:pt idx="1304">
                  <c:v>10.583</c:v>
                </c:pt>
                <c:pt idx="1305">
                  <c:v>11.5</c:v>
                </c:pt>
                <c:pt idx="1306">
                  <c:v>10.551</c:v>
                </c:pt>
                <c:pt idx="1307">
                  <c:v>10.818</c:v>
                </c:pt>
                <c:pt idx="1308">
                  <c:v>10.9</c:v>
                </c:pt>
                <c:pt idx="1309">
                  <c:v>10.527000000000001</c:v>
                </c:pt>
                <c:pt idx="1310">
                  <c:v>10.147999999999998</c:v>
                </c:pt>
                <c:pt idx="1311">
                  <c:v>10.485000000000024</c:v>
                </c:pt>
                <c:pt idx="1312">
                  <c:v>10.755000000000004</c:v>
                </c:pt>
                <c:pt idx="1313">
                  <c:v>10.782</c:v>
                </c:pt>
                <c:pt idx="1314">
                  <c:v>10.079000000000002</c:v>
                </c:pt>
                <c:pt idx="1315">
                  <c:v>10.51</c:v>
                </c:pt>
                <c:pt idx="1316">
                  <c:v>10.477</c:v>
                </c:pt>
                <c:pt idx="1317">
                  <c:v>9.918000000000001</c:v>
                </c:pt>
                <c:pt idx="1318">
                  <c:v>9.8170000000000002</c:v>
                </c:pt>
                <c:pt idx="1319">
                  <c:v>10.241999999999999</c:v>
                </c:pt>
                <c:pt idx="1320">
                  <c:v>9.9790000000000028</c:v>
                </c:pt>
                <c:pt idx="1321">
                  <c:v>10.047999999999998</c:v>
                </c:pt>
                <c:pt idx="1322">
                  <c:v>10.411</c:v>
                </c:pt>
                <c:pt idx="1323">
                  <c:v>9.7309999999999999</c:v>
                </c:pt>
                <c:pt idx="1324">
                  <c:v>9.766</c:v>
                </c:pt>
                <c:pt idx="1325">
                  <c:v>10.233999999999998</c:v>
                </c:pt>
                <c:pt idx="1326">
                  <c:v>10.253</c:v>
                </c:pt>
                <c:pt idx="1327">
                  <c:v>10.356000000000074</c:v>
                </c:pt>
                <c:pt idx="1328">
                  <c:v>10.266</c:v>
                </c:pt>
                <c:pt idx="1329">
                  <c:v>10.126000000000001</c:v>
                </c:pt>
                <c:pt idx="1330">
                  <c:v>10.177</c:v>
                </c:pt>
                <c:pt idx="1331">
                  <c:v>9.9790000000000028</c:v>
                </c:pt>
                <c:pt idx="1332">
                  <c:v>9.9350000000000005</c:v>
                </c:pt>
                <c:pt idx="1333">
                  <c:v>9.6610000000000014</c:v>
                </c:pt>
                <c:pt idx="1334">
                  <c:v>10.029</c:v>
                </c:pt>
                <c:pt idx="1335">
                  <c:v>9.5710000000000015</c:v>
                </c:pt>
                <c:pt idx="1336">
                  <c:v>9.609</c:v>
                </c:pt>
                <c:pt idx="1337">
                  <c:v>9.7489999999999988</c:v>
                </c:pt>
                <c:pt idx="1338">
                  <c:v>9.59</c:v>
                </c:pt>
                <c:pt idx="1339">
                  <c:v>9.5460000000000012</c:v>
                </c:pt>
                <c:pt idx="1340">
                  <c:v>9.3060000000000027</c:v>
                </c:pt>
                <c:pt idx="1341">
                  <c:v>9.8290000000000006</c:v>
                </c:pt>
                <c:pt idx="1342">
                  <c:v>9.2550000000000008</c:v>
                </c:pt>
                <c:pt idx="1343">
                  <c:v>10.287999999999998</c:v>
                </c:pt>
                <c:pt idx="1344">
                  <c:v>10.143000000000001</c:v>
                </c:pt>
                <c:pt idx="1345">
                  <c:v>9.9170000000000016</c:v>
                </c:pt>
                <c:pt idx="1346">
                  <c:v>9.7070000000000007</c:v>
                </c:pt>
                <c:pt idx="1347">
                  <c:v>9.6389999999999993</c:v>
                </c:pt>
                <c:pt idx="1348">
                  <c:v>9.6070000000000011</c:v>
                </c:pt>
                <c:pt idx="1349">
                  <c:v>9.6150000000000002</c:v>
                </c:pt>
                <c:pt idx="1350">
                  <c:v>9.5510000000000002</c:v>
                </c:pt>
                <c:pt idx="1351">
                  <c:v>9.5950000000000006</c:v>
                </c:pt>
                <c:pt idx="1352">
                  <c:v>9.5040000000000013</c:v>
                </c:pt>
                <c:pt idx="1353">
                  <c:v>9.3240000000000016</c:v>
                </c:pt>
                <c:pt idx="1354">
                  <c:v>9.6560000000000006</c:v>
                </c:pt>
                <c:pt idx="1355">
                  <c:v>9.843</c:v>
                </c:pt>
                <c:pt idx="1356">
                  <c:v>9.4460000000000015</c:v>
                </c:pt>
                <c:pt idx="1357">
                  <c:v>9.8110000000000035</c:v>
                </c:pt>
                <c:pt idx="1358">
                  <c:v>9.6620000000000008</c:v>
                </c:pt>
                <c:pt idx="1359">
                  <c:v>9.44</c:v>
                </c:pt>
                <c:pt idx="1360">
                  <c:v>10.129</c:v>
                </c:pt>
                <c:pt idx="1361">
                  <c:v>9.1620000000000008</c:v>
                </c:pt>
                <c:pt idx="1362">
                  <c:v>9.9540000000000006</c:v>
                </c:pt>
                <c:pt idx="1363">
                  <c:v>9.4550000000000267</c:v>
                </c:pt>
                <c:pt idx="1364">
                  <c:v>9.6479999999999997</c:v>
                </c:pt>
                <c:pt idx="1365">
                  <c:v>9.5660000000000007</c:v>
                </c:pt>
                <c:pt idx="1366">
                  <c:v>9.3440000000000012</c:v>
                </c:pt>
                <c:pt idx="1367">
                  <c:v>9.543000000000001</c:v>
                </c:pt>
                <c:pt idx="1368">
                  <c:v>9.3880000000000035</c:v>
                </c:pt>
                <c:pt idx="1369">
                  <c:v>9.9370000000000012</c:v>
                </c:pt>
                <c:pt idx="1370">
                  <c:v>9.4630000000000027</c:v>
                </c:pt>
                <c:pt idx="1371">
                  <c:v>9.4710000000000001</c:v>
                </c:pt>
                <c:pt idx="1372">
                  <c:v>9.6050000000000004</c:v>
                </c:pt>
                <c:pt idx="1373">
                  <c:v>9.61</c:v>
                </c:pt>
                <c:pt idx="1374">
                  <c:v>9.7330000000000005</c:v>
                </c:pt>
                <c:pt idx="1375">
                  <c:v>9.7089999999999996</c:v>
                </c:pt>
                <c:pt idx="1376">
                  <c:v>9.3700000000000028</c:v>
                </c:pt>
                <c:pt idx="1377">
                  <c:v>9.8250000000000028</c:v>
                </c:pt>
                <c:pt idx="1378">
                  <c:v>9.8130000000000006</c:v>
                </c:pt>
                <c:pt idx="1379">
                  <c:v>9.5790000000000006</c:v>
                </c:pt>
                <c:pt idx="1380">
                  <c:v>9.468</c:v>
                </c:pt>
                <c:pt idx="1381">
                  <c:v>10.328000000000001</c:v>
                </c:pt>
                <c:pt idx="1382">
                  <c:v>9.327</c:v>
                </c:pt>
                <c:pt idx="1383">
                  <c:v>9.6960000000000015</c:v>
                </c:pt>
                <c:pt idx="1384">
                  <c:v>9.9640000000000004</c:v>
                </c:pt>
                <c:pt idx="1385">
                  <c:v>9.1449999999999996</c:v>
                </c:pt>
                <c:pt idx="1386">
                  <c:v>9.6940000000000008</c:v>
                </c:pt>
                <c:pt idx="1387">
                  <c:v>9.14</c:v>
                </c:pt>
                <c:pt idx="1388">
                  <c:v>9.8130000000000006</c:v>
                </c:pt>
                <c:pt idx="1389">
                  <c:v>9.6330000000000009</c:v>
                </c:pt>
                <c:pt idx="1390">
                  <c:v>9.44</c:v>
                </c:pt>
                <c:pt idx="1391">
                  <c:v>10.059000000000022</c:v>
                </c:pt>
                <c:pt idx="1392">
                  <c:v>9.1489999999999991</c:v>
                </c:pt>
                <c:pt idx="1393">
                  <c:v>9.4880000000000013</c:v>
                </c:pt>
                <c:pt idx="1394">
                  <c:v>9.048</c:v>
                </c:pt>
                <c:pt idx="1395">
                  <c:v>8.6980000000000004</c:v>
                </c:pt>
                <c:pt idx="1396">
                  <c:v>8.8610000000000007</c:v>
                </c:pt>
                <c:pt idx="1397">
                  <c:v>8.9280000000000008</c:v>
                </c:pt>
                <c:pt idx="1398">
                  <c:v>8.5850000000000026</c:v>
                </c:pt>
                <c:pt idx="1399">
                  <c:v>8.69</c:v>
                </c:pt>
                <c:pt idx="1400">
                  <c:v>8.8060000000000027</c:v>
                </c:pt>
                <c:pt idx="1401">
                  <c:v>8.7830000000000013</c:v>
                </c:pt>
                <c:pt idx="1402">
                  <c:v>9.0130000000000035</c:v>
                </c:pt>
                <c:pt idx="1403">
                  <c:v>8.468</c:v>
                </c:pt>
                <c:pt idx="1404">
                  <c:v>8.6790000000000003</c:v>
                </c:pt>
                <c:pt idx="1405">
                  <c:v>8.7449999999999992</c:v>
                </c:pt>
                <c:pt idx="1406">
                  <c:v>9.02</c:v>
                </c:pt>
              </c:numCache>
            </c:numRef>
          </c:yVal>
          <c:smooth val="0"/>
        </c:ser>
        <c:ser>
          <c:idx val="5"/>
          <c:order val="2"/>
          <c:spPr>
            <a:ln w="28575">
              <a:noFill/>
            </a:ln>
          </c:spPr>
          <c:marker>
            <c:symbol val="circle"/>
            <c:size val="2"/>
            <c:spPr>
              <a:noFill/>
              <a:ln>
                <a:solidFill>
                  <a:srgbClr val="00B050"/>
                </a:solidFill>
              </a:ln>
            </c:spPr>
          </c:marker>
          <c:dLbls>
            <c:dLbl>
              <c:idx val="177"/>
              <c:layout>
                <c:manualLayout>
                  <c:x val="5.8458601765688431E-4"/>
                  <c:y val="-3.7891974029562563E-2"/>
                </c:manualLayout>
              </c:layout>
              <c:tx>
                <c:rich>
                  <a:bodyPr/>
                  <a:lstStyle/>
                  <a:p>
                    <a:r>
                      <a:rPr lang="en-US" sz="1000" b="1" dirty="0" smtClean="0">
                        <a:solidFill>
                          <a:srgbClr val="00B050"/>
                        </a:solidFill>
                      </a:rPr>
                      <a:t>D</a:t>
                    </a:r>
                    <a:r>
                      <a:rPr lang="en-US" sz="1100" b="1" dirty="0" smtClean="0">
                        <a:solidFill>
                          <a:srgbClr val="00B050"/>
                        </a:solidFill>
                      </a:rPr>
                      <a:t>ownstream</a:t>
                    </a:r>
                    <a:endParaRPr lang="en-US" sz="1100" b="1" dirty="0">
                      <a:solidFill>
                        <a:srgbClr val="00B050"/>
                      </a:solidFill>
                    </a:endParaRPr>
                  </a:p>
                </c:rich>
              </c:tx>
              <c:showLegendKey val="0"/>
              <c:showVal val="1"/>
              <c:showCatName val="0"/>
              <c:showSerName val="0"/>
              <c:showPercent val="0"/>
              <c:showBubbleSize val="0"/>
            </c:dLbl>
            <c:showLegendKey val="0"/>
            <c:showVal val="0"/>
            <c:showCatName val="0"/>
            <c:showSerName val="0"/>
            <c:showPercent val="0"/>
            <c:showBubbleSize val="0"/>
          </c:dLbls>
          <c:xVal>
            <c:numRef>
              <c:f>AOSandLB1to2inSeaWaterTest3Oil!$C$4:$C$1410</c:f>
              <c:numCache>
                <c:formatCode>General</c:formatCode>
                <c:ptCount val="1407"/>
                <c:pt idx="0">
                  <c:v>0</c:v>
                </c:pt>
                <c:pt idx="1">
                  <c:v>2.7777777777780533E-3</c:v>
                </c:pt>
                <c:pt idx="2">
                  <c:v>5.5555555555555445E-3</c:v>
                </c:pt>
                <c:pt idx="3">
                  <c:v>8.3333333333333506E-3</c:v>
                </c:pt>
                <c:pt idx="4">
                  <c:v>1.1111111111111101E-2</c:v>
                </c:pt>
                <c:pt idx="5">
                  <c:v>1.3888888888889542E-2</c:v>
                </c:pt>
                <c:pt idx="6">
                  <c:v>1.6666666666666725E-2</c:v>
                </c:pt>
                <c:pt idx="7">
                  <c:v>1.9444444444444403E-2</c:v>
                </c:pt>
                <c:pt idx="8">
                  <c:v>2.2222222222222202E-2</c:v>
                </c:pt>
                <c:pt idx="9">
                  <c:v>2.5000000000000012E-2</c:v>
                </c:pt>
                <c:pt idx="10">
                  <c:v>2.7777777777780312E-2</c:v>
                </c:pt>
                <c:pt idx="11">
                  <c:v>3.055555555555561E-2</c:v>
                </c:pt>
                <c:pt idx="12">
                  <c:v>3.3333333333333305E-2</c:v>
                </c:pt>
                <c:pt idx="13">
                  <c:v>3.6111111111111219E-2</c:v>
                </c:pt>
                <c:pt idx="14">
                  <c:v>3.888888888888891E-2</c:v>
                </c:pt>
                <c:pt idx="15">
                  <c:v>4.1666666666666713E-2</c:v>
                </c:pt>
                <c:pt idx="16">
                  <c:v>4.4444444444444502E-2</c:v>
                </c:pt>
                <c:pt idx="17">
                  <c:v>4.7222222222222332E-2</c:v>
                </c:pt>
                <c:pt idx="18">
                  <c:v>0.05</c:v>
                </c:pt>
                <c:pt idx="19">
                  <c:v>5.2777777777777812E-2</c:v>
                </c:pt>
                <c:pt idx="20">
                  <c:v>5.5555555555555365E-2</c:v>
                </c:pt>
                <c:pt idx="21">
                  <c:v>5.8333333333334923E-2</c:v>
                </c:pt>
                <c:pt idx="22">
                  <c:v>6.1111111111111123E-2</c:v>
                </c:pt>
                <c:pt idx="23">
                  <c:v>6.3888888888888884E-2</c:v>
                </c:pt>
                <c:pt idx="24">
                  <c:v>6.6666666666666707E-2</c:v>
                </c:pt>
                <c:pt idx="25">
                  <c:v>6.9444444444444503E-2</c:v>
                </c:pt>
                <c:pt idx="26">
                  <c:v>7.2222222222222437E-2</c:v>
                </c:pt>
                <c:pt idx="27">
                  <c:v>7.5000000000000011E-2</c:v>
                </c:pt>
                <c:pt idx="28">
                  <c:v>7.7777777777777821E-2</c:v>
                </c:pt>
                <c:pt idx="29">
                  <c:v>8.0555555555562736E-2</c:v>
                </c:pt>
                <c:pt idx="30">
                  <c:v>8.3333333333333343E-2</c:v>
                </c:pt>
                <c:pt idx="31">
                  <c:v>8.6111111111110819E-2</c:v>
                </c:pt>
                <c:pt idx="32">
                  <c:v>8.8888888888890266E-2</c:v>
                </c:pt>
                <c:pt idx="33">
                  <c:v>9.1666666666668228E-2</c:v>
                </c:pt>
                <c:pt idx="34">
                  <c:v>9.4444444444444525E-2</c:v>
                </c:pt>
                <c:pt idx="35">
                  <c:v>9.7222222222222238E-2</c:v>
                </c:pt>
                <c:pt idx="36">
                  <c:v>0.1</c:v>
                </c:pt>
                <c:pt idx="37">
                  <c:v>0.10277777777777802</c:v>
                </c:pt>
                <c:pt idx="38">
                  <c:v>0.10555555555555612</c:v>
                </c:pt>
                <c:pt idx="39">
                  <c:v>0.108333333333333</c:v>
                </c:pt>
                <c:pt idx="40">
                  <c:v>0.11111111111111102</c:v>
                </c:pt>
                <c:pt idx="41">
                  <c:v>0.113888888888889</c:v>
                </c:pt>
                <c:pt idx="42">
                  <c:v>0.11666666666666722</c:v>
                </c:pt>
                <c:pt idx="43">
                  <c:v>0.11944444444444402</c:v>
                </c:pt>
                <c:pt idx="44">
                  <c:v>0.12222222222222842</c:v>
                </c:pt>
                <c:pt idx="45">
                  <c:v>0.125</c:v>
                </c:pt>
                <c:pt idx="46">
                  <c:v>0.12777777777777788</c:v>
                </c:pt>
                <c:pt idx="47">
                  <c:v>0.13055555555555487</c:v>
                </c:pt>
                <c:pt idx="48">
                  <c:v>0.13333333333333341</c:v>
                </c:pt>
                <c:pt idx="49">
                  <c:v>0.13611111111111104</c:v>
                </c:pt>
                <c:pt idx="50">
                  <c:v>0.13888888888888901</c:v>
                </c:pt>
                <c:pt idx="51">
                  <c:v>0.141666666666667</c:v>
                </c:pt>
                <c:pt idx="52">
                  <c:v>0.14444444444445656</c:v>
                </c:pt>
                <c:pt idx="53">
                  <c:v>0.14722222222222694</c:v>
                </c:pt>
                <c:pt idx="54">
                  <c:v>0.15000000000000024</c:v>
                </c:pt>
                <c:pt idx="55">
                  <c:v>0.15277777777777801</c:v>
                </c:pt>
                <c:pt idx="56">
                  <c:v>0.155555555555556</c:v>
                </c:pt>
                <c:pt idx="57">
                  <c:v>0.15833333333334151</c:v>
                </c:pt>
                <c:pt idx="58">
                  <c:v>0.16111111111111101</c:v>
                </c:pt>
                <c:pt idx="59">
                  <c:v>0.163888888888889</c:v>
                </c:pt>
                <c:pt idx="60">
                  <c:v>0.16666666666666688</c:v>
                </c:pt>
                <c:pt idx="61">
                  <c:v>0.16944444444445592</c:v>
                </c:pt>
                <c:pt idx="62">
                  <c:v>0.17222222222222244</c:v>
                </c:pt>
                <c:pt idx="63">
                  <c:v>0.17500000000000004</c:v>
                </c:pt>
                <c:pt idx="64">
                  <c:v>0.17777777777777801</c:v>
                </c:pt>
                <c:pt idx="65">
                  <c:v>0.180555555555556</c:v>
                </c:pt>
                <c:pt idx="66">
                  <c:v>0.18333333333334093</c:v>
                </c:pt>
                <c:pt idx="67">
                  <c:v>0.18611111111111694</c:v>
                </c:pt>
                <c:pt idx="68">
                  <c:v>0.18888888888888924</c:v>
                </c:pt>
                <c:pt idx="69">
                  <c:v>0.19166666666666687</c:v>
                </c:pt>
                <c:pt idx="70">
                  <c:v>0.19444444444445527</c:v>
                </c:pt>
                <c:pt idx="71">
                  <c:v>0.19722222222222224</c:v>
                </c:pt>
                <c:pt idx="72">
                  <c:v>0.2</c:v>
                </c:pt>
                <c:pt idx="73">
                  <c:v>0.202777777777778</c:v>
                </c:pt>
                <c:pt idx="74">
                  <c:v>0.20555555555555588</c:v>
                </c:pt>
                <c:pt idx="75">
                  <c:v>0.2083333333333395</c:v>
                </c:pt>
                <c:pt idx="76">
                  <c:v>0.21111111111111144</c:v>
                </c:pt>
                <c:pt idx="77">
                  <c:v>0.21388888888888904</c:v>
                </c:pt>
                <c:pt idx="78">
                  <c:v>0.21666666666666701</c:v>
                </c:pt>
                <c:pt idx="79">
                  <c:v>0.21944444444445943</c:v>
                </c:pt>
                <c:pt idx="80">
                  <c:v>0.22222222222222204</c:v>
                </c:pt>
                <c:pt idx="81">
                  <c:v>0.22500000000000001</c:v>
                </c:pt>
                <c:pt idx="82">
                  <c:v>0.227777777777778</c:v>
                </c:pt>
                <c:pt idx="83">
                  <c:v>0.23055555555555587</c:v>
                </c:pt>
                <c:pt idx="84">
                  <c:v>0.23333333333333744</c:v>
                </c:pt>
                <c:pt idx="85">
                  <c:v>0.23611111111111124</c:v>
                </c:pt>
                <c:pt idx="86">
                  <c:v>0.23888888888888901</c:v>
                </c:pt>
                <c:pt idx="87">
                  <c:v>0.241666666666667</c:v>
                </c:pt>
                <c:pt idx="88">
                  <c:v>0.24444444444445776</c:v>
                </c:pt>
                <c:pt idx="89">
                  <c:v>0.2472222222222285</c:v>
                </c:pt>
                <c:pt idx="90">
                  <c:v>0.25</c:v>
                </c:pt>
                <c:pt idx="91">
                  <c:v>0.25277777777777832</c:v>
                </c:pt>
                <c:pt idx="92">
                  <c:v>0.25555555555555576</c:v>
                </c:pt>
                <c:pt idx="93">
                  <c:v>0.25833333333333275</c:v>
                </c:pt>
                <c:pt idx="94">
                  <c:v>0.26111111111111079</c:v>
                </c:pt>
                <c:pt idx="95">
                  <c:v>0.26388888888891066</c:v>
                </c:pt>
                <c:pt idx="96">
                  <c:v>0.26666666666666738</c:v>
                </c:pt>
                <c:pt idx="97">
                  <c:v>0.26944444444444532</c:v>
                </c:pt>
                <c:pt idx="98">
                  <c:v>0.27222222222222231</c:v>
                </c:pt>
                <c:pt idx="99">
                  <c:v>0.27500000000000002</c:v>
                </c:pt>
                <c:pt idx="100">
                  <c:v>0.2777777777777905</c:v>
                </c:pt>
                <c:pt idx="101">
                  <c:v>0.280555555555556</c:v>
                </c:pt>
                <c:pt idx="102">
                  <c:v>0.28333333333333299</c:v>
                </c:pt>
                <c:pt idx="103">
                  <c:v>0.28611111111111093</c:v>
                </c:pt>
                <c:pt idx="104">
                  <c:v>0.28888888888891318</c:v>
                </c:pt>
                <c:pt idx="105">
                  <c:v>0.29166666666667956</c:v>
                </c:pt>
                <c:pt idx="106">
                  <c:v>0.29444444444445605</c:v>
                </c:pt>
                <c:pt idx="107">
                  <c:v>0.29722222222222638</c:v>
                </c:pt>
                <c:pt idx="108">
                  <c:v>0.30000000000000032</c:v>
                </c:pt>
                <c:pt idx="109">
                  <c:v>0.30277777777779313</c:v>
                </c:pt>
                <c:pt idx="110">
                  <c:v>0.30555555555555602</c:v>
                </c:pt>
                <c:pt idx="111">
                  <c:v>0.30833333333333302</c:v>
                </c:pt>
                <c:pt idx="112">
                  <c:v>0.31111111111111101</c:v>
                </c:pt>
                <c:pt idx="113">
                  <c:v>0.31388888888891897</c:v>
                </c:pt>
                <c:pt idx="114">
                  <c:v>0.31666666666668375</c:v>
                </c:pt>
                <c:pt idx="115">
                  <c:v>0.31944444444445952</c:v>
                </c:pt>
                <c:pt idx="116">
                  <c:v>0.32222222222223584</c:v>
                </c:pt>
                <c:pt idx="117">
                  <c:v>0.32500000000001233</c:v>
                </c:pt>
                <c:pt idx="118">
                  <c:v>0.32777777777779854</c:v>
                </c:pt>
                <c:pt idx="119">
                  <c:v>0.33055555555555632</c:v>
                </c:pt>
                <c:pt idx="120">
                  <c:v>0.33333333333333331</c:v>
                </c:pt>
                <c:pt idx="121">
                  <c:v>0.33611111111111108</c:v>
                </c:pt>
                <c:pt idx="122">
                  <c:v>0.33888888888892144</c:v>
                </c:pt>
                <c:pt idx="123">
                  <c:v>0.34166666666667789</c:v>
                </c:pt>
                <c:pt idx="124">
                  <c:v>0.34444444444444638</c:v>
                </c:pt>
                <c:pt idx="125">
                  <c:v>0.34722222222222232</c:v>
                </c:pt>
                <c:pt idx="126">
                  <c:v>0.35000000000000031</c:v>
                </c:pt>
                <c:pt idx="127">
                  <c:v>0.35277777777779135</c:v>
                </c:pt>
                <c:pt idx="128">
                  <c:v>0.35555555555555601</c:v>
                </c:pt>
                <c:pt idx="129">
                  <c:v>0.358333333333333</c:v>
                </c:pt>
                <c:pt idx="130">
                  <c:v>0.36111111111111099</c:v>
                </c:pt>
                <c:pt idx="131">
                  <c:v>0.36388888888891519</c:v>
                </c:pt>
                <c:pt idx="132">
                  <c:v>0.36666666666668152</c:v>
                </c:pt>
                <c:pt idx="133">
                  <c:v>0.36944444444445768</c:v>
                </c:pt>
                <c:pt idx="134">
                  <c:v>0.37222222222223417</c:v>
                </c:pt>
                <c:pt idx="135">
                  <c:v>0.37500000000000538</c:v>
                </c:pt>
                <c:pt idx="136">
                  <c:v>0.37777777777779614</c:v>
                </c:pt>
                <c:pt idx="137">
                  <c:v>0.38055555555555631</c:v>
                </c:pt>
                <c:pt idx="138">
                  <c:v>0.38333333333333308</c:v>
                </c:pt>
                <c:pt idx="139">
                  <c:v>0.38611111111111102</c:v>
                </c:pt>
                <c:pt idx="140">
                  <c:v>0.38888888888892137</c:v>
                </c:pt>
                <c:pt idx="141">
                  <c:v>0.39166666666668642</c:v>
                </c:pt>
                <c:pt idx="142">
                  <c:v>0.39444444444446175</c:v>
                </c:pt>
                <c:pt idx="143">
                  <c:v>0.39722222222223763</c:v>
                </c:pt>
                <c:pt idx="144">
                  <c:v>0.4</c:v>
                </c:pt>
                <c:pt idx="145">
                  <c:v>0.4027777777777905</c:v>
                </c:pt>
                <c:pt idx="146">
                  <c:v>0.405555555555556</c:v>
                </c:pt>
                <c:pt idx="147">
                  <c:v>0.40833333333333299</c:v>
                </c:pt>
                <c:pt idx="148">
                  <c:v>0.41111111111111093</c:v>
                </c:pt>
                <c:pt idx="149">
                  <c:v>0.41388888888891318</c:v>
                </c:pt>
                <c:pt idx="150">
                  <c:v>0.41666666666667956</c:v>
                </c:pt>
                <c:pt idx="151">
                  <c:v>0.41944444444445605</c:v>
                </c:pt>
                <c:pt idx="152">
                  <c:v>0.42222222222222638</c:v>
                </c:pt>
                <c:pt idx="153">
                  <c:v>0.42500000000000032</c:v>
                </c:pt>
                <c:pt idx="154">
                  <c:v>0.42777777777779313</c:v>
                </c:pt>
                <c:pt idx="155">
                  <c:v>0.43055555555555602</c:v>
                </c:pt>
                <c:pt idx="156">
                  <c:v>0.43333333333333302</c:v>
                </c:pt>
                <c:pt idx="157">
                  <c:v>0.43611111111111101</c:v>
                </c:pt>
                <c:pt idx="158">
                  <c:v>0.43888888888891897</c:v>
                </c:pt>
                <c:pt idx="159">
                  <c:v>0.44166666666666732</c:v>
                </c:pt>
                <c:pt idx="160">
                  <c:v>0.44444444444444431</c:v>
                </c:pt>
                <c:pt idx="161">
                  <c:v>0.44722222222222202</c:v>
                </c:pt>
                <c:pt idx="162">
                  <c:v>0.45</c:v>
                </c:pt>
                <c:pt idx="163">
                  <c:v>0.45277777777778438</c:v>
                </c:pt>
                <c:pt idx="164">
                  <c:v>0.45555555555555599</c:v>
                </c:pt>
                <c:pt idx="165">
                  <c:v>0.45833333333333293</c:v>
                </c:pt>
                <c:pt idx="166">
                  <c:v>0.46111111111111075</c:v>
                </c:pt>
                <c:pt idx="167">
                  <c:v>0.46388888888891244</c:v>
                </c:pt>
                <c:pt idx="168">
                  <c:v>0.46666666666667789</c:v>
                </c:pt>
                <c:pt idx="169">
                  <c:v>0.46944444444444638</c:v>
                </c:pt>
                <c:pt idx="170">
                  <c:v>0.47222222222222232</c:v>
                </c:pt>
                <c:pt idx="171">
                  <c:v>0.47500000000000031</c:v>
                </c:pt>
                <c:pt idx="172">
                  <c:v>0.47777777777779135</c:v>
                </c:pt>
                <c:pt idx="173">
                  <c:v>0.48055555555555601</c:v>
                </c:pt>
                <c:pt idx="174">
                  <c:v>0.483333333333333</c:v>
                </c:pt>
                <c:pt idx="175">
                  <c:v>0.48611111111111099</c:v>
                </c:pt>
                <c:pt idx="176">
                  <c:v>0.48888888888891519</c:v>
                </c:pt>
                <c:pt idx="177">
                  <c:v>0.49166666666668152</c:v>
                </c:pt>
                <c:pt idx="178">
                  <c:v>0.49444444444445768</c:v>
                </c:pt>
                <c:pt idx="179">
                  <c:v>0.49722222222223417</c:v>
                </c:pt>
                <c:pt idx="180">
                  <c:v>0.5</c:v>
                </c:pt>
                <c:pt idx="181">
                  <c:v>0.50277777777777799</c:v>
                </c:pt>
                <c:pt idx="182">
                  <c:v>0.50555555555555598</c:v>
                </c:pt>
                <c:pt idx="183">
                  <c:v>0.50833333333333297</c:v>
                </c:pt>
                <c:pt idx="184">
                  <c:v>0.51111111111111096</c:v>
                </c:pt>
                <c:pt idx="185">
                  <c:v>0.51388888888888962</c:v>
                </c:pt>
                <c:pt idx="186">
                  <c:v>0.5166666666666655</c:v>
                </c:pt>
                <c:pt idx="187">
                  <c:v>0.51944444444444504</c:v>
                </c:pt>
                <c:pt idx="188">
                  <c:v>0.52222222222222159</c:v>
                </c:pt>
                <c:pt idx="189">
                  <c:v>0.52500000000000002</c:v>
                </c:pt>
                <c:pt idx="190">
                  <c:v>0.52777777777777801</c:v>
                </c:pt>
                <c:pt idx="191">
                  <c:v>0.530555555555556</c:v>
                </c:pt>
                <c:pt idx="192">
                  <c:v>0.53333333333333299</c:v>
                </c:pt>
                <c:pt idx="193">
                  <c:v>0.53611111111111098</c:v>
                </c:pt>
                <c:pt idx="194">
                  <c:v>0.53888888888889064</c:v>
                </c:pt>
                <c:pt idx="195">
                  <c:v>0.54166666666666696</c:v>
                </c:pt>
                <c:pt idx="196">
                  <c:v>0.54444444444444562</c:v>
                </c:pt>
                <c:pt idx="197">
                  <c:v>0.5472222222222215</c:v>
                </c:pt>
                <c:pt idx="198">
                  <c:v>0.55000000000000004</c:v>
                </c:pt>
                <c:pt idx="199">
                  <c:v>0.55277777777777803</c:v>
                </c:pt>
                <c:pt idx="200">
                  <c:v>0.55555555555555602</c:v>
                </c:pt>
                <c:pt idx="201">
                  <c:v>0.55833333333333302</c:v>
                </c:pt>
                <c:pt idx="202">
                  <c:v>0.56111111111111101</c:v>
                </c:pt>
                <c:pt idx="203">
                  <c:v>0.56388888888889865</c:v>
                </c:pt>
                <c:pt idx="204">
                  <c:v>0.56666666666666698</c:v>
                </c:pt>
                <c:pt idx="205">
                  <c:v>0.56944444444444564</c:v>
                </c:pt>
                <c:pt idx="206">
                  <c:v>0.57222222222222197</c:v>
                </c:pt>
                <c:pt idx="207">
                  <c:v>0.57500000000000162</c:v>
                </c:pt>
                <c:pt idx="208">
                  <c:v>0.57777777777777861</c:v>
                </c:pt>
                <c:pt idx="209">
                  <c:v>0.58055555555555549</c:v>
                </c:pt>
                <c:pt idx="210">
                  <c:v>0.58333333333333259</c:v>
                </c:pt>
                <c:pt idx="211">
                  <c:v>0.58611111111111058</c:v>
                </c:pt>
                <c:pt idx="212">
                  <c:v>0.58888888888888902</c:v>
                </c:pt>
                <c:pt idx="213">
                  <c:v>0.59166666666666656</c:v>
                </c:pt>
                <c:pt idx="214">
                  <c:v>0.594444444444445</c:v>
                </c:pt>
                <c:pt idx="215">
                  <c:v>0.59722222222220656</c:v>
                </c:pt>
                <c:pt idx="216">
                  <c:v>0.60000000000000164</c:v>
                </c:pt>
                <c:pt idx="217">
                  <c:v>0.60277777777777863</c:v>
                </c:pt>
                <c:pt idx="218">
                  <c:v>0.60555555555555662</c:v>
                </c:pt>
                <c:pt idx="219">
                  <c:v>0.60833333333333461</c:v>
                </c:pt>
                <c:pt idx="220">
                  <c:v>0.61111111111111205</c:v>
                </c:pt>
                <c:pt idx="221">
                  <c:v>0.61388888888890003</c:v>
                </c:pt>
                <c:pt idx="222">
                  <c:v>0.61666666666666703</c:v>
                </c:pt>
                <c:pt idx="223">
                  <c:v>0.61944444444446911</c:v>
                </c:pt>
                <c:pt idx="224">
                  <c:v>0.62222222222222201</c:v>
                </c:pt>
                <c:pt idx="225">
                  <c:v>0.62500000000001465</c:v>
                </c:pt>
                <c:pt idx="226">
                  <c:v>0.62777777777778165</c:v>
                </c:pt>
                <c:pt idx="227">
                  <c:v>0.63055555555555665</c:v>
                </c:pt>
                <c:pt idx="228">
                  <c:v>0.63333333333333464</c:v>
                </c:pt>
                <c:pt idx="229">
                  <c:v>0.63611111111111263</c:v>
                </c:pt>
                <c:pt idx="230">
                  <c:v>0.63888888888890005</c:v>
                </c:pt>
                <c:pt idx="231">
                  <c:v>0.64166666666666705</c:v>
                </c:pt>
                <c:pt idx="232">
                  <c:v>0.64444444444447346</c:v>
                </c:pt>
                <c:pt idx="233">
                  <c:v>0.64722222222222203</c:v>
                </c:pt>
                <c:pt idx="234">
                  <c:v>0.65000000000002511</c:v>
                </c:pt>
                <c:pt idx="235">
                  <c:v>0.65277777777780122</c:v>
                </c:pt>
                <c:pt idx="236">
                  <c:v>0.65555555555558398</c:v>
                </c:pt>
                <c:pt idx="237">
                  <c:v>0.65833333333334065</c:v>
                </c:pt>
                <c:pt idx="238">
                  <c:v>0.66111111111111265</c:v>
                </c:pt>
                <c:pt idx="239">
                  <c:v>0.66388888888890163</c:v>
                </c:pt>
                <c:pt idx="240">
                  <c:v>0.66666666666666763</c:v>
                </c:pt>
                <c:pt idx="241">
                  <c:v>0.66944444444447715</c:v>
                </c:pt>
                <c:pt idx="242">
                  <c:v>0.67222222222222305</c:v>
                </c:pt>
                <c:pt idx="243">
                  <c:v>0.67500000000002802</c:v>
                </c:pt>
                <c:pt idx="244">
                  <c:v>0.67777777777780446</c:v>
                </c:pt>
                <c:pt idx="245">
                  <c:v>0.68055555555555602</c:v>
                </c:pt>
                <c:pt idx="246">
                  <c:v>0.68333333333333302</c:v>
                </c:pt>
                <c:pt idx="247">
                  <c:v>0.68611111111111101</c:v>
                </c:pt>
                <c:pt idx="248">
                  <c:v>0.68888888888889865</c:v>
                </c:pt>
                <c:pt idx="249">
                  <c:v>0.69166666666666698</c:v>
                </c:pt>
                <c:pt idx="250">
                  <c:v>0.69444444444444564</c:v>
                </c:pt>
                <c:pt idx="251">
                  <c:v>0.69722222222222197</c:v>
                </c:pt>
                <c:pt idx="252">
                  <c:v>0.70000000000000162</c:v>
                </c:pt>
                <c:pt idx="253">
                  <c:v>0.70277777777777861</c:v>
                </c:pt>
                <c:pt idx="254">
                  <c:v>0.70555555555555605</c:v>
                </c:pt>
                <c:pt idx="255">
                  <c:v>0.70833333333333404</c:v>
                </c:pt>
                <c:pt idx="256">
                  <c:v>0.71111111111111103</c:v>
                </c:pt>
                <c:pt idx="257">
                  <c:v>0.71388888888890001</c:v>
                </c:pt>
                <c:pt idx="258">
                  <c:v>0.71666666666666701</c:v>
                </c:pt>
                <c:pt idx="259">
                  <c:v>0.71944444444445665</c:v>
                </c:pt>
                <c:pt idx="260">
                  <c:v>0.72222222222222199</c:v>
                </c:pt>
                <c:pt idx="261">
                  <c:v>0.72500000000000164</c:v>
                </c:pt>
                <c:pt idx="262">
                  <c:v>0.72777777777777863</c:v>
                </c:pt>
                <c:pt idx="263">
                  <c:v>0.73055555555555662</c:v>
                </c:pt>
                <c:pt idx="264">
                  <c:v>0.73333333333333461</c:v>
                </c:pt>
                <c:pt idx="265">
                  <c:v>0.73611111111111205</c:v>
                </c:pt>
                <c:pt idx="266">
                  <c:v>0.73888888888890003</c:v>
                </c:pt>
                <c:pt idx="267">
                  <c:v>0.74166666666666703</c:v>
                </c:pt>
                <c:pt idx="268">
                  <c:v>0.74444444444446911</c:v>
                </c:pt>
                <c:pt idx="269">
                  <c:v>0.74722222222222201</c:v>
                </c:pt>
                <c:pt idx="270">
                  <c:v>0.75000000000001465</c:v>
                </c:pt>
                <c:pt idx="271">
                  <c:v>0.75277777777778165</c:v>
                </c:pt>
                <c:pt idx="272">
                  <c:v>0.75555555555555665</c:v>
                </c:pt>
                <c:pt idx="273">
                  <c:v>0.75833333333333464</c:v>
                </c:pt>
                <c:pt idx="274">
                  <c:v>0.76111111111111263</c:v>
                </c:pt>
                <c:pt idx="275">
                  <c:v>0.76111111111111263</c:v>
                </c:pt>
                <c:pt idx="276">
                  <c:v>0.76388888888890005</c:v>
                </c:pt>
                <c:pt idx="277">
                  <c:v>0.76666666666666705</c:v>
                </c:pt>
                <c:pt idx="278">
                  <c:v>0.76944444444447524</c:v>
                </c:pt>
                <c:pt idx="279">
                  <c:v>0.77222222222222203</c:v>
                </c:pt>
                <c:pt idx="280">
                  <c:v>0.77500000000002411</c:v>
                </c:pt>
                <c:pt idx="281">
                  <c:v>0.77777777777780122</c:v>
                </c:pt>
                <c:pt idx="282">
                  <c:v>0.780555555555556</c:v>
                </c:pt>
                <c:pt idx="283">
                  <c:v>0.78333333333333299</c:v>
                </c:pt>
                <c:pt idx="284">
                  <c:v>0.78611111111111098</c:v>
                </c:pt>
                <c:pt idx="285">
                  <c:v>0.78888888888889064</c:v>
                </c:pt>
                <c:pt idx="286">
                  <c:v>0.79166666666666596</c:v>
                </c:pt>
                <c:pt idx="287">
                  <c:v>0.79444444444444562</c:v>
                </c:pt>
                <c:pt idx="288">
                  <c:v>0.7972222222222215</c:v>
                </c:pt>
                <c:pt idx="289">
                  <c:v>0.8</c:v>
                </c:pt>
                <c:pt idx="290">
                  <c:v>0.80277777777777803</c:v>
                </c:pt>
                <c:pt idx="291">
                  <c:v>0.80555555555555602</c:v>
                </c:pt>
                <c:pt idx="292">
                  <c:v>0.80833333333333302</c:v>
                </c:pt>
                <c:pt idx="293">
                  <c:v>0.81111111111111101</c:v>
                </c:pt>
                <c:pt idx="294">
                  <c:v>0.81388888888889865</c:v>
                </c:pt>
                <c:pt idx="295">
                  <c:v>0.81666666666666599</c:v>
                </c:pt>
                <c:pt idx="296">
                  <c:v>0.81944444444444564</c:v>
                </c:pt>
                <c:pt idx="297">
                  <c:v>0.82222222222222197</c:v>
                </c:pt>
                <c:pt idx="298">
                  <c:v>0.82500000000000162</c:v>
                </c:pt>
                <c:pt idx="299">
                  <c:v>0.82777777777777861</c:v>
                </c:pt>
                <c:pt idx="300">
                  <c:v>0.83055555555555605</c:v>
                </c:pt>
                <c:pt idx="301">
                  <c:v>0.83333333333333404</c:v>
                </c:pt>
                <c:pt idx="302">
                  <c:v>0.83611111111111103</c:v>
                </c:pt>
                <c:pt idx="303">
                  <c:v>0.83888888888890001</c:v>
                </c:pt>
                <c:pt idx="304">
                  <c:v>0.84166666666666701</c:v>
                </c:pt>
                <c:pt idx="305">
                  <c:v>0.84444444444445665</c:v>
                </c:pt>
                <c:pt idx="306">
                  <c:v>0.84722222222222199</c:v>
                </c:pt>
                <c:pt idx="307">
                  <c:v>0.85000000000000164</c:v>
                </c:pt>
                <c:pt idx="308">
                  <c:v>0.85277777777777863</c:v>
                </c:pt>
                <c:pt idx="309">
                  <c:v>0.85555555555555662</c:v>
                </c:pt>
                <c:pt idx="310">
                  <c:v>0.85833333333333461</c:v>
                </c:pt>
                <c:pt idx="311">
                  <c:v>0.86111111111111205</c:v>
                </c:pt>
                <c:pt idx="312">
                  <c:v>0.86388888888890003</c:v>
                </c:pt>
                <c:pt idx="313">
                  <c:v>0.86666666666666703</c:v>
                </c:pt>
                <c:pt idx="314">
                  <c:v>0.86944444444446911</c:v>
                </c:pt>
                <c:pt idx="315">
                  <c:v>0.87222222222222201</c:v>
                </c:pt>
                <c:pt idx="316">
                  <c:v>0.87500000000001465</c:v>
                </c:pt>
                <c:pt idx="317">
                  <c:v>0.87777777777778165</c:v>
                </c:pt>
                <c:pt idx="318">
                  <c:v>0.88055555555555598</c:v>
                </c:pt>
                <c:pt idx="319">
                  <c:v>0.88333333333333297</c:v>
                </c:pt>
                <c:pt idx="320">
                  <c:v>0.88611111111111096</c:v>
                </c:pt>
                <c:pt idx="321">
                  <c:v>0.88888888888888962</c:v>
                </c:pt>
                <c:pt idx="322">
                  <c:v>0.8916666666666665</c:v>
                </c:pt>
                <c:pt idx="323">
                  <c:v>0.89444444444444504</c:v>
                </c:pt>
                <c:pt idx="324">
                  <c:v>0.89722222222222159</c:v>
                </c:pt>
                <c:pt idx="325">
                  <c:v>0.9</c:v>
                </c:pt>
                <c:pt idx="326">
                  <c:v>0.90277777777777801</c:v>
                </c:pt>
                <c:pt idx="327">
                  <c:v>0.905555555555556</c:v>
                </c:pt>
                <c:pt idx="328">
                  <c:v>0.90833333333333299</c:v>
                </c:pt>
                <c:pt idx="329">
                  <c:v>0.91111111111111098</c:v>
                </c:pt>
                <c:pt idx="330">
                  <c:v>0.91388888888889064</c:v>
                </c:pt>
                <c:pt idx="331">
                  <c:v>0.91666666666666596</c:v>
                </c:pt>
                <c:pt idx="332">
                  <c:v>0.91944444444444562</c:v>
                </c:pt>
                <c:pt idx="333">
                  <c:v>0.9222222222222215</c:v>
                </c:pt>
                <c:pt idx="334">
                  <c:v>0.92500000000000004</c:v>
                </c:pt>
                <c:pt idx="335">
                  <c:v>0.92777777777777803</c:v>
                </c:pt>
                <c:pt idx="336">
                  <c:v>0.93055555555555602</c:v>
                </c:pt>
                <c:pt idx="337">
                  <c:v>0.93333333333333302</c:v>
                </c:pt>
                <c:pt idx="338">
                  <c:v>0.93611111111111101</c:v>
                </c:pt>
                <c:pt idx="339">
                  <c:v>0.93888888888889865</c:v>
                </c:pt>
                <c:pt idx="340">
                  <c:v>0.94166666666666698</c:v>
                </c:pt>
                <c:pt idx="341">
                  <c:v>0.94444444444444564</c:v>
                </c:pt>
                <c:pt idx="342">
                  <c:v>0.94722222222222197</c:v>
                </c:pt>
                <c:pt idx="343">
                  <c:v>0.95000000000000162</c:v>
                </c:pt>
                <c:pt idx="344">
                  <c:v>0.95277777777777861</c:v>
                </c:pt>
                <c:pt idx="345">
                  <c:v>0.95555555555555605</c:v>
                </c:pt>
                <c:pt idx="346">
                  <c:v>0.95833333333333404</c:v>
                </c:pt>
                <c:pt idx="347">
                  <c:v>0.96111111111111103</c:v>
                </c:pt>
                <c:pt idx="348">
                  <c:v>0.96388888888890001</c:v>
                </c:pt>
                <c:pt idx="349">
                  <c:v>0.96666666666666701</c:v>
                </c:pt>
                <c:pt idx="350">
                  <c:v>0.96944444444445665</c:v>
                </c:pt>
                <c:pt idx="351">
                  <c:v>0.97222222222222199</c:v>
                </c:pt>
                <c:pt idx="352">
                  <c:v>0.97500000000000164</c:v>
                </c:pt>
                <c:pt idx="353">
                  <c:v>0.97777777777777863</c:v>
                </c:pt>
                <c:pt idx="354">
                  <c:v>0.98055555555555496</c:v>
                </c:pt>
                <c:pt idx="355">
                  <c:v>0.9833333333333325</c:v>
                </c:pt>
                <c:pt idx="356">
                  <c:v>0.98611111111111049</c:v>
                </c:pt>
                <c:pt idx="357">
                  <c:v>0.98888888888888904</c:v>
                </c:pt>
                <c:pt idx="358">
                  <c:v>0.99166666666666659</c:v>
                </c:pt>
                <c:pt idx="359">
                  <c:v>0.99444444444444502</c:v>
                </c:pt>
                <c:pt idx="360">
                  <c:v>0.99722222222222157</c:v>
                </c:pt>
                <c:pt idx="361">
                  <c:v>1</c:v>
                </c:pt>
                <c:pt idx="362">
                  <c:v>1.002777777777778</c:v>
                </c:pt>
                <c:pt idx="363">
                  <c:v>1.005555555555556</c:v>
                </c:pt>
                <c:pt idx="364">
                  <c:v>1.0083333333333331</c:v>
                </c:pt>
                <c:pt idx="365">
                  <c:v>1.0111111111111111</c:v>
                </c:pt>
                <c:pt idx="366">
                  <c:v>1.0138888888888899</c:v>
                </c:pt>
                <c:pt idx="367">
                  <c:v>1.0166666666666671</c:v>
                </c:pt>
                <c:pt idx="368">
                  <c:v>1.0194444444444006</c:v>
                </c:pt>
                <c:pt idx="369">
                  <c:v>1.0222222222222219</c:v>
                </c:pt>
                <c:pt idx="370">
                  <c:v>1.0249999999999537</c:v>
                </c:pt>
                <c:pt idx="371">
                  <c:v>1.0277777777777779</c:v>
                </c:pt>
                <c:pt idx="372">
                  <c:v>1.0305555555555561</c:v>
                </c:pt>
                <c:pt idx="373">
                  <c:v>1.033333333333333</c:v>
                </c:pt>
                <c:pt idx="374">
                  <c:v>1.0361111111111121</c:v>
                </c:pt>
                <c:pt idx="375">
                  <c:v>1.0388888888888901</c:v>
                </c:pt>
                <c:pt idx="376">
                  <c:v>1.0416666666666659</c:v>
                </c:pt>
                <c:pt idx="377">
                  <c:v>1.0444444444444438</c:v>
                </c:pt>
                <c:pt idx="378">
                  <c:v>1.0472222222222218</c:v>
                </c:pt>
                <c:pt idx="379">
                  <c:v>1.05</c:v>
                </c:pt>
                <c:pt idx="380">
                  <c:v>1.052777777777778</c:v>
                </c:pt>
                <c:pt idx="381">
                  <c:v>1.055555555555556</c:v>
                </c:pt>
                <c:pt idx="382">
                  <c:v>1.0583333333333331</c:v>
                </c:pt>
                <c:pt idx="383">
                  <c:v>1.0611111111111111</c:v>
                </c:pt>
                <c:pt idx="384">
                  <c:v>1.06388888888889</c:v>
                </c:pt>
                <c:pt idx="385">
                  <c:v>1.0666666666666671</c:v>
                </c:pt>
                <c:pt idx="386">
                  <c:v>1.0694444444444438</c:v>
                </c:pt>
                <c:pt idx="387">
                  <c:v>1.072222222222222</c:v>
                </c:pt>
                <c:pt idx="388">
                  <c:v>1.075</c:v>
                </c:pt>
                <c:pt idx="389">
                  <c:v>1.0777777777777779</c:v>
                </c:pt>
                <c:pt idx="390">
                  <c:v>1.0805555555555661</c:v>
                </c:pt>
                <c:pt idx="391">
                  <c:v>1.083333333333333</c:v>
                </c:pt>
                <c:pt idx="392">
                  <c:v>1.0861111111111121</c:v>
                </c:pt>
                <c:pt idx="393">
                  <c:v>1.0888888888888901</c:v>
                </c:pt>
                <c:pt idx="394">
                  <c:v>1.091666666666667</c:v>
                </c:pt>
                <c:pt idx="395">
                  <c:v>1.094444444444445</c:v>
                </c:pt>
                <c:pt idx="396">
                  <c:v>1.0972222222222219</c:v>
                </c:pt>
                <c:pt idx="397">
                  <c:v>1.1000000000000001</c:v>
                </c:pt>
                <c:pt idx="398">
                  <c:v>1.1027777777777781</c:v>
                </c:pt>
                <c:pt idx="399">
                  <c:v>1.1055555555555561</c:v>
                </c:pt>
                <c:pt idx="400">
                  <c:v>1.1083333333333341</c:v>
                </c:pt>
                <c:pt idx="401">
                  <c:v>1.111111111111112</c:v>
                </c:pt>
                <c:pt idx="402">
                  <c:v>1.11388888888889</c:v>
                </c:pt>
                <c:pt idx="403">
                  <c:v>1.1166666666666671</c:v>
                </c:pt>
                <c:pt idx="404">
                  <c:v>1.1194444444444438</c:v>
                </c:pt>
                <c:pt idx="405">
                  <c:v>1.122222222222222</c:v>
                </c:pt>
                <c:pt idx="406">
                  <c:v>1.125</c:v>
                </c:pt>
                <c:pt idx="407">
                  <c:v>1.127777777777778</c:v>
                </c:pt>
                <c:pt idx="408">
                  <c:v>1.1305555555556004</c:v>
                </c:pt>
                <c:pt idx="409">
                  <c:v>1.1333333333333331</c:v>
                </c:pt>
                <c:pt idx="410">
                  <c:v>1.1361111111111521</c:v>
                </c:pt>
                <c:pt idx="411">
                  <c:v>1.1388888888889181</c:v>
                </c:pt>
                <c:pt idx="412">
                  <c:v>1.1416666666666671</c:v>
                </c:pt>
                <c:pt idx="413">
                  <c:v>1.1444444444444439</c:v>
                </c:pt>
                <c:pt idx="414">
                  <c:v>1.1472222222222219</c:v>
                </c:pt>
                <c:pt idx="415">
                  <c:v>1.1499999999999537</c:v>
                </c:pt>
                <c:pt idx="416">
                  <c:v>1.1527777777777781</c:v>
                </c:pt>
                <c:pt idx="417">
                  <c:v>1.1555555555555561</c:v>
                </c:pt>
                <c:pt idx="418">
                  <c:v>1.1583333333333341</c:v>
                </c:pt>
                <c:pt idx="419">
                  <c:v>1.1611111111111121</c:v>
                </c:pt>
                <c:pt idx="420">
                  <c:v>1.1638888888888901</c:v>
                </c:pt>
                <c:pt idx="421">
                  <c:v>1.1666666666666681</c:v>
                </c:pt>
                <c:pt idx="422">
                  <c:v>1.1694444444444438</c:v>
                </c:pt>
                <c:pt idx="423">
                  <c:v>1.1722222222222221</c:v>
                </c:pt>
                <c:pt idx="424">
                  <c:v>1.175</c:v>
                </c:pt>
                <c:pt idx="425">
                  <c:v>1.177777777777778</c:v>
                </c:pt>
                <c:pt idx="426">
                  <c:v>1.1805555555556062</c:v>
                </c:pt>
                <c:pt idx="427">
                  <c:v>1.1833333333333331</c:v>
                </c:pt>
                <c:pt idx="428">
                  <c:v>1.1861111111111593</c:v>
                </c:pt>
                <c:pt idx="429">
                  <c:v>1.1888888888889357</c:v>
                </c:pt>
                <c:pt idx="430">
                  <c:v>1.1916666666666671</c:v>
                </c:pt>
                <c:pt idx="431">
                  <c:v>1.194444444444444</c:v>
                </c:pt>
                <c:pt idx="432">
                  <c:v>1.197222222222222</c:v>
                </c:pt>
                <c:pt idx="433">
                  <c:v>1.2</c:v>
                </c:pt>
                <c:pt idx="434">
                  <c:v>1.2027777777777779</c:v>
                </c:pt>
                <c:pt idx="435">
                  <c:v>1.205555555555555</c:v>
                </c:pt>
                <c:pt idx="436">
                  <c:v>1.208333333333333</c:v>
                </c:pt>
                <c:pt idx="437">
                  <c:v>1.211111111111111</c:v>
                </c:pt>
                <c:pt idx="438">
                  <c:v>1.2138888888888899</c:v>
                </c:pt>
                <c:pt idx="439">
                  <c:v>1.216666666666667</c:v>
                </c:pt>
                <c:pt idx="440">
                  <c:v>1.2194444444443948</c:v>
                </c:pt>
                <c:pt idx="441">
                  <c:v>1.2222222222222219</c:v>
                </c:pt>
                <c:pt idx="442">
                  <c:v>1.2249999999999488</c:v>
                </c:pt>
                <c:pt idx="443">
                  <c:v>1.2277777777777779</c:v>
                </c:pt>
                <c:pt idx="444">
                  <c:v>1.2305555555555561</c:v>
                </c:pt>
                <c:pt idx="445">
                  <c:v>1.2333333333333318</c:v>
                </c:pt>
                <c:pt idx="446">
                  <c:v>1.236111111111112</c:v>
                </c:pt>
                <c:pt idx="447">
                  <c:v>1.23888888888889</c:v>
                </c:pt>
                <c:pt idx="448">
                  <c:v>1.2416666666666658</c:v>
                </c:pt>
                <c:pt idx="449">
                  <c:v>1.2444444444444438</c:v>
                </c:pt>
                <c:pt idx="450">
                  <c:v>1.2472222222222218</c:v>
                </c:pt>
                <c:pt idx="451">
                  <c:v>1.25</c:v>
                </c:pt>
                <c:pt idx="452">
                  <c:v>1.252777777777778</c:v>
                </c:pt>
                <c:pt idx="453">
                  <c:v>1.255555555555556</c:v>
                </c:pt>
                <c:pt idx="454">
                  <c:v>1.2583333333333331</c:v>
                </c:pt>
                <c:pt idx="455">
                  <c:v>1.2611111111111111</c:v>
                </c:pt>
                <c:pt idx="456">
                  <c:v>1.2638888888888899</c:v>
                </c:pt>
                <c:pt idx="457">
                  <c:v>1.2666666666666671</c:v>
                </c:pt>
                <c:pt idx="458">
                  <c:v>1.2694444444444006</c:v>
                </c:pt>
                <c:pt idx="459">
                  <c:v>1.2722222222222219</c:v>
                </c:pt>
                <c:pt idx="460">
                  <c:v>1.2749999999999537</c:v>
                </c:pt>
                <c:pt idx="461">
                  <c:v>1.2777777777777779</c:v>
                </c:pt>
                <c:pt idx="462">
                  <c:v>1.2805555555555561</c:v>
                </c:pt>
                <c:pt idx="463">
                  <c:v>1.283333333333333</c:v>
                </c:pt>
                <c:pt idx="464">
                  <c:v>1.2861111111111121</c:v>
                </c:pt>
                <c:pt idx="465">
                  <c:v>1.2888888888888901</c:v>
                </c:pt>
                <c:pt idx="466">
                  <c:v>1.2916666666666659</c:v>
                </c:pt>
                <c:pt idx="467">
                  <c:v>1.2944444444444438</c:v>
                </c:pt>
                <c:pt idx="468">
                  <c:v>1.2972222222222218</c:v>
                </c:pt>
                <c:pt idx="469">
                  <c:v>1.3</c:v>
                </c:pt>
                <c:pt idx="470">
                  <c:v>1.302777777777778</c:v>
                </c:pt>
                <c:pt idx="471">
                  <c:v>1.305555555555556</c:v>
                </c:pt>
                <c:pt idx="472">
                  <c:v>1.3083333333333331</c:v>
                </c:pt>
                <c:pt idx="473">
                  <c:v>1.3111111111111111</c:v>
                </c:pt>
                <c:pt idx="474">
                  <c:v>1.31388888888889</c:v>
                </c:pt>
                <c:pt idx="475">
                  <c:v>1.3166666666666671</c:v>
                </c:pt>
                <c:pt idx="476">
                  <c:v>1.3194444444444438</c:v>
                </c:pt>
                <c:pt idx="477">
                  <c:v>1.322222222222222</c:v>
                </c:pt>
                <c:pt idx="478">
                  <c:v>1.325</c:v>
                </c:pt>
                <c:pt idx="479">
                  <c:v>1.3277777777777779</c:v>
                </c:pt>
                <c:pt idx="480">
                  <c:v>1.3305555555555661</c:v>
                </c:pt>
                <c:pt idx="481">
                  <c:v>1.333333333333333</c:v>
                </c:pt>
                <c:pt idx="482">
                  <c:v>1.3361111111111121</c:v>
                </c:pt>
                <c:pt idx="483">
                  <c:v>1.3388888888888901</c:v>
                </c:pt>
                <c:pt idx="484">
                  <c:v>1.341666666666667</c:v>
                </c:pt>
                <c:pt idx="485">
                  <c:v>1.3444444444444439</c:v>
                </c:pt>
                <c:pt idx="486">
                  <c:v>1.3472222222222219</c:v>
                </c:pt>
                <c:pt idx="487">
                  <c:v>1.35</c:v>
                </c:pt>
                <c:pt idx="488">
                  <c:v>1.3527777777777781</c:v>
                </c:pt>
                <c:pt idx="489">
                  <c:v>1.3555555555555561</c:v>
                </c:pt>
                <c:pt idx="490">
                  <c:v>1.3583333333333341</c:v>
                </c:pt>
                <c:pt idx="491">
                  <c:v>1.361111111111112</c:v>
                </c:pt>
                <c:pt idx="492">
                  <c:v>1.36388888888889</c:v>
                </c:pt>
                <c:pt idx="493">
                  <c:v>1.3666666666666671</c:v>
                </c:pt>
                <c:pt idx="494">
                  <c:v>1.3694444444444438</c:v>
                </c:pt>
                <c:pt idx="495">
                  <c:v>1.372222222222222</c:v>
                </c:pt>
                <c:pt idx="496">
                  <c:v>1.375</c:v>
                </c:pt>
                <c:pt idx="497">
                  <c:v>1.377777777777778</c:v>
                </c:pt>
                <c:pt idx="498">
                  <c:v>1.3805555555556004</c:v>
                </c:pt>
                <c:pt idx="499">
                  <c:v>1.3833333333333331</c:v>
                </c:pt>
                <c:pt idx="500">
                  <c:v>1.3861111111111521</c:v>
                </c:pt>
                <c:pt idx="501">
                  <c:v>1.3888888888889181</c:v>
                </c:pt>
                <c:pt idx="502">
                  <c:v>1.3916666666666671</c:v>
                </c:pt>
                <c:pt idx="503">
                  <c:v>1.3944444444444439</c:v>
                </c:pt>
                <c:pt idx="504">
                  <c:v>1.3972222222222219</c:v>
                </c:pt>
                <c:pt idx="505">
                  <c:v>1.4</c:v>
                </c:pt>
                <c:pt idx="506">
                  <c:v>1.4027777777777779</c:v>
                </c:pt>
                <c:pt idx="507">
                  <c:v>1.405555555555555</c:v>
                </c:pt>
                <c:pt idx="508">
                  <c:v>1.408333333333333</c:v>
                </c:pt>
                <c:pt idx="509">
                  <c:v>1.411111111111111</c:v>
                </c:pt>
                <c:pt idx="510">
                  <c:v>1.413888888888889</c:v>
                </c:pt>
                <c:pt idx="511">
                  <c:v>1.4166666666666659</c:v>
                </c:pt>
                <c:pt idx="512">
                  <c:v>1.4194444444443888</c:v>
                </c:pt>
                <c:pt idx="513">
                  <c:v>1.4222222222222218</c:v>
                </c:pt>
                <c:pt idx="514">
                  <c:v>1.424999999999941</c:v>
                </c:pt>
                <c:pt idx="515">
                  <c:v>1.4277777777777778</c:v>
                </c:pt>
                <c:pt idx="516">
                  <c:v>1.430555555555556</c:v>
                </c:pt>
                <c:pt idx="517">
                  <c:v>1.4333333333333318</c:v>
                </c:pt>
                <c:pt idx="518">
                  <c:v>1.4361111111111111</c:v>
                </c:pt>
                <c:pt idx="519">
                  <c:v>1.43888888888889</c:v>
                </c:pt>
                <c:pt idx="520">
                  <c:v>1.4416666666666658</c:v>
                </c:pt>
                <c:pt idx="521">
                  <c:v>1.4444444444444438</c:v>
                </c:pt>
                <c:pt idx="522">
                  <c:v>1.4472222222222118</c:v>
                </c:pt>
                <c:pt idx="523">
                  <c:v>1.45</c:v>
                </c:pt>
                <c:pt idx="524">
                  <c:v>1.4527777777777779</c:v>
                </c:pt>
                <c:pt idx="525">
                  <c:v>1.455555555555555</c:v>
                </c:pt>
                <c:pt idx="526">
                  <c:v>1.458333333333333</c:v>
                </c:pt>
                <c:pt idx="527">
                  <c:v>1.461111111111111</c:v>
                </c:pt>
                <c:pt idx="528">
                  <c:v>1.463888888888889</c:v>
                </c:pt>
                <c:pt idx="529">
                  <c:v>1.466666666666667</c:v>
                </c:pt>
                <c:pt idx="530">
                  <c:v>1.4694444444443948</c:v>
                </c:pt>
                <c:pt idx="531">
                  <c:v>1.4722222222222219</c:v>
                </c:pt>
                <c:pt idx="532">
                  <c:v>1.4749999999999488</c:v>
                </c:pt>
                <c:pt idx="533">
                  <c:v>1.4777777777777779</c:v>
                </c:pt>
                <c:pt idx="534">
                  <c:v>1.4805555555555561</c:v>
                </c:pt>
                <c:pt idx="535">
                  <c:v>1.4833333333333318</c:v>
                </c:pt>
                <c:pt idx="536">
                  <c:v>1.486111111111112</c:v>
                </c:pt>
                <c:pt idx="537">
                  <c:v>1.48888888888889</c:v>
                </c:pt>
                <c:pt idx="538">
                  <c:v>1.4916666666666658</c:v>
                </c:pt>
                <c:pt idx="539">
                  <c:v>1.4944444444444438</c:v>
                </c:pt>
                <c:pt idx="540">
                  <c:v>1.4972222222222218</c:v>
                </c:pt>
                <c:pt idx="541">
                  <c:v>1.5</c:v>
                </c:pt>
                <c:pt idx="542">
                  <c:v>1.502777777777778</c:v>
                </c:pt>
                <c:pt idx="543">
                  <c:v>1.505555555555556</c:v>
                </c:pt>
                <c:pt idx="544">
                  <c:v>1.5083333333333331</c:v>
                </c:pt>
                <c:pt idx="545">
                  <c:v>1.5111111111111111</c:v>
                </c:pt>
                <c:pt idx="546">
                  <c:v>1.5138888888888899</c:v>
                </c:pt>
                <c:pt idx="547">
                  <c:v>1.5166666666666671</c:v>
                </c:pt>
                <c:pt idx="548">
                  <c:v>1.5194444444444006</c:v>
                </c:pt>
                <c:pt idx="549">
                  <c:v>1.5222222222222219</c:v>
                </c:pt>
                <c:pt idx="550">
                  <c:v>1.5249999999999537</c:v>
                </c:pt>
                <c:pt idx="551">
                  <c:v>1.5277777777777779</c:v>
                </c:pt>
                <c:pt idx="552">
                  <c:v>1.5305555555555561</c:v>
                </c:pt>
                <c:pt idx="553">
                  <c:v>1.533333333333333</c:v>
                </c:pt>
                <c:pt idx="554">
                  <c:v>1.5361111111111121</c:v>
                </c:pt>
                <c:pt idx="555">
                  <c:v>1.5388888888888901</c:v>
                </c:pt>
                <c:pt idx="556">
                  <c:v>1.5416666666666659</c:v>
                </c:pt>
                <c:pt idx="557">
                  <c:v>1.5444444444444438</c:v>
                </c:pt>
                <c:pt idx="558">
                  <c:v>1.5472222222222218</c:v>
                </c:pt>
                <c:pt idx="559">
                  <c:v>1.55</c:v>
                </c:pt>
                <c:pt idx="560">
                  <c:v>1.552777777777778</c:v>
                </c:pt>
                <c:pt idx="561">
                  <c:v>1.555555555555556</c:v>
                </c:pt>
                <c:pt idx="562">
                  <c:v>1.5583333333333331</c:v>
                </c:pt>
                <c:pt idx="563">
                  <c:v>1.5611111111111111</c:v>
                </c:pt>
                <c:pt idx="564">
                  <c:v>1.56388888888889</c:v>
                </c:pt>
                <c:pt idx="565">
                  <c:v>1.5666666666666671</c:v>
                </c:pt>
                <c:pt idx="566">
                  <c:v>1.5694444444444438</c:v>
                </c:pt>
                <c:pt idx="567">
                  <c:v>1.572222222222222</c:v>
                </c:pt>
                <c:pt idx="568">
                  <c:v>1.575</c:v>
                </c:pt>
                <c:pt idx="569">
                  <c:v>1.5777777777777779</c:v>
                </c:pt>
                <c:pt idx="570">
                  <c:v>1.5805555555555661</c:v>
                </c:pt>
                <c:pt idx="571">
                  <c:v>1.583333333333333</c:v>
                </c:pt>
                <c:pt idx="572">
                  <c:v>1.5861111111111121</c:v>
                </c:pt>
                <c:pt idx="573">
                  <c:v>1.5888888888888901</c:v>
                </c:pt>
                <c:pt idx="574">
                  <c:v>1.591666666666667</c:v>
                </c:pt>
                <c:pt idx="575">
                  <c:v>1.594444444444445</c:v>
                </c:pt>
                <c:pt idx="576">
                  <c:v>1.5972222222222219</c:v>
                </c:pt>
                <c:pt idx="577">
                  <c:v>1.6</c:v>
                </c:pt>
                <c:pt idx="578">
                  <c:v>1.6027777777777781</c:v>
                </c:pt>
                <c:pt idx="579">
                  <c:v>1.6055555555555561</c:v>
                </c:pt>
                <c:pt idx="580">
                  <c:v>1.6083333333333341</c:v>
                </c:pt>
                <c:pt idx="581">
                  <c:v>1.611111111111112</c:v>
                </c:pt>
                <c:pt idx="582">
                  <c:v>1.61388888888889</c:v>
                </c:pt>
                <c:pt idx="583">
                  <c:v>1.6166666666666671</c:v>
                </c:pt>
                <c:pt idx="584">
                  <c:v>1.6194444444444438</c:v>
                </c:pt>
                <c:pt idx="585">
                  <c:v>1.622222222222222</c:v>
                </c:pt>
                <c:pt idx="586">
                  <c:v>1.625</c:v>
                </c:pt>
                <c:pt idx="587">
                  <c:v>1.627777777777778</c:v>
                </c:pt>
                <c:pt idx="588">
                  <c:v>1.6305555555556004</c:v>
                </c:pt>
                <c:pt idx="589">
                  <c:v>1.6333333333333331</c:v>
                </c:pt>
                <c:pt idx="590">
                  <c:v>1.6361111111111521</c:v>
                </c:pt>
                <c:pt idx="591">
                  <c:v>1.6388888888889181</c:v>
                </c:pt>
                <c:pt idx="592">
                  <c:v>1.6416666666666671</c:v>
                </c:pt>
                <c:pt idx="593">
                  <c:v>1.6444444444444439</c:v>
                </c:pt>
                <c:pt idx="594">
                  <c:v>1.6472222222222219</c:v>
                </c:pt>
                <c:pt idx="595">
                  <c:v>1.6500000000000001</c:v>
                </c:pt>
                <c:pt idx="596">
                  <c:v>1.6527777777777781</c:v>
                </c:pt>
                <c:pt idx="597">
                  <c:v>1.6555555555555561</c:v>
                </c:pt>
                <c:pt idx="598">
                  <c:v>1.6583333333333341</c:v>
                </c:pt>
                <c:pt idx="599">
                  <c:v>1.6611111111111121</c:v>
                </c:pt>
                <c:pt idx="600">
                  <c:v>1.6638888888888901</c:v>
                </c:pt>
                <c:pt idx="601">
                  <c:v>1.6666666666666681</c:v>
                </c:pt>
                <c:pt idx="602">
                  <c:v>1.6694444444444438</c:v>
                </c:pt>
                <c:pt idx="603">
                  <c:v>1.6722222222222221</c:v>
                </c:pt>
                <c:pt idx="604">
                  <c:v>1.675</c:v>
                </c:pt>
                <c:pt idx="605">
                  <c:v>1.677777777777778</c:v>
                </c:pt>
                <c:pt idx="606">
                  <c:v>1.6805555555556062</c:v>
                </c:pt>
                <c:pt idx="607">
                  <c:v>1.6833333333333331</c:v>
                </c:pt>
                <c:pt idx="608">
                  <c:v>1.6861111111111593</c:v>
                </c:pt>
                <c:pt idx="609">
                  <c:v>1.6888888888889357</c:v>
                </c:pt>
                <c:pt idx="610">
                  <c:v>1.6916666666666671</c:v>
                </c:pt>
                <c:pt idx="611">
                  <c:v>1.694444444444444</c:v>
                </c:pt>
                <c:pt idx="612">
                  <c:v>1.697222222222222</c:v>
                </c:pt>
                <c:pt idx="613">
                  <c:v>1.7</c:v>
                </c:pt>
                <c:pt idx="614">
                  <c:v>1.7027777777777779</c:v>
                </c:pt>
                <c:pt idx="615">
                  <c:v>1.7055555555555559</c:v>
                </c:pt>
                <c:pt idx="616">
                  <c:v>1.708333333333333</c:v>
                </c:pt>
                <c:pt idx="617">
                  <c:v>1.711111111111111</c:v>
                </c:pt>
                <c:pt idx="618">
                  <c:v>1.7138888888888899</c:v>
                </c:pt>
                <c:pt idx="619">
                  <c:v>1.716666666666667</c:v>
                </c:pt>
                <c:pt idx="620">
                  <c:v>1.7194444444443957</c:v>
                </c:pt>
                <c:pt idx="621">
                  <c:v>1.7222222222222219</c:v>
                </c:pt>
                <c:pt idx="622">
                  <c:v>1.7249999999999488</c:v>
                </c:pt>
                <c:pt idx="623">
                  <c:v>1.7277777777777779</c:v>
                </c:pt>
                <c:pt idx="624">
                  <c:v>1.7305555555555561</c:v>
                </c:pt>
                <c:pt idx="625">
                  <c:v>1.7333333333333338</c:v>
                </c:pt>
                <c:pt idx="626">
                  <c:v>1.736111111111112</c:v>
                </c:pt>
                <c:pt idx="627">
                  <c:v>1.73888888888889</c:v>
                </c:pt>
                <c:pt idx="628">
                  <c:v>1.7416666666666658</c:v>
                </c:pt>
                <c:pt idx="629">
                  <c:v>1.7444444444444438</c:v>
                </c:pt>
                <c:pt idx="630">
                  <c:v>1.7472222222222218</c:v>
                </c:pt>
                <c:pt idx="631">
                  <c:v>1.75</c:v>
                </c:pt>
                <c:pt idx="632">
                  <c:v>1.752777777777778</c:v>
                </c:pt>
                <c:pt idx="633">
                  <c:v>1.755555555555556</c:v>
                </c:pt>
                <c:pt idx="634">
                  <c:v>1.7583333333333331</c:v>
                </c:pt>
                <c:pt idx="635">
                  <c:v>1.7611111111111111</c:v>
                </c:pt>
                <c:pt idx="636">
                  <c:v>1.7638888888888899</c:v>
                </c:pt>
                <c:pt idx="637">
                  <c:v>1.7666666666666671</c:v>
                </c:pt>
                <c:pt idx="638">
                  <c:v>1.7694444444444006</c:v>
                </c:pt>
                <c:pt idx="639">
                  <c:v>1.7722222222222219</c:v>
                </c:pt>
                <c:pt idx="640">
                  <c:v>1.7749999999999537</c:v>
                </c:pt>
                <c:pt idx="641">
                  <c:v>1.7777777777777779</c:v>
                </c:pt>
                <c:pt idx="642">
                  <c:v>1.7805555555555561</c:v>
                </c:pt>
                <c:pt idx="643">
                  <c:v>1.7833333333333339</c:v>
                </c:pt>
                <c:pt idx="644">
                  <c:v>1.7861111111111121</c:v>
                </c:pt>
                <c:pt idx="645">
                  <c:v>1.7888888888888901</c:v>
                </c:pt>
                <c:pt idx="646">
                  <c:v>1.7916666666666659</c:v>
                </c:pt>
                <c:pt idx="647">
                  <c:v>1.7944444444444438</c:v>
                </c:pt>
                <c:pt idx="648">
                  <c:v>1.7972222222222218</c:v>
                </c:pt>
                <c:pt idx="649">
                  <c:v>1.8</c:v>
                </c:pt>
                <c:pt idx="650">
                  <c:v>1.802777777777778</c:v>
                </c:pt>
                <c:pt idx="651">
                  <c:v>1.805555555555556</c:v>
                </c:pt>
                <c:pt idx="652">
                  <c:v>1.8083333333333331</c:v>
                </c:pt>
                <c:pt idx="653">
                  <c:v>1.8111111111111111</c:v>
                </c:pt>
                <c:pt idx="654">
                  <c:v>1.81388888888889</c:v>
                </c:pt>
                <c:pt idx="655">
                  <c:v>1.8166666666666671</c:v>
                </c:pt>
                <c:pt idx="656">
                  <c:v>1.8194444444444438</c:v>
                </c:pt>
                <c:pt idx="657">
                  <c:v>1.822222222222222</c:v>
                </c:pt>
                <c:pt idx="658">
                  <c:v>1.825</c:v>
                </c:pt>
                <c:pt idx="659">
                  <c:v>1.8277777777777779</c:v>
                </c:pt>
                <c:pt idx="660">
                  <c:v>1.8305555555555661</c:v>
                </c:pt>
                <c:pt idx="661">
                  <c:v>1.833333333333333</c:v>
                </c:pt>
                <c:pt idx="662">
                  <c:v>1.8361111111111121</c:v>
                </c:pt>
                <c:pt idx="663">
                  <c:v>1.8388888888888901</c:v>
                </c:pt>
                <c:pt idx="664">
                  <c:v>1.841666666666667</c:v>
                </c:pt>
                <c:pt idx="665">
                  <c:v>1.8444444444444439</c:v>
                </c:pt>
                <c:pt idx="666">
                  <c:v>1.8472222222222219</c:v>
                </c:pt>
                <c:pt idx="667">
                  <c:v>1.85</c:v>
                </c:pt>
                <c:pt idx="668">
                  <c:v>1.8527777777777781</c:v>
                </c:pt>
                <c:pt idx="669">
                  <c:v>1.8555555555555561</c:v>
                </c:pt>
                <c:pt idx="670">
                  <c:v>1.8583333333333341</c:v>
                </c:pt>
                <c:pt idx="671">
                  <c:v>1.861111111111112</c:v>
                </c:pt>
                <c:pt idx="672">
                  <c:v>1.86388888888889</c:v>
                </c:pt>
                <c:pt idx="673">
                  <c:v>1.8666666666666671</c:v>
                </c:pt>
                <c:pt idx="674">
                  <c:v>1.8694444444444438</c:v>
                </c:pt>
                <c:pt idx="675">
                  <c:v>1.872222222222222</c:v>
                </c:pt>
                <c:pt idx="676">
                  <c:v>1.875</c:v>
                </c:pt>
                <c:pt idx="677">
                  <c:v>1.877777777777778</c:v>
                </c:pt>
                <c:pt idx="678">
                  <c:v>1.8805555555556004</c:v>
                </c:pt>
                <c:pt idx="679">
                  <c:v>1.8833333333333331</c:v>
                </c:pt>
                <c:pt idx="680">
                  <c:v>1.8861111111111521</c:v>
                </c:pt>
                <c:pt idx="681">
                  <c:v>1.8888888888889181</c:v>
                </c:pt>
                <c:pt idx="682">
                  <c:v>1.8916666666666671</c:v>
                </c:pt>
                <c:pt idx="683">
                  <c:v>1.8944444444444439</c:v>
                </c:pt>
                <c:pt idx="684">
                  <c:v>1.8972222222222219</c:v>
                </c:pt>
                <c:pt idx="685">
                  <c:v>1.9000000000000001</c:v>
                </c:pt>
                <c:pt idx="686">
                  <c:v>1.9027777777777781</c:v>
                </c:pt>
                <c:pt idx="687">
                  <c:v>1.9055555555555561</c:v>
                </c:pt>
                <c:pt idx="688">
                  <c:v>1.9083333333333341</c:v>
                </c:pt>
                <c:pt idx="689">
                  <c:v>1.9111111111111121</c:v>
                </c:pt>
                <c:pt idx="690">
                  <c:v>1.9138888888888901</c:v>
                </c:pt>
                <c:pt idx="691">
                  <c:v>1.9166666666666661</c:v>
                </c:pt>
                <c:pt idx="692">
                  <c:v>1.9194444444444438</c:v>
                </c:pt>
                <c:pt idx="693">
                  <c:v>1.9222222222222221</c:v>
                </c:pt>
                <c:pt idx="694">
                  <c:v>1.925</c:v>
                </c:pt>
                <c:pt idx="695">
                  <c:v>1.927777777777778</c:v>
                </c:pt>
                <c:pt idx="696">
                  <c:v>1.9305555555556062</c:v>
                </c:pt>
                <c:pt idx="697">
                  <c:v>1.9333333333333331</c:v>
                </c:pt>
                <c:pt idx="698">
                  <c:v>1.9361111111111593</c:v>
                </c:pt>
                <c:pt idx="699">
                  <c:v>1.9388888888889357</c:v>
                </c:pt>
                <c:pt idx="700">
                  <c:v>1.941666666666666</c:v>
                </c:pt>
                <c:pt idx="701">
                  <c:v>1.944444444444444</c:v>
                </c:pt>
                <c:pt idx="702">
                  <c:v>1.947222222222222</c:v>
                </c:pt>
                <c:pt idx="703">
                  <c:v>1.9500000000000361</c:v>
                </c:pt>
                <c:pt idx="704">
                  <c:v>1.9527777777778021</c:v>
                </c:pt>
                <c:pt idx="705">
                  <c:v>1.9555555555555661</c:v>
                </c:pt>
                <c:pt idx="706">
                  <c:v>1.9583333333333341</c:v>
                </c:pt>
                <c:pt idx="707">
                  <c:v>1.9611111111111121</c:v>
                </c:pt>
                <c:pt idx="708">
                  <c:v>1.9638888888888901</c:v>
                </c:pt>
                <c:pt idx="709">
                  <c:v>1.9666666666666681</c:v>
                </c:pt>
                <c:pt idx="710">
                  <c:v>1.9694444444444439</c:v>
                </c:pt>
                <c:pt idx="711">
                  <c:v>1.9722222222222221</c:v>
                </c:pt>
                <c:pt idx="712">
                  <c:v>1.9750000000000001</c:v>
                </c:pt>
                <c:pt idx="713">
                  <c:v>1.9777777777777781</c:v>
                </c:pt>
                <c:pt idx="714">
                  <c:v>1.9805555555556131</c:v>
                </c:pt>
                <c:pt idx="715">
                  <c:v>1.9833333333333341</c:v>
                </c:pt>
                <c:pt idx="716">
                  <c:v>1.9861111111111653</c:v>
                </c:pt>
                <c:pt idx="717">
                  <c:v>1.988888888888942</c:v>
                </c:pt>
                <c:pt idx="718">
                  <c:v>1.991666666666666</c:v>
                </c:pt>
                <c:pt idx="719">
                  <c:v>1.994444444444444</c:v>
                </c:pt>
                <c:pt idx="720">
                  <c:v>1.997222222222222</c:v>
                </c:pt>
                <c:pt idx="721">
                  <c:v>2</c:v>
                </c:pt>
                <c:pt idx="722">
                  <c:v>2.0027777777778759</c:v>
                </c:pt>
                <c:pt idx="723">
                  <c:v>2.0055555555555582</c:v>
                </c:pt>
                <c:pt idx="724">
                  <c:v>2.0083333333333342</c:v>
                </c:pt>
                <c:pt idx="725">
                  <c:v>2.0111111111111111</c:v>
                </c:pt>
                <c:pt idx="726">
                  <c:v>2.0138888888888777</c:v>
                </c:pt>
                <c:pt idx="727">
                  <c:v>2.0166666666666577</c:v>
                </c:pt>
                <c:pt idx="728">
                  <c:v>2.0194444444444377</c:v>
                </c:pt>
                <c:pt idx="729">
                  <c:v>2.0222222222222221</c:v>
                </c:pt>
                <c:pt idx="730">
                  <c:v>2.0249999999999999</c:v>
                </c:pt>
                <c:pt idx="731">
                  <c:v>2.0277777777779766</c:v>
                </c:pt>
                <c:pt idx="732">
                  <c:v>2.030555555555555</c:v>
                </c:pt>
                <c:pt idx="733">
                  <c:v>2.0333333333333332</c:v>
                </c:pt>
                <c:pt idx="734">
                  <c:v>2.036111111111111</c:v>
                </c:pt>
                <c:pt idx="735">
                  <c:v>2.0388888888888768</c:v>
                </c:pt>
                <c:pt idx="736">
                  <c:v>2.041666666666667</c:v>
                </c:pt>
                <c:pt idx="737">
                  <c:v>2.0444444444444438</c:v>
                </c:pt>
                <c:pt idx="738">
                  <c:v>2.0472222222222252</c:v>
                </c:pt>
                <c:pt idx="739">
                  <c:v>2.0499999999999998</c:v>
                </c:pt>
                <c:pt idx="740">
                  <c:v>2.0527777777777811</c:v>
                </c:pt>
                <c:pt idx="741">
                  <c:v>2.0555555555555549</c:v>
                </c:pt>
                <c:pt idx="742">
                  <c:v>2.0583333333333331</c:v>
                </c:pt>
                <c:pt idx="743">
                  <c:v>2.0611111111111202</c:v>
                </c:pt>
                <c:pt idx="744">
                  <c:v>2.0638888888888887</c:v>
                </c:pt>
                <c:pt idx="745">
                  <c:v>2.0666666666666669</c:v>
                </c:pt>
                <c:pt idx="746">
                  <c:v>2.0694444444444438</c:v>
                </c:pt>
                <c:pt idx="747">
                  <c:v>2.072222222222222</c:v>
                </c:pt>
                <c:pt idx="748">
                  <c:v>2.0749999999999997</c:v>
                </c:pt>
                <c:pt idx="749">
                  <c:v>2.0777777777779081</c:v>
                </c:pt>
                <c:pt idx="750">
                  <c:v>2.0805555555555602</c:v>
                </c:pt>
                <c:pt idx="751">
                  <c:v>2.0833333333333401</c:v>
                </c:pt>
                <c:pt idx="752">
                  <c:v>2.0861111111111112</c:v>
                </c:pt>
                <c:pt idx="753">
                  <c:v>2.0888888888888877</c:v>
                </c:pt>
                <c:pt idx="754">
                  <c:v>2.0916666666666668</c:v>
                </c:pt>
                <c:pt idx="755">
                  <c:v>2.0944444444444437</c:v>
                </c:pt>
                <c:pt idx="756">
                  <c:v>2.0972222222222232</c:v>
                </c:pt>
                <c:pt idx="757">
                  <c:v>2.1</c:v>
                </c:pt>
                <c:pt idx="758">
                  <c:v>2.102777777777892</c:v>
                </c:pt>
                <c:pt idx="759">
                  <c:v>2.1055555555555592</c:v>
                </c:pt>
                <c:pt idx="760">
                  <c:v>2.1083333333333352</c:v>
                </c:pt>
                <c:pt idx="761">
                  <c:v>2.1111111111111112</c:v>
                </c:pt>
                <c:pt idx="762">
                  <c:v>2.1138888888888867</c:v>
                </c:pt>
                <c:pt idx="763">
                  <c:v>2.1166666666666667</c:v>
                </c:pt>
                <c:pt idx="764">
                  <c:v>2.1194444444444427</c:v>
                </c:pt>
                <c:pt idx="765">
                  <c:v>2.1222222222222222</c:v>
                </c:pt>
                <c:pt idx="766">
                  <c:v>2.125</c:v>
                </c:pt>
                <c:pt idx="767">
                  <c:v>2.1277777777779927</c:v>
                </c:pt>
                <c:pt idx="768">
                  <c:v>2.1305555555555582</c:v>
                </c:pt>
                <c:pt idx="769">
                  <c:v>2.1333333333333342</c:v>
                </c:pt>
                <c:pt idx="770">
                  <c:v>2.1361111111111111</c:v>
                </c:pt>
                <c:pt idx="771">
                  <c:v>2.1388888888888777</c:v>
                </c:pt>
                <c:pt idx="772">
                  <c:v>2.1416666666666671</c:v>
                </c:pt>
                <c:pt idx="773">
                  <c:v>2.1444444444444439</c:v>
                </c:pt>
                <c:pt idx="774">
                  <c:v>2.1472222222222412</c:v>
                </c:pt>
                <c:pt idx="775">
                  <c:v>2.15</c:v>
                </c:pt>
                <c:pt idx="776">
                  <c:v>2.1527777777777812</c:v>
                </c:pt>
                <c:pt idx="777">
                  <c:v>2.155555555555555</c:v>
                </c:pt>
                <c:pt idx="778">
                  <c:v>2.1583333333333332</c:v>
                </c:pt>
                <c:pt idx="779">
                  <c:v>2.1611111111111212</c:v>
                </c:pt>
                <c:pt idx="780">
                  <c:v>2.1638888888888888</c:v>
                </c:pt>
                <c:pt idx="781">
                  <c:v>2.1666666666666661</c:v>
                </c:pt>
                <c:pt idx="782">
                  <c:v>2.1694444444444438</c:v>
                </c:pt>
                <c:pt idx="783">
                  <c:v>2.1722222222222221</c:v>
                </c:pt>
                <c:pt idx="784">
                  <c:v>2.1749999999999998</c:v>
                </c:pt>
                <c:pt idx="785">
                  <c:v>2.1777777777779459</c:v>
                </c:pt>
                <c:pt idx="786">
                  <c:v>2.1805555555555602</c:v>
                </c:pt>
                <c:pt idx="787">
                  <c:v>2.1833333333333402</c:v>
                </c:pt>
                <c:pt idx="788">
                  <c:v>2.1861111111111202</c:v>
                </c:pt>
                <c:pt idx="789">
                  <c:v>2.1888888888888887</c:v>
                </c:pt>
                <c:pt idx="790">
                  <c:v>2.1916666666666669</c:v>
                </c:pt>
                <c:pt idx="791">
                  <c:v>2.1944444444444438</c:v>
                </c:pt>
                <c:pt idx="792">
                  <c:v>2.1972222222222242</c:v>
                </c:pt>
                <c:pt idx="793">
                  <c:v>2.2000000000000002</c:v>
                </c:pt>
                <c:pt idx="794">
                  <c:v>2.2027777777779081</c:v>
                </c:pt>
                <c:pt idx="795">
                  <c:v>2.2055555555555602</c:v>
                </c:pt>
                <c:pt idx="796">
                  <c:v>2.2083333333333401</c:v>
                </c:pt>
                <c:pt idx="797">
                  <c:v>2.2111111111111112</c:v>
                </c:pt>
                <c:pt idx="798">
                  <c:v>2.2138888888888877</c:v>
                </c:pt>
                <c:pt idx="799">
                  <c:v>2.2166666666666668</c:v>
                </c:pt>
                <c:pt idx="800">
                  <c:v>2.2194444444444437</c:v>
                </c:pt>
                <c:pt idx="801">
                  <c:v>2.2222222222222232</c:v>
                </c:pt>
                <c:pt idx="802">
                  <c:v>2.2250000000000001</c:v>
                </c:pt>
                <c:pt idx="803">
                  <c:v>2.2277777777780123</c:v>
                </c:pt>
                <c:pt idx="804">
                  <c:v>2.2305555555555592</c:v>
                </c:pt>
                <c:pt idx="805">
                  <c:v>2.2333333333333352</c:v>
                </c:pt>
                <c:pt idx="806">
                  <c:v>2.2361111111111112</c:v>
                </c:pt>
                <c:pt idx="807">
                  <c:v>2.2388888888888867</c:v>
                </c:pt>
                <c:pt idx="808">
                  <c:v>2.2416666666666671</c:v>
                </c:pt>
                <c:pt idx="809">
                  <c:v>2.244444444444444</c:v>
                </c:pt>
                <c:pt idx="810">
                  <c:v>2.2472222222223492</c:v>
                </c:pt>
                <c:pt idx="811">
                  <c:v>2.25</c:v>
                </c:pt>
                <c:pt idx="812">
                  <c:v>2.2527777777778759</c:v>
                </c:pt>
                <c:pt idx="813">
                  <c:v>2.2555555555555582</c:v>
                </c:pt>
                <c:pt idx="814">
                  <c:v>2.2583333333333342</c:v>
                </c:pt>
                <c:pt idx="815">
                  <c:v>2.2611111111111692</c:v>
                </c:pt>
                <c:pt idx="816">
                  <c:v>2.2638888888888888</c:v>
                </c:pt>
                <c:pt idx="817">
                  <c:v>2.2666666666666671</c:v>
                </c:pt>
                <c:pt idx="818">
                  <c:v>2.2694444444444439</c:v>
                </c:pt>
                <c:pt idx="819">
                  <c:v>2.2722222222222221</c:v>
                </c:pt>
                <c:pt idx="820">
                  <c:v>2.2749999999999999</c:v>
                </c:pt>
                <c:pt idx="821">
                  <c:v>2.2777777777779766</c:v>
                </c:pt>
                <c:pt idx="822">
                  <c:v>2.2805555555555612</c:v>
                </c:pt>
                <c:pt idx="823">
                  <c:v>2.2833333333333412</c:v>
                </c:pt>
                <c:pt idx="824">
                  <c:v>2.2861111111111212</c:v>
                </c:pt>
                <c:pt idx="825">
                  <c:v>2.2888888888888888</c:v>
                </c:pt>
                <c:pt idx="826">
                  <c:v>2.2916666666666661</c:v>
                </c:pt>
                <c:pt idx="827">
                  <c:v>2.2944444444444438</c:v>
                </c:pt>
                <c:pt idx="828">
                  <c:v>2.2972222222222252</c:v>
                </c:pt>
                <c:pt idx="829">
                  <c:v>2.2999999999999998</c:v>
                </c:pt>
                <c:pt idx="830">
                  <c:v>2.3027777777777811</c:v>
                </c:pt>
                <c:pt idx="831">
                  <c:v>2.3055555555555549</c:v>
                </c:pt>
                <c:pt idx="832">
                  <c:v>2.3083333333333331</c:v>
                </c:pt>
                <c:pt idx="833">
                  <c:v>2.3111111111111109</c:v>
                </c:pt>
                <c:pt idx="834">
                  <c:v>2.3138888888888767</c:v>
                </c:pt>
                <c:pt idx="835">
                  <c:v>2.3166666666666567</c:v>
                </c:pt>
                <c:pt idx="836">
                  <c:v>2.3194444444444327</c:v>
                </c:pt>
                <c:pt idx="837">
                  <c:v>2.322222222222222</c:v>
                </c:pt>
                <c:pt idx="838">
                  <c:v>2.3249999999999997</c:v>
                </c:pt>
                <c:pt idx="839">
                  <c:v>2.3277777777779081</c:v>
                </c:pt>
                <c:pt idx="840">
                  <c:v>2.3305555555555562</c:v>
                </c:pt>
                <c:pt idx="841">
                  <c:v>2.333333333333333</c:v>
                </c:pt>
                <c:pt idx="842">
                  <c:v>2.3361111111111108</c:v>
                </c:pt>
                <c:pt idx="843">
                  <c:v>2.3388888888887784</c:v>
                </c:pt>
                <c:pt idx="844">
                  <c:v>2.3416666666666668</c:v>
                </c:pt>
                <c:pt idx="845">
                  <c:v>2.3444444444444437</c:v>
                </c:pt>
                <c:pt idx="846">
                  <c:v>2.3472222222222232</c:v>
                </c:pt>
                <c:pt idx="847">
                  <c:v>2.3499999999999988</c:v>
                </c:pt>
                <c:pt idx="848">
                  <c:v>2.3527777777777801</c:v>
                </c:pt>
                <c:pt idx="849">
                  <c:v>2.3555555555555547</c:v>
                </c:pt>
                <c:pt idx="850">
                  <c:v>2.3583333333333329</c:v>
                </c:pt>
                <c:pt idx="851">
                  <c:v>2.3611111111111112</c:v>
                </c:pt>
                <c:pt idx="852">
                  <c:v>2.3638888888888867</c:v>
                </c:pt>
                <c:pt idx="853">
                  <c:v>2.3666666666666667</c:v>
                </c:pt>
                <c:pt idx="854">
                  <c:v>2.3694444444444427</c:v>
                </c:pt>
                <c:pt idx="855">
                  <c:v>2.3722222222222187</c:v>
                </c:pt>
                <c:pt idx="856">
                  <c:v>2.3749999999999987</c:v>
                </c:pt>
                <c:pt idx="857">
                  <c:v>2.3777777777778759</c:v>
                </c:pt>
                <c:pt idx="858">
                  <c:v>2.3805555555555551</c:v>
                </c:pt>
                <c:pt idx="859">
                  <c:v>2.3833333333333342</c:v>
                </c:pt>
                <c:pt idx="860">
                  <c:v>2.3861111111111111</c:v>
                </c:pt>
                <c:pt idx="861">
                  <c:v>2.3888888888888777</c:v>
                </c:pt>
                <c:pt idx="862">
                  <c:v>2.3916666666666577</c:v>
                </c:pt>
                <c:pt idx="863">
                  <c:v>2.3944444444444377</c:v>
                </c:pt>
                <c:pt idx="864">
                  <c:v>2.3972222222222221</c:v>
                </c:pt>
                <c:pt idx="865">
                  <c:v>2.4</c:v>
                </c:pt>
                <c:pt idx="866">
                  <c:v>2.4027777777777812</c:v>
                </c:pt>
                <c:pt idx="867">
                  <c:v>2.405555555555555</c:v>
                </c:pt>
                <c:pt idx="868">
                  <c:v>2.4083333333333332</c:v>
                </c:pt>
                <c:pt idx="869">
                  <c:v>2.411111111111111</c:v>
                </c:pt>
                <c:pt idx="870">
                  <c:v>2.4138888888888768</c:v>
                </c:pt>
                <c:pt idx="871">
                  <c:v>2.4166666666666567</c:v>
                </c:pt>
                <c:pt idx="872">
                  <c:v>2.4194444444444367</c:v>
                </c:pt>
                <c:pt idx="873">
                  <c:v>2.4222222222222221</c:v>
                </c:pt>
                <c:pt idx="874">
                  <c:v>2.4249999999999998</c:v>
                </c:pt>
                <c:pt idx="875">
                  <c:v>2.4277777777779459</c:v>
                </c:pt>
                <c:pt idx="876">
                  <c:v>2.4305555555555549</c:v>
                </c:pt>
                <c:pt idx="877">
                  <c:v>2.4333333333333331</c:v>
                </c:pt>
                <c:pt idx="878">
                  <c:v>2.4361111111111109</c:v>
                </c:pt>
                <c:pt idx="879">
                  <c:v>2.4388888888888767</c:v>
                </c:pt>
                <c:pt idx="880">
                  <c:v>2.4416666666666669</c:v>
                </c:pt>
                <c:pt idx="881">
                  <c:v>2.4444444444444438</c:v>
                </c:pt>
                <c:pt idx="882">
                  <c:v>2.4472222222222242</c:v>
                </c:pt>
                <c:pt idx="883">
                  <c:v>2.4499999999999997</c:v>
                </c:pt>
                <c:pt idx="884">
                  <c:v>2.4527777777777802</c:v>
                </c:pt>
                <c:pt idx="885">
                  <c:v>2.4555555555555562</c:v>
                </c:pt>
                <c:pt idx="886">
                  <c:v>2.458333333333333</c:v>
                </c:pt>
                <c:pt idx="887">
                  <c:v>2.4611111111111112</c:v>
                </c:pt>
                <c:pt idx="888">
                  <c:v>2.4638888888888877</c:v>
                </c:pt>
                <c:pt idx="889">
                  <c:v>2.4666666666666668</c:v>
                </c:pt>
                <c:pt idx="890">
                  <c:v>2.4694444444444437</c:v>
                </c:pt>
                <c:pt idx="891">
                  <c:v>2.4722222222222197</c:v>
                </c:pt>
                <c:pt idx="892">
                  <c:v>2.4749999999999988</c:v>
                </c:pt>
                <c:pt idx="893">
                  <c:v>2.477777777777892</c:v>
                </c:pt>
                <c:pt idx="894">
                  <c:v>2.4805555555555592</c:v>
                </c:pt>
                <c:pt idx="895">
                  <c:v>2.4833333333333352</c:v>
                </c:pt>
                <c:pt idx="896">
                  <c:v>2.4861111111111112</c:v>
                </c:pt>
                <c:pt idx="897">
                  <c:v>2.4888888888888867</c:v>
                </c:pt>
                <c:pt idx="898">
                  <c:v>2.4916666666666667</c:v>
                </c:pt>
                <c:pt idx="899">
                  <c:v>2.4944444444444427</c:v>
                </c:pt>
                <c:pt idx="900">
                  <c:v>2.4972222222222222</c:v>
                </c:pt>
                <c:pt idx="901">
                  <c:v>2.5</c:v>
                </c:pt>
                <c:pt idx="902">
                  <c:v>2.5027777777778759</c:v>
                </c:pt>
                <c:pt idx="903">
                  <c:v>2.5055555555555582</c:v>
                </c:pt>
                <c:pt idx="904">
                  <c:v>2.5083333333333342</c:v>
                </c:pt>
                <c:pt idx="905">
                  <c:v>2.5111111111111111</c:v>
                </c:pt>
                <c:pt idx="906">
                  <c:v>2.5138888888888777</c:v>
                </c:pt>
                <c:pt idx="907">
                  <c:v>2.5166666666666577</c:v>
                </c:pt>
                <c:pt idx="908">
                  <c:v>2.5194444444444377</c:v>
                </c:pt>
                <c:pt idx="909">
                  <c:v>2.5222222222222221</c:v>
                </c:pt>
                <c:pt idx="910">
                  <c:v>2.5249999999999999</c:v>
                </c:pt>
                <c:pt idx="911">
                  <c:v>2.5277777777779766</c:v>
                </c:pt>
                <c:pt idx="912">
                  <c:v>2.530555555555555</c:v>
                </c:pt>
                <c:pt idx="913">
                  <c:v>2.5333333333333332</c:v>
                </c:pt>
                <c:pt idx="914">
                  <c:v>2.536111111111111</c:v>
                </c:pt>
                <c:pt idx="915">
                  <c:v>2.5388888888888768</c:v>
                </c:pt>
                <c:pt idx="916">
                  <c:v>2.541666666666667</c:v>
                </c:pt>
                <c:pt idx="917">
                  <c:v>2.5444444444444438</c:v>
                </c:pt>
                <c:pt idx="918">
                  <c:v>2.5472222222222252</c:v>
                </c:pt>
                <c:pt idx="919">
                  <c:v>2.5499999999999998</c:v>
                </c:pt>
                <c:pt idx="920">
                  <c:v>2.5527777777777811</c:v>
                </c:pt>
                <c:pt idx="921">
                  <c:v>2.5555555555555549</c:v>
                </c:pt>
                <c:pt idx="922">
                  <c:v>2.5583333333333331</c:v>
                </c:pt>
                <c:pt idx="923">
                  <c:v>2.5611111111111202</c:v>
                </c:pt>
                <c:pt idx="924">
                  <c:v>2.5638888888888887</c:v>
                </c:pt>
                <c:pt idx="925">
                  <c:v>2.5666666666666669</c:v>
                </c:pt>
                <c:pt idx="926">
                  <c:v>2.5694444444444438</c:v>
                </c:pt>
                <c:pt idx="927">
                  <c:v>2.572222222222222</c:v>
                </c:pt>
                <c:pt idx="928">
                  <c:v>2.5749999999999997</c:v>
                </c:pt>
                <c:pt idx="929">
                  <c:v>2.5777777777779081</c:v>
                </c:pt>
                <c:pt idx="930">
                  <c:v>2.5805555555555602</c:v>
                </c:pt>
                <c:pt idx="931">
                  <c:v>2.5833333333333401</c:v>
                </c:pt>
                <c:pt idx="932">
                  <c:v>2.5861111111111112</c:v>
                </c:pt>
                <c:pt idx="933">
                  <c:v>2.5888888888888877</c:v>
                </c:pt>
                <c:pt idx="934">
                  <c:v>2.5916666666666668</c:v>
                </c:pt>
                <c:pt idx="935">
                  <c:v>2.5944444444444437</c:v>
                </c:pt>
                <c:pt idx="936">
                  <c:v>2.5972222222222232</c:v>
                </c:pt>
                <c:pt idx="937">
                  <c:v>2.6</c:v>
                </c:pt>
                <c:pt idx="938">
                  <c:v>2.602777777777892</c:v>
                </c:pt>
                <c:pt idx="939">
                  <c:v>2.6055555555555592</c:v>
                </c:pt>
                <c:pt idx="940">
                  <c:v>2.6083333333333352</c:v>
                </c:pt>
                <c:pt idx="941">
                  <c:v>2.6111111111111112</c:v>
                </c:pt>
                <c:pt idx="942">
                  <c:v>2.6138888888888867</c:v>
                </c:pt>
                <c:pt idx="943">
                  <c:v>2.6166666666666667</c:v>
                </c:pt>
                <c:pt idx="944">
                  <c:v>2.6194444444444427</c:v>
                </c:pt>
                <c:pt idx="945">
                  <c:v>2.6222222222222222</c:v>
                </c:pt>
                <c:pt idx="946">
                  <c:v>2.625</c:v>
                </c:pt>
                <c:pt idx="947">
                  <c:v>2.6277777777779914</c:v>
                </c:pt>
                <c:pt idx="948">
                  <c:v>2.6305555555555551</c:v>
                </c:pt>
                <c:pt idx="949">
                  <c:v>2.6333333333333342</c:v>
                </c:pt>
                <c:pt idx="950">
                  <c:v>2.6361111111111111</c:v>
                </c:pt>
                <c:pt idx="951">
                  <c:v>2.6388888888888777</c:v>
                </c:pt>
                <c:pt idx="952">
                  <c:v>2.6416666666666671</c:v>
                </c:pt>
                <c:pt idx="953">
                  <c:v>2.6444444444444439</c:v>
                </c:pt>
                <c:pt idx="954">
                  <c:v>2.6472222222222412</c:v>
                </c:pt>
                <c:pt idx="955">
                  <c:v>2.65</c:v>
                </c:pt>
                <c:pt idx="956">
                  <c:v>2.6527777777777812</c:v>
                </c:pt>
                <c:pt idx="957">
                  <c:v>2.655555555555555</c:v>
                </c:pt>
                <c:pt idx="958">
                  <c:v>2.6583333333333332</c:v>
                </c:pt>
                <c:pt idx="959">
                  <c:v>2.6611111111111212</c:v>
                </c:pt>
                <c:pt idx="960">
                  <c:v>2.6638888888888888</c:v>
                </c:pt>
                <c:pt idx="961">
                  <c:v>2.6666666666666661</c:v>
                </c:pt>
                <c:pt idx="962">
                  <c:v>2.6694444444444438</c:v>
                </c:pt>
                <c:pt idx="963">
                  <c:v>2.6722222222222221</c:v>
                </c:pt>
                <c:pt idx="964">
                  <c:v>2.6749999999999998</c:v>
                </c:pt>
                <c:pt idx="965">
                  <c:v>2.6777777777779459</c:v>
                </c:pt>
                <c:pt idx="966">
                  <c:v>2.6805555555555602</c:v>
                </c:pt>
                <c:pt idx="967">
                  <c:v>2.6833333333333402</c:v>
                </c:pt>
                <c:pt idx="968">
                  <c:v>2.6861111111111202</c:v>
                </c:pt>
                <c:pt idx="969">
                  <c:v>2.6888888888888887</c:v>
                </c:pt>
                <c:pt idx="970">
                  <c:v>2.6916666666666669</c:v>
                </c:pt>
                <c:pt idx="971">
                  <c:v>2.6944444444444438</c:v>
                </c:pt>
                <c:pt idx="972">
                  <c:v>2.6972222222222242</c:v>
                </c:pt>
                <c:pt idx="973">
                  <c:v>2.7</c:v>
                </c:pt>
                <c:pt idx="974">
                  <c:v>2.7027777777779081</c:v>
                </c:pt>
                <c:pt idx="975">
                  <c:v>2.7055555555555602</c:v>
                </c:pt>
                <c:pt idx="976">
                  <c:v>2.7083333333333401</c:v>
                </c:pt>
                <c:pt idx="977">
                  <c:v>2.7111111111111112</c:v>
                </c:pt>
                <c:pt idx="978">
                  <c:v>2.7138888888888877</c:v>
                </c:pt>
                <c:pt idx="979">
                  <c:v>2.7166666666666668</c:v>
                </c:pt>
                <c:pt idx="980">
                  <c:v>2.7194444444444437</c:v>
                </c:pt>
                <c:pt idx="981">
                  <c:v>2.7222222222222232</c:v>
                </c:pt>
                <c:pt idx="982">
                  <c:v>2.7250000000000001</c:v>
                </c:pt>
                <c:pt idx="983">
                  <c:v>2.7277777777780123</c:v>
                </c:pt>
                <c:pt idx="984">
                  <c:v>2.7305555555555592</c:v>
                </c:pt>
                <c:pt idx="985">
                  <c:v>2.7333333333333352</c:v>
                </c:pt>
                <c:pt idx="986">
                  <c:v>2.7361111111111112</c:v>
                </c:pt>
                <c:pt idx="987">
                  <c:v>2.7388888888888867</c:v>
                </c:pt>
                <c:pt idx="988">
                  <c:v>2.7416666666666671</c:v>
                </c:pt>
                <c:pt idx="989">
                  <c:v>2.744444444444444</c:v>
                </c:pt>
                <c:pt idx="990">
                  <c:v>2.7472222222223492</c:v>
                </c:pt>
                <c:pt idx="991">
                  <c:v>2.75</c:v>
                </c:pt>
                <c:pt idx="992">
                  <c:v>2.7527777777778759</c:v>
                </c:pt>
                <c:pt idx="993">
                  <c:v>2.7555555555555551</c:v>
                </c:pt>
                <c:pt idx="994">
                  <c:v>2.7583333333333342</c:v>
                </c:pt>
                <c:pt idx="995">
                  <c:v>2.7611111111111692</c:v>
                </c:pt>
                <c:pt idx="996">
                  <c:v>2.7638888888888888</c:v>
                </c:pt>
                <c:pt idx="997">
                  <c:v>2.7666666666666671</c:v>
                </c:pt>
                <c:pt idx="998">
                  <c:v>2.7694444444444439</c:v>
                </c:pt>
                <c:pt idx="999">
                  <c:v>2.7722222222222221</c:v>
                </c:pt>
                <c:pt idx="1000">
                  <c:v>2.7749999999999999</c:v>
                </c:pt>
                <c:pt idx="1001">
                  <c:v>2.7777777777779766</c:v>
                </c:pt>
                <c:pt idx="1002">
                  <c:v>2.7805555555555612</c:v>
                </c:pt>
                <c:pt idx="1003">
                  <c:v>2.7833333333333412</c:v>
                </c:pt>
                <c:pt idx="1004">
                  <c:v>2.7861111111111212</c:v>
                </c:pt>
                <c:pt idx="1005">
                  <c:v>2.7888888888888888</c:v>
                </c:pt>
                <c:pt idx="1006">
                  <c:v>2.7916666666666661</c:v>
                </c:pt>
                <c:pt idx="1007">
                  <c:v>2.7944444444444438</c:v>
                </c:pt>
                <c:pt idx="1008">
                  <c:v>2.7972222222222252</c:v>
                </c:pt>
                <c:pt idx="1009">
                  <c:v>2.8</c:v>
                </c:pt>
                <c:pt idx="1010">
                  <c:v>2.8027777777777811</c:v>
                </c:pt>
                <c:pt idx="1011">
                  <c:v>2.8055555555555549</c:v>
                </c:pt>
                <c:pt idx="1012">
                  <c:v>2.8083333333333331</c:v>
                </c:pt>
                <c:pt idx="1013">
                  <c:v>2.8111111111111109</c:v>
                </c:pt>
                <c:pt idx="1014">
                  <c:v>2.8138888888888767</c:v>
                </c:pt>
                <c:pt idx="1015">
                  <c:v>2.8166666666666567</c:v>
                </c:pt>
                <c:pt idx="1016">
                  <c:v>2.8194444444444327</c:v>
                </c:pt>
                <c:pt idx="1017">
                  <c:v>2.822222222222222</c:v>
                </c:pt>
                <c:pt idx="1018">
                  <c:v>2.8249999999999997</c:v>
                </c:pt>
                <c:pt idx="1019">
                  <c:v>2.8277777777779081</c:v>
                </c:pt>
                <c:pt idx="1020">
                  <c:v>2.8305555555555562</c:v>
                </c:pt>
                <c:pt idx="1021">
                  <c:v>2.833333333333333</c:v>
                </c:pt>
                <c:pt idx="1022">
                  <c:v>2.8361111111111108</c:v>
                </c:pt>
                <c:pt idx="1023">
                  <c:v>2.8388888888887784</c:v>
                </c:pt>
                <c:pt idx="1024">
                  <c:v>2.8416666666666668</c:v>
                </c:pt>
                <c:pt idx="1025">
                  <c:v>2.8444444444444437</c:v>
                </c:pt>
                <c:pt idx="1026">
                  <c:v>2.8472222222222232</c:v>
                </c:pt>
                <c:pt idx="1027">
                  <c:v>2.8499999999999988</c:v>
                </c:pt>
                <c:pt idx="1028">
                  <c:v>2.8527777777777801</c:v>
                </c:pt>
                <c:pt idx="1029">
                  <c:v>2.8555555555555547</c:v>
                </c:pt>
                <c:pt idx="1030">
                  <c:v>2.8583333333333329</c:v>
                </c:pt>
                <c:pt idx="1031">
                  <c:v>2.8611111111111112</c:v>
                </c:pt>
                <c:pt idx="1032">
                  <c:v>2.8638888888888867</c:v>
                </c:pt>
                <c:pt idx="1033">
                  <c:v>2.8666666666666667</c:v>
                </c:pt>
                <c:pt idx="1034">
                  <c:v>2.8694444444444427</c:v>
                </c:pt>
                <c:pt idx="1035">
                  <c:v>2.8722222222222187</c:v>
                </c:pt>
                <c:pt idx="1036">
                  <c:v>2.8749999999999987</c:v>
                </c:pt>
                <c:pt idx="1037">
                  <c:v>2.8777777777778759</c:v>
                </c:pt>
                <c:pt idx="1038">
                  <c:v>2.8805555555555551</c:v>
                </c:pt>
                <c:pt idx="1039">
                  <c:v>2.8833333333333342</c:v>
                </c:pt>
                <c:pt idx="1040">
                  <c:v>2.8861111111111111</c:v>
                </c:pt>
                <c:pt idx="1041">
                  <c:v>2.8888888888888777</c:v>
                </c:pt>
                <c:pt idx="1042">
                  <c:v>2.8916666666666577</c:v>
                </c:pt>
                <c:pt idx="1043">
                  <c:v>2.8944444444444377</c:v>
                </c:pt>
                <c:pt idx="1044">
                  <c:v>2.8972222222222221</c:v>
                </c:pt>
                <c:pt idx="1045">
                  <c:v>2.9</c:v>
                </c:pt>
                <c:pt idx="1046">
                  <c:v>2.9027777777777812</c:v>
                </c:pt>
                <c:pt idx="1047">
                  <c:v>2.905555555555555</c:v>
                </c:pt>
                <c:pt idx="1048">
                  <c:v>2.9083333333333332</c:v>
                </c:pt>
                <c:pt idx="1049">
                  <c:v>2.911111111111111</c:v>
                </c:pt>
                <c:pt idx="1050">
                  <c:v>2.9138888888888768</c:v>
                </c:pt>
                <c:pt idx="1051">
                  <c:v>2.9166666666666567</c:v>
                </c:pt>
                <c:pt idx="1052">
                  <c:v>2.9194444444444367</c:v>
                </c:pt>
                <c:pt idx="1053">
                  <c:v>2.9222222222222221</c:v>
                </c:pt>
                <c:pt idx="1054">
                  <c:v>2.9249999999999998</c:v>
                </c:pt>
                <c:pt idx="1055">
                  <c:v>2.9277777777779459</c:v>
                </c:pt>
                <c:pt idx="1056">
                  <c:v>2.9305555555555549</c:v>
                </c:pt>
                <c:pt idx="1057">
                  <c:v>2.9333333333333331</c:v>
                </c:pt>
                <c:pt idx="1058">
                  <c:v>2.9361111111111109</c:v>
                </c:pt>
                <c:pt idx="1059">
                  <c:v>2.9388888888888767</c:v>
                </c:pt>
                <c:pt idx="1060">
                  <c:v>2.9416666666666669</c:v>
                </c:pt>
                <c:pt idx="1061">
                  <c:v>2.9444444444444438</c:v>
                </c:pt>
                <c:pt idx="1062">
                  <c:v>2.9472222222222242</c:v>
                </c:pt>
                <c:pt idx="1063">
                  <c:v>2.9499999999999997</c:v>
                </c:pt>
                <c:pt idx="1064">
                  <c:v>2.9527777777777802</c:v>
                </c:pt>
                <c:pt idx="1065">
                  <c:v>2.9555555555555562</c:v>
                </c:pt>
                <c:pt idx="1066">
                  <c:v>2.958333333333333</c:v>
                </c:pt>
                <c:pt idx="1067">
                  <c:v>2.9611111111111112</c:v>
                </c:pt>
                <c:pt idx="1068">
                  <c:v>2.9638888888888877</c:v>
                </c:pt>
                <c:pt idx="1069">
                  <c:v>2.9666666666666668</c:v>
                </c:pt>
                <c:pt idx="1070">
                  <c:v>2.9694444444444437</c:v>
                </c:pt>
                <c:pt idx="1071">
                  <c:v>2.9722222222222197</c:v>
                </c:pt>
                <c:pt idx="1072">
                  <c:v>2.9749999999999988</c:v>
                </c:pt>
                <c:pt idx="1073">
                  <c:v>2.977777777777892</c:v>
                </c:pt>
                <c:pt idx="1074">
                  <c:v>2.9805555555555592</c:v>
                </c:pt>
                <c:pt idx="1075">
                  <c:v>2.9833333333333352</c:v>
                </c:pt>
                <c:pt idx="1076">
                  <c:v>2.9861111111111112</c:v>
                </c:pt>
                <c:pt idx="1077">
                  <c:v>2.9888888888888867</c:v>
                </c:pt>
                <c:pt idx="1078">
                  <c:v>2.9916666666666667</c:v>
                </c:pt>
                <c:pt idx="1079">
                  <c:v>2.9944444444444427</c:v>
                </c:pt>
                <c:pt idx="1080">
                  <c:v>2.9972222222222222</c:v>
                </c:pt>
                <c:pt idx="1081">
                  <c:v>3</c:v>
                </c:pt>
                <c:pt idx="1082">
                  <c:v>3.0027777777778759</c:v>
                </c:pt>
                <c:pt idx="1083">
                  <c:v>3.0055555555555582</c:v>
                </c:pt>
                <c:pt idx="1084">
                  <c:v>3.0083333333333342</c:v>
                </c:pt>
                <c:pt idx="1085">
                  <c:v>3.0111111111111111</c:v>
                </c:pt>
                <c:pt idx="1086">
                  <c:v>3.0138888888888777</c:v>
                </c:pt>
                <c:pt idx="1087">
                  <c:v>3.0166666666666577</c:v>
                </c:pt>
                <c:pt idx="1088">
                  <c:v>3.0194444444444377</c:v>
                </c:pt>
                <c:pt idx="1089">
                  <c:v>3.0222222222222221</c:v>
                </c:pt>
                <c:pt idx="1090">
                  <c:v>3.0249999999999999</c:v>
                </c:pt>
                <c:pt idx="1091">
                  <c:v>3.0277777777779766</c:v>
                </c:pt>
                <c:pt idx="1092">
                  <c:v>3.030555555555555</c:v>
                </c:pt>
                <c:pt idx="1093">
                  <c:v>3.0333333333333332</c:v>
                </c:pt>
                <c:pt idx="1094">
                  <c:v>3.036111111111111</c:v>
                </c:pt>
                <c:pt idx="1095">
                  <c:v>3.0388888888888768</c:v>
                </c:pt>
                <c:pt idx="1096">
                  <c:v>3.041666666666667</c:v>
                </c:pt>
                <c:pt idx="1097">
                  <c:v>3.0444444444444438</c:v>
                </c:pt>
                <c:pt idx="1098">
                  <c:v>3.0472222222222252</c:v>
                </c:pt>
                <c:pt idx="1099">
                  <c:v>3.05</c:v>
                </c:pt>
                <c:pt idx="1100">
                  <c:v>3.0527777777777811</c:v>
                </c:pt>
                <c:pt idx="1101">
                  <c:v>3.0555555555555549</c:v>
                </c:pt>
                <c:pt idx="1102">
                  <c:v>3.0583333333333331</c:v>
                </c:pt>
                <c:pt idx="1103">
                  <c:v>3.0611111111111202</c:v>
                </c:pt>
                <c:pt idx="1104">
                  <c:v>3.0638888888888887</c:v>
                </c:pt>
                <c:pt idx="1105">
                  <c:v>3.0666666666666669</c:v>
                </c:pt>
                <c:pt idx="1106">
                  <c:v>3.0694444444444438</c:v>
                </c:pt>
                <c:pt idx="1107">
                  <c:v>3.072222222222222</c:v>
                </c:pt>
                <c:pt idx="1108">
                  <c:v>3.0749999999999997</c:v>
                </c:pt>
                <c:pt idx="1109">
                  <c:v>3.0777777777779081</c:v>
                </c:pt>
                <c:pt idx="1110">
                  <c:v>3.0805555555555602</c:v>
                </c:pt>
                <c:pt idx="1111">
                  <c:v>3.0833333333333401</c:v>
                </c:pt>
                <c:pt idx="1112">
                  <c:v>3.0861111111111112</c:v>
                </c:pt>
                <c:pt idx="1113">
                  <c:v>3.0888888888888877</c:v>
                </c:pt>
                <c:pt idx="1114">
                  <c:v>3.0916666666666668</c:v>
                </c:pt>
                <c:pt idx="1115">
                  <c:v>3.0944444444444437</c:v>
                </c:pt>
                <c:pt idx="1116">
                  <c:v>3.0972222222222232</c:v>
                </c:pt>
                <c:pt idx="1117">
                  <c:v>3.1</c:v>
                </c:pt>
                <c:pt idx="1118">
                  <c:v>3.102777777777892</c:v>
                </c:pt>
                <c:pt idx="1119">
                  <c:v>3.1055555555555592</c:v>
                </c:pt>
                <c:pt idx="1120">
                  <c:v>3.1083333333333352</c:v>
                </c:pt>
                <c:pt idx="1121">
                  <c:v>3.1111111111111112</c:v>
                </c:pt>
                <c:pt idx="1122">
                  <c:v>3.1138888888888867</c:v>
                </c:pt>
                <c:pt idx="1123">
                  <c:v>3.1166666666666667</c:v>
                </c:pt>
                <c:pt idx="1124">
                  <c:v>3.1194444444444427</c:v>
                </c:pt>
                <c:pt idx="1125">
                  <c:v>3.1222222222222222</c:v>
                </c:pt>
                <c:pt idx="1126">
                  <c:v>3.125</c:v>
                </c:pt>
                <c:pt idx="1127">
                  <c:v>3.1277777777779927</c:v>
                </c:pt>
                <c:pt idx="1128">
                  <c:v>3.1305555555555582</c:v>
                </c:pt>
                <c:pt idx="1129">
                  <c:v>3.1333333333333342</c:v>
                </c:pt>
                <c:pt idx="1130">
                  <c:v>3.1361111111111111</c:v>
                </c:pt>
                <c:pt idx="1131">
                  <c:v>3.1388888888888777</c:v>
                </c:pt>
                <c:pt idx="1132">
                  <c:v>3.1416666666666671</c:v>
                </c:pt>
                <c:pt idx="1133">
                  <c:v>3.1444444444444439</c:v>
                </c:pt>
                <c:pt idx="1134">
                  <c:v>3.1472222222222412</c:v>
                </c:pt>
                <c:pt idx="1135">
                  <c:v>3.15</c:v>
                </c:pt>
                <c:pt idx="1136">
                  <c:v>3.1527777777777812</c:v>
                </c:pt>
                <c:pt idx="1137">
                  <c:v>3.155555555555555</c:v>
                </c:pt>
                <c:pt idx="1138">
                  <c:v>3.1583333333333332</c:v>
                </c:pt>
                <c:pt idx="1139">
                  <c:v>3.1611111111111212</c:v>
                </c:pt>
                <c:pt idx="1140">
                  <c:v>3.1638888888888888</c:v>
                </c:pt>
                <c:pt idx="1141">
                  <c:v>3.1666666666666661</c:v>
                </c:pt>
                <c:pt idx="1142">
                  <c:v>3.1694444444444438</c:v>
                </c:pt>
                <c:pt idx="1143">
                  <c:v>3.1722222222222221</c:v>
                </c:pt>
                <c:pt idx="1144">
                  <c:v>3.1749999999999998</c:v>
                </c:pt>
                <c:pt idx="1145">
                  <c:v>3.1777777777779459</c:v>
                </c:pt>
                <c:pt idx="1146">
                  <c:v>3.1805555555555602</c:v>
                </c:pt>
                <c:pt idx="1147">
                  <c:v>3.1833333333333402</c:v>
                </c:pt>
                <c:pt idx="1148">
                  <c:v>3.1861111111111202</c:v>
                </c:pt>
                <c:pt idx="1149">
                  <c:v>3.1888888888888887</c:v>
                </c:pt>
                <c:pt idx="1150">
                  <c:v>3.1916666666666669</c:v>
                </c:pt>
                <c:pt idx="1151">
                  <c:v>3.1944444444444438</c:v>
                </c:pt>
                <c:pt idx="1152">
                  <c:v>3.1972222222222242</c:v>
                </c:pt>
                <c:pt idx="1153">
                  <c:v>3.2</c:v>
                </c:pt>
                <c:pt idx="1154">
                  <c:v>3.2027777777779081</c:v>
                </c:pt>
                <c:pt idx="1155">
                  <c:v>3.2055555555555602</c:v>
                </c:pt>
                <c:pt idx="1156">
                  <c:v>3.2083333333333401</c:v>
                </c:pt>
                <c:pt idx="1157">
                  <c:v>3.2111111111111112</c:v>
                </c:pt>
                <c:pt idx="1158">
                  <c:v>3.2138888888888877</c:v>
                </c:pt>
                <c:pt idx="1159">
                  <c:v>3.2166666666666668</c:v>
                </c:pt>
                <c:pt idx="1160">
                  <c:v>3.2194444444444437</c:v>
                </c:pt>
                <c:pt idx="1161">
                  <c:v>3.2222222222222232</c:v>
                </c:pt>
                <c:pt idx="1162">
                  <c:v>3.2250000000000001</c:v>
                </c:pt>
                <c:pt idx="1163">
                  <c:v>3.2277777777780123</c:v>
                </c:pt>
                <c:pt idx="1164">
                  <c:v>3.2305555555555592</c:v>
                </c:pt>
                <c:pt idx="1165">
                  <c:v>3.2333333333333352</c:v>
                </c:pt>
                <c:pt idx="1166">
                  <c:v>3.2361111111111112</c:v>
                </c:pt>
                <c:pt idx="1167">
                  <c:v>3.2388888888888867</c:v>
                </c:pt>
                <c:pt idx="1168">
                  <c:v>3.2416666666666671</c:v>
                </c:pt>
                <c:pt idx="1169">
                  <c:v>3.244444444444444</c:v>
                </c:pt>
                <c:pt idx="1170">
                  <c:v>3.2472222222223492</c:v>
                </c:pt>
                <c:pt idx="1171">
                  <c:v>3.25</c:v>
                </c:pt>
                <c:pt idx="1172">
                  <c:v>3.2527777777778759</c:v>
                </c:pt>
                <c:pt idx="1173">
                  <c:v>3.2555555555555582</c:v>
                </c:pt>
                <c:pt idx="1174">
                  <c:v>3.2583333333333342</c:v>
                </c:pt>
                <c:pt idx="1175">
                  <c:v>3.2611111111111692</c:v>
                </c:pt>
                <c:pt idx="1176">
                  <c:v>3.2638888888888888</c:v>
                </c:pt>
                <c:pt idx="1177">
                  <c:v>3.2666666666666671</c:v>
                </c:pt>
                <c:pt idx="1178">
                  <c:v>3.2694444444444439</c:v>
                </c:pt>
                <c:pt idx="1179">
                  <c:v>3.2722222222222221</c:v>
                </c:pt>
                <c:pt idx="1180">
                  <c:v>3.2749999999999999</c:v>
                </c:pt>
                <c:pt idx="1181">
                  <c:v>3.2777777777779766</c:v>
                </c:pt>
                <c:pt idx="1182">
                  <c:v>3.2805555555555612</c:v>
                </c:pt>
                <c:pt idx="1183">
                  <c:v>3.2833333333333412</c:v>
                </c:pt>
                <c:pt idx="1184">
                  <c:v>3.2861111111111212</c:v>
                </c:pt>
                <c:pt idx="1185">
                  <c:v>3.2888888888888888</c:v>
                </c:pt>
                <c:pt idx="1186">
                  <c:v>3.2916666666666661</c:v>
                </c:pt>
                <c:pt idx="1187">
                  <c:v>3.2944444444444438</c:v>
                </c:pt>
                <c:pt idx="1188">
                  <c:v>3.2972222222222252</c:v>
                </c:pt>
                <c:pt idx="1189">
                  <c:v>3.3</c:v>
                </c:pt>
                <c:pt idx="1190">
                  <c:v>3.3027777777777811</c:v>
                </c:pt>
                <c:pt idx="1191">
                  <c:v>3.3055555555555549</c:v>
                </c:pt>
                <c:pt idx="1192">
                  <c:v>3.3083333333333331</c:v>
                </c:pt>
                <c:pt idx="1193">
                  <c:v>3.3111111111111109</c:v>
                </c:pt>
                <c:pt idx="1194">
                  <c:v>3.3138888888888767</c:v>
                </c:pt>
                <c:pt idx="1195">
                  <c:v>3.3166666666666567</c:v>
                </c:pt>
                <c:pt idx="1196">
                  <c:v>3.3194444444444327</c:v>
                </c:pt>
                <c:pt idx="1197">
                  <c:v>3.322222222222222</c:v>
                </c:pt>
                <c:pt idx="1198">
                  <c:v>3.3249999999999997</c:v>
                </c:pt>
                <c:pt idx="1199">
                  <c:v>3.3277777777779081</c:v>
                </c:pt>
                <c:pt idx="1200">
                  <c:v>3.3305555555555562</c:v>
                </c:pt>
                <c:pt idx="1201">
                  <c:v>3.333333333333333</c:v>
                </c:pt>
                <c:pt idx="1202">
                  <c:v>3.3361111111111108</c:v>
                </c:pt>
                <c:pt idx="1203">
                  <c:v>3.3388888888887784</c:v>
                </c:pt>
                <c:pt idx="1204">
                  <c:v>3.3416666666666668</c:v>
                </c:pt>
                <c:pt idx="1205">
                  <c:v>3.3444444444444437</c:v>
                </c:pt>
                <c:pt idx="1206">
                  <c:v>3.3472222222222232</c:v>
                </c:pt>
                <c:pt idx="1207">
                  <c:v>3.3499999999999988</c:v>
                </c:pt>
                <c:pt idx="1208">
                  <c:v>3.3527777777777801</c:v>
                </c:pt>
                <c:pt idx="1209">
                  <c:v>3.3555555555555547</c:v>
                </c:pt>
                <c:pt idx="1210">
                  <c:v>3.3583333333333329</c:v>
                </c:pt>
                <c:pt idx="1211">
                  <c:v>3.3611111111111112</c:v>
                </c:pt>
                <c:pt idx="1212">
                  <c:v>3.3638888888888867</c:v>
                </c:pt>
                <c:pt idx="1213">
                  <c:v>3.3666666666666667</c:v>
                </c:pt>
                <c:pt idx="1214">
                  <c:v>3.3694444444444427</c:v>
                </c:pt>
                <c:pt idx="1215">
                  <c:v>3.3722222222222187</c:v>
                </c:pt>
                <c:pt idx="1216">
                  <c:v>3.3749999999999987</c:v>
                </c:pt>
                <c:pt idx="1217">
                  <c:v>3.3777777777778759</c:v>
                </c:pt>
                <c:pt idx="1218">
                  <c:v>3.3805555555555551</c:v>
                </c:pt>
                <c:pt idx="1219">
                  <c:v>3.3833333333333342</c:v>
                </c:pt>
                <c:pt idx="1220">
                  <c:v>3.3861111111111111</c:v>
                </c:pt>
                <c:pt idx="1221">
                  <c:v>3.3888888888888777</c:v>
                </c:pt>
                <c:pt idx="1222">
                  <c:v>3.3916666666666577</c:v>
                </c:pt>
                <c:pt idx="1223">
                  <c:v>3.3944444444444377</c:v>
                </c:pt>
                <c:pt idx="1224">
                  <c:v>3.3972222222222221</c:v>
                </c:pt>
                <c:pt idx="1225">
                  <c:v>3.4</c:v>
                </c:pt>
                <c:pt idx="1226">
                  <c:v>3.4027777777777812</c:v>
                </c:pt>
                <c:pt idx="1227">
                  <c:v>3.405555555555555</c:v>
                </c:pt>
                <c:pt idx="1228">
                  <c:v>3.4083333333333332</c:v>
                </c:pt>
                <c:pt idx="1229">
                  <c:v>3.411111111111111</c:v>
                </c:pt>
                <c:pt idx="1230">
                  <c:v>3.4138888888888768</c:v>
                </c:pt>
                <c:pt idx="1231">
                  <c:v>3.4166666666666567</c:v>
                </c:pt>
                <c:pt idx="1232">
                  <c:v>3.4194444444444367</c:v>
                </c:pt>
                <c:pt idx="1233">
                  <c:v>3.4222222222222221</c:v>
                </c:pt>
                <c:pt idx="1234">
                  <c:v>3.4249999999999998</c:v>
                </c:pt>
                <c:pt idx="1235">
                  <c:v>3.4277777777779459</c:v>
                </c:pt>
                <c:pt idx="1236">
                  <c:v>3.4305555555555549</c:v>
                </c:pt>
                <c:pt idx="1237">
                  <c:v>3.4333333333333331</c:v>
                </c:pt>
                <c:pt idx="1238">
                  <c:v>3.4361111111111109</c:v>
                </c:pt>
                <c:pt idx="1239">
                  <c:v>3.4388888888888767</c:v>
                </c:pt>
                <c:pt idx="1240">
                  <c:v>3.4416666666666669</c:v>
                </c:pt>
                <c:pt idx="1241">
                  <c:v>3.4444444444444438</c:v>
                </c:pt>
                <c:pt idx="1242">
                  <c:v>3.4472222222222242</c:v>
                </c:pt>
                <c:pt idx="1243">
                  <c:v>3.4499999999999997</c:v>
                </c:pt>
                <c:pt idx="1244">
                  <c:v>3.4527777777777802</c:v>
                </c:pt>
                <c:pt idx="1245">
                  <c:v>3.4555555555555562</c:v>
                </c:pt>
                <c:pt idx="1246">
                  <c:v>3.458333333333333</c:v>
                </c:pt>
                <c:pt idx="1247">
                  <c:v>3.4611111111111112</c:v>
                </c:pt>
                <c:pt idx="1248">
                  <c:v>3.4638888888888877</c:v>
                </c:pt>
                <c:pt idx="1249">
                  <c:v>3.4666666666666668</c:v>
                </c:pt>
                <c:pt idx="1250">
                  <c:v>3.4694444444444437</c:v>
                </c:pt>
                <c:pt idx="1251">
                  <c:v>3.4722222222222197</c:v>
                </c:pt>
                <c:pt idx="1252">
                  <c:v>3.4749999999999988</c:v>
                </c:pt>
                <c:pt idx="1253">
                  <c:v>3.477777777777892</c:v>
                </c:pt>
                <c:pt idx="1254">
                  <c:v>3.4805555555555592</c:v>
                </c:pt>
                <c:pt idx="1255">
                  <c:v>3.4833333333333352</c:v>
                </c:pt>
                <c:pt idx="1256">
                  <c:v>3.4861111111111112</c:v>
                </c:pt>
                <c:pt idx="1257">
                  <c:v>3.4888888888888867</c:v>
                </c:pt>
                <c:pt idx="1258">
                  <c:v>3.4916666666666667</c:v>
                </c:pt>
                <c:pt idx="1259">
                  <c:v>3.4944444444444427</c:v>
                </c:pt>
                <c:pt idx="1260">
                  <c:v>3.4972222222222222</c:v>
                </c:pt>
                <c:pt idx="1261">
                  <c:v>3.5</c:v>
                </c:pt>
                <c:pt idx="1262">
                  <c:v>3.5027777777778759</c:v>
                </c:pt>
                <c:pt idx="1263">
                  <c:v>3.5055555555555582</c:v>
                </c:pt>
                <c:pt idx="1264">
                  <c:v>3.5083333333333342</c:v>
                </c:pt>
                <c:pt idx="1265">
                  <c:v>3.5111111111111111</c:v>
                </c:pt>
                <c:pt idx="1266">
                  <c:v>3.5138888888888777</c:v>
                </c:pt>
                <c:pt idx="1267">
                  <c:v>3.5166666666666577</c:v>
                </c:pt>
                <c:pt idx="1268">
                  <c:v>3.5194444444444377</c:v>
                </c:pt>
                <c:pt idx="1269">
                  <c:v>3.5222222222222221</c:v>
                </c:pt>
                <c:pt idx="1270">
                  <c:v>3.5249999999999999</c:v>
                </c:pt>
                <c:pt idx="1271">
                  <c:v>3.5277777777779766</c:v>
                </c:pt>
                <c:pt idx="1272">
                  <c:v>3.530555555555555</c:v>
                </c:pt>
                <c:pt idx="1273">
                  <c:v>3.5333333333333332</c:v>
                </c:pt>
                <c:pt idx="1274">
                  <c:v>3.536111111111111</c:v>
                </c:pt>
                <c:pt idx="1275">
                  <c:v>3.5388888888888768</c:v>
                </c:pt>
                <c:pt idx="1276">
                  <c:v>3.541666666666667</c:v>
                </c:pt>
                <c:pt idx="1277">
                  <c:v>3.5444444444444438</c:v>
                </c:pt>
                <c:pt idx="1278">
                  <c:v>3.5472222222222252</c:v>
                </c:pt>
                <c:pt idx="1279">
                  <c:v>3.55</c:v>
                </c:pt>
                <c:pt idx="1280">
                  <c:v>3.5527777777777811</c:v>
                </c:pt>
                <c:pt idx="1281">
                  <c:v>3.5555555555555549</c:v>
                </c:pt>
                <c:pt idx="1282">
                  <c:v>3.5583333333333331</c:v>
                </c:pt>
                <c:pt idx="1283">
                  <c:v>3.5611111111111202</c:v>
                </c:pt>
                <c:pt idx="1284">
                  <c:v>3.5638888888888887</c:v>
                </c:pt>
                <c:pt idx="1285">
                  <c:v>3.5666666666666669</c:v>
                </c:pt>
                <c:pt idx="1286">
                  <c:v>3.5694444444444438</c:v>
                </c:pt>
                <c:pt idx="1287">
                  <c:v>3.572222222222222</c:v>
                </c:pt>
                <c:pt idx="1288">
                  <c:v>3.5749999999999997</c:v>
                </c:pt>
                <c:pt idx="1289">
                  <c:v>3.5777777777779081</c:v>
                </c:pt>
                <c:pt idx="1290">
                  <c:v>3.5805555555555602</c:v>
                </c:pt>
                <c:pt idx="1291">
                  <c:v>3.5833333333333401</c:v>
                </c:pt>
                <c:pt idx="1292">
                  <c:v>3.5861111111111112</c:v>
                </c:pt>
                <c:pt idx="1293">
                  <c:v>3.5888888888888877</c:v>
                </c:pt>
                <c:pt idx="1294">
                  <c:v>3.5916666666666668</c:v>
                </c:pt>
                <c:pt idx="1295">
                  <c:v>3.5944444444444437</c:v>
                </c:pt>
                <c:pt idx="1296">
                  <c:v>3.5972222222222232</c:v>
                </c:pt>
                <c:pt idx="1297">
                  <c:v>3.6</c:v>
                </c:pt>
                <c:pt idx="1298">
                  <c:v>3.602777777777892</c:v>
                </c:pt>
                <c:pt idx="1299">
                  <c:v>3.6055555555555592</c:v>
                </c:pt>
                <c:pt idx="1300">
                  <c:v>3.6083333333333352</c:v>
                </c:pt>
                <c:pt idx="1301">
                  <c:v>3.6111111111111112</c:v>
                </c:pt>
                <c:pt idx="1302">
                  <c:v>3.6138888888888867</c:v>
                </c:pt>
                <c:pt idx="1303">
                  <c:v>3.6166666666666667</c:v>
                </c:pt>
                <c:pt idx="1304">
                  <c:v>3.6194444444444427</c:v>
                </c:pt>
                <c:pt idx="1305">
                  <c:v>3.6222222222222222</c:v>
                </c:pt>
                <c:pt idx="1306">
                  <c:v>3.625</c:v>
                </c:pt>
                <c:pt idx="1307">
                  <c:v>3.6277777777779914</c:v>
                </c:pt>
                <c:pt idx="1308">
                  <c:v>3.6305555555555551</c:v>
                </c:pt>
                <c:pt idx="1309">
                  <c:v>3.6333333333333342</c:v>
                </c:pt>
                <c:pt idx="1310">
                  <c:v>3.6361111111111111</c:v>
                </c:pt>
                <c:pt idx="1311">
                  <c:v>3.6388888888888777</c:v>
                </c:pt>
                <c:pt idx="1312">
                  <c:v>3.6416666666666671</c:v>
                </c:pt>
                <c:pt idx="1313">
                  <c:v>3.6444444444444439</c:v>
                </c:pt>
                <c:pt idx="1314">
                  <c:v>3.6472222222222412</c:v>
                </c:pt>
                <c:pt idx="1315">
                  <c:v>3.65</c:v>
                </c:pt>
                <c:pt idx="1316">
                  <c:v>3.6527777777777812</c:v>
                </c:pt>
                <c:pt idx="1317">
                  <c:v>3.655555555555555</c:v>
                </c:pt>
                <c:pt idx="1318">
                  <c:v>3.6583333333333332</c:v>
                </c:pt>
                <c:pt idx="1319">
                  <c:v>3.6611111111111212</c:v>
                </c:pt>
                <c:pt idx="1320">
                  <c:v>3.6638888888888888</c:v>
                </c:pt>
                <c:pt idx="1321">
                  <c:v>3.6666666666666661</c:v>
                </c:pt>
                <c:pt idx="1322">
                  <c:v>3.6694444444444438</c:v>
                </c:pt>
                <c:pt idx="1323">
                  <c:v>3.6722222222222221</c:v>
                </c:pt>
                <c:pt idx="1324">
                  <c:v>3.6749999999999998</c:v>
                </c:pt>
                <c:pt idx="1325">
                  <c:v>3.6777777777779459</c:v>
                </c:pt>
                <c:pt idx="1326">
                  <c:v>3.6805555555555602</c:v>
                </c:pt>
                <c:pt idx="1327">
                  <c:v>3.6833333333333402</c:v>
                </c:pt>
                <c:pt idx="1328">
                  <c:v>3.6861111111111202</c:v>
                </c:pt>
                <c:pt idx="1329">
                  <c:v>3.6888888888888887</c:v>
                </c:pt>
                <c:pt idx="1330">
                  <c:v>3.6916666666666669</c:v>
                </c:pt>
                <c:pt idx="1331">
                  <c:v>3.6944444444444438</c:v>
                </c:pt>
                <c:pt idx="1332">
                  <c:v>3.6972222222222242</c:v>
                </c:pt>
                <c:pt idx="1333">
                  <c:v>3.7</c:v>
                </c:pt>
                <c:pt idx="1334">
                  <c:v>3.7027777777779081</c:v>
                </c:pt>
                <c:pt idx="1335">
                  <c:v>3.7055555555555602</c:v>
                </c:pt>
                <c:pt idx="1336">
                  <c:v>3.7083333333333401</c:v>
                </c:pt>
                <c:pt idx="1337">
                  <c:v>3.7111111111111112</c:v>
                </c:pt>
                <c:pt idx="1338">
                  <c:v>3.7138888888888877</c:v>
                </c:pt>
                <c:pt idx="1339">
                  <c:v>3.7166666666666668</c:v>
                </c:pt>
                <c:pt idx="1340">
                  <c:v>3.7194444444444437</c:v>
                </c:pt>
                <c:pt idx="1341">
                  <c:v>3.7222222222222232</c:v>
                </c:pt>
                <c:pt idx="1342">
                  <c:v>3.7250000000000001</c:v>
                </c:pt>
                <c:pt idx="1343">
                  <c:v>3.7277777777780123</c:v>
                </c:pt>
                <c:pt idx="1344">
                  <c:v>3.7305555555555592</c:v>
                </c:pt>
                <c:pt idx="1345">
                  <c:v>3.7333333333333352</c:v>
                </c:pt>
                <c:pt idx="1346">
                  <c:v>3.7361111111111112</c:v>
                </c:pt>
                <c:pt idx="1347">
                  <c:v>3.7388888888888867</c:v>
                </c:pt>
                <c:pt idx="1348">
                  <c:v>3.7416666666666671</c:v>
                </c:pt>
                <c:pt idx="1349">
                  <c:v>3.744444444444444</c:v>
                </c:pt>
                <c:pt idx="1350">
                  <c:v>3.7472222222223492</c:v>
                </c:pt>
                <c:pt idx="1351">
                  <c:v>3.75</c:v>
                </c:pt>
                <c:pt idx="1352">
                  <c:v>3.7527777777778759</c:v>
                </c:pt>
                <c:pt idx="1353">
                  <c:v>3.7555555555555551</c:v>
                </c:pt>
                <c:pt idx="1354">
                  <c:v>3.7583333333333342</c:v>
                </c:pt>
                <c:pt idx="1355">
                  <c:v>3.7611111111111692</c:v>
                </c:pt>
                <c:pt idx="1356">
                  <c:v>3.7638888888888888</c:v>
                </c:pt>
                <c:pt idx="1357">
                  <c:v>3.7666666666666671</c:v>
                </c:pt>
                <c:pt idx="1358">
                  <c:v>3.7694444444444439</c:v>
                </c:pt>
                <c:pt idx="1359">
                  <c:v>3.7722222222222221</c:v>
                </c:pt>
                <c:pt idx="1360">
                  <c:v>3.7749999999999999</c:v>
                </c:pt>
                <c:pt idx="1361">
                  <c:v>3.7777777777779766</c:v>
                </c:pt>
                <c:pt idx="1362">
                  <c:v>3.7805555555555612</c:v>
                </c:pt>
                <c:pt idx="1363">
                  <c:v>3.7833333333333412</c:v>
                </c:pt>
                <c:pt idx="1364">
                  <c:v>3.7861111111111212</c:v>
                </c:pt>
                <c:pt idx="1365">
                  <c:v>3.7888888888888888</c:v>
                </c:pt>
                <c:pt idx="1366">
                  <c:v>3.7916666666666661</c:v>
                </c:pt>
                <c:pt idx="1367">
                  <c:v>3.7944444444444438</c:v>
                </c:pt>
                <c:pt idx="1368">
                  <c:v>3.7972222222222252</c:v>
                </c:pt>
                <c:pt idx="1369">
                  <c:v>3.8</c:v>
                </c:pt>
                <c:pt idx="1370">
                  <c:v>3.8027777777777811</c:v>
                </c:pt>
                <c:pt idx="1371">
                  <c:v>3.8055555555555549</c:v>
                </c:pt>
                <c:pt idx="1372">
                  <c:v>3.8083333333333331</c:v>
                </c:pt>
                <c:pt idx="1373">
                  <c:v>3.8111111111111109</c:v>
                </c:pt>
                <c:pt idx="1374">
                  <c:v>3.8138888888888767</c:v>
                </c:pt>
                <c:pt idx="1375">
                  <c:v>3.8166666666666567</c:v>
                </c:pt>
                <c:pt idx="1376">
                  <c:v>3.8194444444444327</c:v>
                </c:pt>
                <c:pt idx="1377">
                  <c:v>3.822222222222222</c:v>
                </c:pt>
                <c:pt idx="1378">
                  <c:v>3.8249999999999997</c:v>
                </c:pt>
                <c:pt idx="1379">
                  <c:v>3.8277777777779081</c:v>
                </c:pt>
                <c:pt idx="1380">
                  <c:v>3.8305555555555562</c:v>
                </c:pt>
                <c:pt idx="1381">
                  <c:v>3.833333333333333</c:v>
                </c:pt>
                <c:pt idx="1382">
                  <c:v>3.8361111111111108</c:v>
                </c:pt>
                <c:pt idx="1383">
                  <c:v>3.8388888888887784</c:v>
                </c:pt>
                <c:pt idx="1384">
                  <c:v>3.8416666666666668</c:v>
                </c:pt>
                <c:pt idx="1385">
                  <c:v>3.8444444444444437</c:v>
                </c:pt>
                <c:pt idx="1386">
                  <c:v>3.8472222222222232</c:v>
                </c:pt>
                <c:pt idx="1387">
                  <c:v>3.8499999999999988</c:v>
                </c:pt>
                <c:pt idx="1388">
                  <c:v>3.8527777777777801</c:v>
                </c:pt>
                <c:pt idx="1389">
                  <c:v>3.8555555555555547</c:v>
                </c:pt>
                <c:pt idx="1390">
                  <c:v>3.8583333333333329</c:v>
                </c:pt>
                <c:pt idx="1391">
                  <c:v>3.8611111111111112</c:v>
                </c:pt>
                <c:pt idx="1392">
                  <c:v>3.8638888888888867</c:v>
                </c:pt>
                <c:pt idx="1393">
                  <c:v>3.8666666666666667</c:v>
                </c:pt>
                <c:pt idx="1394">
                  <c:v>3.8694444444444427</c:v>
                </c:pt>
                <c:pt idx="1395">
                  <c:v>3.8722222222222187</c:v>
                </c:pt>
                <c:pt idx="1396">
                  <c:v>3.8749999999999987</c:v>
                </c:pt>
                <c:pt idx="1397">
                  <c:v>3.8777777777778759</c:v>
                </c:pt>
                <c:pt idx="1398">
                  <c:v>3.8805555555555551</c:v>
                </c:pt>
                <c:pt idx="1399">
                  <c:v>3.8833333333333342</c:v>
                </c:pt>
                <c:pt idx="1400">
                  <c:v>3.8861111111111111</c:v>
                </c:pt>
                <c:pt idx="1401">
                  <c:v>3.8888888888888777</c:v>
                </c:pt>
                <c:pt idx="1402">
                  <c:v>3.8916666666666577</c:v>
                </c:pt>
                <c:pt idx="1403">
                  <c:v>3.8944444444444377</c:v>
                </c:pt>
                <c:pt idx="1404">
                  <c:v>3.8972222222222221</c:v>
                </c:pt>
                <c:pt idx="1405">
                  <c:v>3.9</c:v>
                </c:pt>
                <c:pt idx="1406">
                  <c:v>3.9027777777777812</c:v>
                </c:pt>
              </c:numCache>
            </c:numRef>
          </c:xVal>
          <c:yVal>
            <c:numRef>
              <c:f>AOSandLB1to2inSeaWaterTest3Oil!$I$4:$I$1410</c:f>
              <c:numCache>
                <c:formatCode>General</c:formatCode>
                <c:ptCount val="1407"/>
                <c:pt idx="0">
                  <c:v>0.27700000000000002</c:v>
                </c:pt>
                <c:pt idx="1">
                  <c:v>0.41900000000000032</c:v>
                </c:pt>
                <c:pt idx="2">
                  <c:v>0.27900000000000008</c:v>
                </c:pt>
                <c:pt idx="3">
                  <c:v>0.35700000000000032</c:v>
                </c:pt>
                <c:pt idx="4">
                  <c:v>0.33700000000001396</c:v>
                </c:pt>
                <c:pt idx="5">
                  <c:v>0.31400000000000688</c:v>
                </c:pt>
                <c:pt idx="6">
                  <c:v>0.47700000000000031</c:v>
                </c:pt>
                <c:pt idx="7">
                  <c:v>0.46300000000000002</c:v>
                </c:pt>
                <c:pt idx="8">
                  <c:v>0.48300000000000032</c:v>
                </c:pt>
                <c:pt idx="9">
                  <c:v>0.39800000000001373</c:v>
                </c:pt>
                <c:pt idx="10">
                  <c:v>0.34200000000000008</c:v>
                </c:pt>
                <c:pt idx="11">
                  <c:v>0.35900000000000032</c:v>
                </c:pt>
                <c:pt idx="12">
                  <c:v>0.33400000000001356</c:v>
                </c:pt>
                <c:pt idx="13">
                  <c:v>0.33800000000001407</c:v>
                </c:pt>
                <c:pt idx="14">
                  <c:v>0.23300000000000001</c:v>
                </c:pt>
                <c:pt idx="15">
                  <c:v>0.28600000000000031</c:v>
                </c:pt>
                <c:pt idx="16">
                  <c:v>0.18200000000000024</c:v>
                </c:pt>
                <c:pt idx="17">
                  <c:v>0.30700000000000038</c:v>
                </c:pt>
                <c:pt idx="18">
                  <c:v>0.192</c:v>
                </c:pt>
                <c:pt idx="19">
                  <c:v>0.21200000000000024</c:v>
                </c:pt>
                <c:pt idx="20">
                  <c:v>0.23300000000000001</c:v>
                </c:pt>
                <c:pt idx="21">
                  <c:v>0.20300000000000001</c:v>
                </c:pt>
                <c:pt idx="22">
                  <c:v>0.28400000000000031</c:v>
                </c:pt>
                <c:pt idx="23">
                  <c:v>0.28200000000000008</c:v>
                </c:pt>
                <c:pt idx="24">
                  <c:v>0.28200000000000008</c:v>
                </c:pt>
                <c:pt idx="25">
                  <c:v>0.26</c:v>
                </c:pt>
                <c:pt idx="26">
                  <c:v>0.44600000000000001</c:v>
                </c:pt>
                <c:pt idx="27">
                  <c:v>0.48400000000000032</c:v>
                </c:pt>
                <c:pt idx="28">
                  <c:v>0.50700000000000001</c:v>
                </c:pt>
                <c:pt idx="29">
                  <c:v>0.501</c:v>
                </c:pt>
                <c:pt idx="30">
                  <c:v>0.58199999999999996</c:v>
                </c:pt>
                <c:pt idx="31">
                  <c:v>0.55400000000000005</c:v>
                </c:pt>
                <c:pt idx="32">
                  <c:v>0.58399999999999996</c:v>
                </c:pt>
                <c:pt idx="33">
                  <c:v>0.47500000000000031</c:v>
                </c:pt>
                <c:pt idx="34">
                  <c:v>0.40800000000000008</c:v>
                </c:pt>
                <c:pt idx="35">
                  <c:v>0.47900000000000031</c:v>
                </c:pt>
                <c:pt idx="36">
                  <c:v>0.47100000000000031</c:v>
                </c:pt>
                <c:pt idx="37">
                  <c:v>0.44500000000000001</c:v>
                </c:pt>
                <c:pt idx="38">
                  <c:v>0.33200000000001256</c:v>
                </c:pt>
                <c:pt idx="39">
                  <c:v>0.55400000000000005</c:v>
                </c:pt>
                <c:pt idx="40">
                  <c:v>0.56900000000000062</c:v>
                </c:pt>
                <c:pt idx="41">
                  <c:v>0.63500000000002277</c:v>
                </c:pt>
                <c:pt idx="42">
                  <c:v>0.78200000000000003</c:v>
                </c:pt>
                <c:pt idx="43">
                  <c:v>0.76600000000002344</c:v>
                </c:pt>
                <c:pt idx="44">
                  <c:v>0.76500000000002333</c:v>
                </c:pt>
                <c:pt idx="45">
                  <c:v>0.83800000000000163</c:v>
                </c:pt>
                <c:pt idx="46">
                  <c:v>1.0089999999999519</c:v>
                </c:pt>
                <c:pt idx="47">
                  <c:v>0.93800000000000061</c:v>
                </c:pt>
                <c:pt idx="48">
                  <c:v>1.0620000000000001</c:v>
                </c:pt>
                <c:pt idx="49">
                  <c:v>1.151</c:v>
                </c:pt>
                <c:pt idx="50">
                  <c:v>1.1339999999999519</c:v>
                </c:pt>
                <c:pt idx="51">
                  <c:v>1.3089999999999598</c:v>
                </c:pt>
                <c:pt idx="52">
                  <c:v>1.53</c:v>
                </c:pt>
                <c:pt idx="53">
                  <c:v>1.5369999999999557</c:v>
                </c:pt>
                <c:pt idx="54">
                  <c:v>1.5760000000000001</c:v>
                </c:pt>
                <c:pt idx="55">
                  <c:v>1.621</c:v>
                </c:pt>
                <c:pt idx="56">
                  <c:v>1.71</c:v>
                </c:pt>
                <c:pt idx="57">
                  <c:v>1.671</c:v>
                </c:pt>
                <c:pt idx="58">
                  <c:v>1.6819999999999578</c:v>
                </c:pt>
                <c:pt idx="59">
                  <c:v>1.8</c:v>
                </c:pt>
                <c:pt idx="60">
                  <c:v>1.6080000000000001</c:v>
                </c:pt>
                <c:pt idx="61">
                  <c:v>1.669</c:v>
                </c:pt>
                <c:pt idx="62">
                  <c:v>1.7209999999999477</c:v>
                </c:pt>
                <c:pt idx="63">
                  <c:v>1.778</c:v>
                </c:pt>
                <c:pt idx="64">
                  <c:v>1.629</c:v>
                </c:pt>
                <c:pt idx="65">
                  <c:v>1.6930000000000001</c:v>
                </c:pt>
                <c:pt idx="66">
                  <c:v>1.679</c:v>
                </c:pt>
                <c:pt idx="67">
                  <c:v>1.625</c:v>
                </c:pt>
                <c:pt idx="68">
                  <c:v>1.556</c:v>
                </c:pt>
                <c:pt idx="69">
                  <c:v>1.5509999999999557</c:v>
                </c:pt>
                <c:pt idx="70">
                  <c:v>1.3819999999999517</c:v>
                </c:pt>
                <c:pt idx="71">
                  <c:v>1.23</c:v>
                </c:pt>
                <c:pt idx="72">
                  <c:v>1.125</c:v>
                </c:pt>
                <c:pt idx="73">
                  <c:v>1.0920000000000001</c:v>
                </c:pt>
                <c:pt idx="74">
                  <c:v>1.0780000000000001</c:v>
                </c:pt>
                <c:pt idx="75">
                  <c:v>0.80100000000000005</c:v>
                </c:pt>
                <c:pt idx="76">
                  <c:v>0.98</c:v>
                </c:pt>
                <c:pt idx="77">
                  <c:v>0.99</c:v>
                </c:pt>
                <c:pt idx="78">
                  <c:v>0.77900000000002512</c:v>
                </c:pt>
                <c:pt idx="79">
                  <c:v>0.81</c:v>
                </c:pt>
                <c:pt idx="80">
                  <c:v>0.79300000000000004</c:v>
                </c:pt>
                <c:pt idx="81">
                  <c:v>0.57600000000000162</c:v>
                </c:pt>
                <c:pt idx="82">
                  <c:v>0.57700000000000162</c:v>
                </c:pt>
                <c:pt idx="83">
                  <c:v>0.97300000000000164</c:v>
                </c:pt>
                <c:pt idx="84">
                  <c:v>1.2609999999999522</c:v>
                </c:pt>
                <c:pt idx="85">
                  <c:v>1.302</c:v>
                </c:pt>
                <c:pt idx="86">
                  <c:v>1.2709999999999535</c:v>
                </c:pt>
                <c:pt idx="87">
                  <c:v>1.1419999999999531</c:v>
                </c:pt>
                <c:pt idx="88">
                  <c:v>1.0489999999999557</c:v>
                </c:pt>
                <c:pt idx="89">
                  <c:v>1.1479999999999537</c:v>
                </c:pt>
                <c:pt idx="90">
                  <c:v>1.3560000000000001</c:v>
                </c:pt>
                <c:pt idx="91">
                  <c:v>1.226</c:v>
                </c:pt>
                <c:pt idx="92">
                  <c:v>1.278</c:v>
                </c:pt>
                <c:pt idx="93">
                  <c:v>1.3620000000000001</c:v>
                </c:pt>
                <c:pt idx="94">
                  <c:v>1.2529999999999513</c:v>
                </c:pt>
                <c:pt idx="95">
                  <c:v>1.2549999999999515</c:v>
                </c:pt>
                <c:pt idx="96">
                  <c:v>1.2889999999999557</c:v>
                </c:pt>
                <c:pt idx="97">
                  <c:v>1.2929999999999557</c:v>
                </c:pt>
                <c:pt idx="98">
                  <c:v>1.341</c:v>
                </c:pt>
                <c:pt idx="99">
                  <c:v>1.3640000000000001</c:v>
                </c:pt>
                <c:pt idx="100">
                  <c:v>1.28</c:v>
                </c:pt>
                <c:pt idx="101">
                  <c:v>1.256</c:v>
                </c:pt>
                <c:pt idx="102">
                  <c:v>1.155</c:v>
                </c:pt>
                <c:pt idx="103">
                  <c:v>1.2989999999999557</c:v>
                </c:pt>
                <c:pt idx="104">
                  <c:v>1.175</c:v>
                </c:pt>
                <c:pt idx="105">
                  <c:v>1.228</c:v>
                </c:pt>
                <c:pt idx="106">
                  <c:v>1.141</c:v>
                </c:pt>
                <c:pt idx="107">
                  <c:v>0.98699999999999999</c:v>
                </c:pt>
                <c:pt idx="108">
                  <c:v>0.91400000000000003</c:v>
                </c:pt>
                <c:pt idx="109">
                  <c:v>0.99399999999999999</c:v>
                </c:pt>
                <c:pt idx="110">
                  <c:v>0.81700000000000061</c:v>
                </c:pt>
                <c:pt idx="111">
                  <c:v>0.81</c:v>
                </c:pt>
                <c:pt idx="112">
                  <c:v>0.84000000000000163</c:v>
                </c:pt>
                <c:pt idx="113">
                  <c:v>0.67500000000002802</c:v>
                </c:pt>
                <c:pt idx="114">
                  <c:v>0.72600000000000164</c:v>
                </c:pt>
                <c:pt idx="115">
                  <c:v>0.51100000000000001</c:v>
                </c:pt>
                <c:pt idx="116">
                  <c:v>0.71500000000000163</c:v>
                </c:pt>
                <c:pt idx="117">
                  <c:v>0.75500000000002065</c:v>
                </c:pt>
                <c:pt idx="118">
                  <c:v>0.71300000000000163</c:v>
                </c:pt>
                <c:pt idx="119">
                  <c:v>0.80700000000000005</c:v>
                </c:pt>
                <c:pt idx="120">
                  <c:v>0.57400000000000062</c:v>
                </c:pt>
                <c:pt idx="121">
                  <c:v>0.60200000000000164</c:v>
                </c:pt>
                <c:pt idx="122">
                  <c:v>0.64600000000002411</c:v>
                </c:pt>
                <c:pt idx="123">
                  <c:v>0.60900000000000165</c:v>
                </c:pt>
                <c:pt idx="124">
                  <c:v>0.49500000000000038</c:v>
                </c:pt>
                <c:pt idx="125">
                  <c:v>0.38300000000001183</c:v>
                </c:pt>
                <c:pt idx="126">
                  <c:v>0.52600000000000002</c:v>
                </c:pt>
                <c:pt idx="127">
                  <c:v>0.58399999999999996</c:v>
                </c:pt>
                <c:pt idx="128">
                  <c:v>0.48800000000000032</c:v>
                </c:pt>
                <c:pt idx="129">
                  <c:v>0.51700000000000002</c:v>
                </c:pt>
                <c:pt idx="130">
                  <c:v>0.62100000000001065</c:v>
                </c:pt>
                <c:pt idx="131">
                  <c:v>0.501</c:v>
                </c:pt>
                <c:pt idx="132">
                  <c:v>0.45600000000000002</c:v>
                </c:pt>
                <c:pt idx="133">
                  <c:v>0.770000000000024</c:v>
                </c:pt>
                <c:pt idx="134">
                  <c:v>0.85700000000000165</c:v>
                </c:pt>
                <c:pt idx="135">
                  <c:v>0.996</c:v>
                </c:pt>
                <c:pt idx="136">
                  <c:v>1.0169999999999531</c:v>
                </c:pt>
                <c:pt idx="137">
                  <c:v>1.1040000000000001</c:v>
                </c:pt>
                <c:pt idx="138">
                  <c:v>1.1800000000000141</c:v>
                </c:pt>
                <c:pt idx="139">
                  <c:v>1.234</c:v>
                </c:pt>
                <c:pt idx="140">
                  <c:v>1.224</c:v>
                </c:pt>
                <c:pt idx="141">
                  <c:v>1.268</c:v>
                </c:pt>
                <c:pt idx="142">
                  <c:v>1.4689999999999475</c:v>
                </c:pt>
                <c:pt idx="143">
                  <c:v>1.408999999999939</c:v>
                </c:pt>
                <c:pt idx="144">
                  <c:v>1.4019999999999118</c:v>
                </c:pt>
                <c:pt idx="145">
                  <c:v>1.367</c:v>
                </c:pt>
                <c:pt idx="146">
                  <c:v>1.375999999999951</c:v>
                </c:pt>
                <c:pt idx="147">
                  <c:v>1.3620000000000001</c:v>
                </c:pt>
                <c:pt idx="148">
                  <c:v>1.2569999999999517</c:v>
                </c:pt>
                <c:pt idx="149">
                  <c:v>1.3819999999999517</c:v>
                </c:pt>
                <c:pt idx="150">
                  <c:v>1.4169999999999401</c:v>
                </c:pt>
                <c:pt idx="151">
                  <c:v>1.3839999999999519</c:v>
                </c:pt>
                <c:pt idx="152">
                  <c:v>1.4749999999999488</c:v>
                </c:pt>
                <c:pt idx="153">
                  <c:v>1.5089999999999519</c:v>
                </c:pt>
                <c:pt idx="154">
                  <c:v>1.444</c:v>
                </c:pt>
                <c:pt idx="155">
                  <c:v>1.4079999999999127</c:v>
                </c:pt>
                <c:pt idx="156">
                  <c:v>1.575</c:v>
                </c:pt>
                <c:pt idx="157">
                  <c:v>1.506</c:v>
                </c:pt>
                <c:pt idx="158">
                  <c:v>1.5680000000000001</c:v>
                </c:pt>
                <c:pt idx="159">
                  <c:v>1.4909999999999508</c:v>
                </c:pt>
                <c:pt idx="160">
                  <c:v>1.583</c:v>
                </c:pt>
                <c:pt idx="161">
                  <c:v>1.5269999999999537</c:v>
                </c:pt>
                <c:pt idx="162">
                  <c:v>1.504</c:v>
                </c:pt>
                <c:pt idx="163">
                  <c:v>1.641</c:v>
                </c:pt>
                <c:pt idx="164">
                  <c:v>1.4689999999999475</c:v>
                </c:pt>
                <c:pt idx="165">
                  <c:v>1.446</c:v>
                </c:pt>
                <c:pt idx="166">
                  <c:v>1.595</c:v>
                </c:pt>
                <c:pt idx="167">
                  <c:v>1.6859999999999618</c:v>
                </c:pt>
                <c:pt idx="168">
                  <c:v>1.6120000000000001</c:v>
                </c:pt>
                <c:pt idx="169">
                  <c:v>1.6400000000000001</c:v>
                </c:pt>
                <c:pt idx="170">
                  <c:v>1.4709999999999477</c:v>
                </c:pt>
                <c:pt idx="171">
                  <c:v>1.3149999999999678</c:v>
                </c:pt>
                <c:pt idx="172">
                  <c:v>1.3129999999999658</c:v>
                </c:pt>
                <c:pt idx="173">
                  <c:v>1.25</c:v>
                </c:pt>
                <c:pt idx="174">
                  <c:v>1.323</c:v>
                </c:pt>
                <c:pt idx="175">
                  <c:v>1.3089999999999598</c:v>
                </c:pt>
                <c:pt idx="176">
                  <c:v>1.177</c:v>
                </c:pt>
                <c:pt idx="177">
                  <c:v>1.424999999999941</c:v>
                </c:pt>
                <c:pt idx="178">
                  <c:v>1.603</c:v>
                </c:pt>
                <c:pt idx="179">
                  <c:v>1.512</c:v>
                </c:pt>
                <c:pt idx="180">
                  <c:v>1.5840000000000001</c:v>
                </c:pt>
                <c:pt idx="181">
                  <c:v>1.6600000000000001</c:v>
                </c:pt>
                <c:pt idx="182">
                  <c:v>1.712</c:v>
                </c:pt>
                <c:pt idx="183">
                  <c:v>1.613</c:v>
                </c:pt>
                <c:pt idx="184">
                  <c:v>1.7749999999999537</c:v>
                </c:pt>
                <c:pt idx="185">
                  <c:v>1.6080000000000001</c:v>
                </c:pt>
                <c:pt idx="186">
                  <c:v>1.6279999999999513</c:v>
                </c:pt>
                <c:pt idx="187">
                  <c:v>1.758</c:v>
                </c:pt>
                <c:pt idx="188">
                  <c:v>1.724</c:v>
                </c:pt>
                <c:pt idx="189">
                  <c:v>2.0009999999999999</c:v>
                </c:pt>
                <c:pt idx="190">
                  <c:v>2.06</c:v>
                </c:pt>
                <c:pt idx="191">
                  <c:v>2.0109999999999997</c:v>
                </c:pt>
                <c:pt idx="192">
                  <c:v>2.1019999999999999</c:v>
                </c:pt>
                <c:pt idx="193">
                  <c:v>2.2309999999999999</c:v>
                </c:pt>
                <c:pt idx="194">
                  <c:v>2.3689999999999998</c:v>
                </c:pt>
                <c:pt idx="195">
                  <c:v>2.4449999999999998</c:v>
                </c:pt>
                <c:pt idx="196">
                  <c:v>2.3719999999999977</c:v>
                </c:pt>
                <c:pt idx="197">
                  <c:v>2.7270000000000012</c:v>
                </c:pt>
                <c:pt idx="198">
                  <c:v>2.5709999999999997</c:v>
                </c:pt>
                <c:pt idx="199">
                  <c:v>2.5339999999999998</c:v>
                </c:pt>
                <c:pt idx="200">
                  <c:v>2.5509999999999997</c:v>
                </c:pt>
                <c:pt idx="201">
                  <c:v>2.7709999999999999</c:v>
                </c:pt>
                <c:pt idx="202">
                  <c:v>2.8949999999999987</c:v>
                </c:pt>
                <c:pt idx="203">
                  <c:v>2.8699999999999997</c:v>
                </c:pt>
                <c:pt idx="204">
                  <c:v>3</c:v>
                </c:pt>
                <c:pt idx="205">
                  <c:v>3.15</c:v>
                </c:pt>
                <c:pt idx="206">
                  <c:v>3.15</c:v>
                </c:pt>
                <c:pt idx="207">
                  <c:v>3.1119999999999997</c:v>
                </c:pt>
                <c:pt idx="208">
                  <c:v>3.3139999999999987</c:v>
                </c:pt>
                <c:pt idx="209">
                  <c:v>3.29</c:v>
                </c:pt>
                <c:pt idx="210">
                  <c:v>3.4</c:v>
                </c:pt>
                <c:pt idx="211">
                  <c:v>3.4059999999999997</c:v>
                </c:pt>
                <c:pt idx="212">
                  <c:v>3.387</c:v>
                </c:pt>
                <c:pt idx="213">
                  <c:v>3.4430000000000001</c:v>
                </c:pt>
                <c:pt idx="214">
                  <c:v>3.5589999999999997</c:v>
                </c:pt>
                <c:pt idx="215">
                  <c:v>3.637</c:v>
                </c:pt>
                <c:pt idx="216">
                  <c:v>3.6309999999999998</c:v>
                </c:pt>
                <c:pt idx="217">
                  <c:v>3.794</c:v>
                </c:pt>
                <c:pt idx="218">
                  <c:v>3.9649999999999999</c:v>
                </c:pt>
                <c:pt idx="219">
                  <c:v>4.016</c:v>
                </c:pt>
                <c:pt idx="220">
                  <c:v>4.09</c:v>
                </c:pt>
                <c:pt idx="221">
                  <c:v>4.0750000000000002</c:v>
                </c:pt>
                <c:pt idx="222">
                  <c:v>4.1209999999999765</c:v>
                </c:pt>
                <c:pt idx="223">
                  <c:v>4.3029999999999946</c:v>
                </c:pt>
                <c:pt idx="224">
                  <c:v>4.266</c:v>
                </c:pt>
                <c:pt idx="225">
                  <c:v>4.2760000000000034</c:v>
                </c:pt>
                <c:pt idx="226">
                  <c:v>4.5510000000000002</c:v>
                </c:pt>
                <c:pt idx="227">
                  <c:v>4.4960000000000004</c:v>
                </c:pt>
                <c:pt idx="228">
                  <c:v>4.53</c:v>
                </c:pt>
                <c:pt idx="229">
                  <c:v>4.7990000000000004</c:v>
                </c:pt>
                <c:pt idx="230">
                  <c:v>4.88</c:v>
                </c:pt>
                <c:pt idx="231">
                  <c:v>4.859</c:v>
                </c:pt>
                <c:pt idx="232">
                  <c:v>4.9000000000000004</c:v>
                </c:pt>
                <c:pt idx="233">
                  <c:v>4.9950000000000001</c:v>
                </c:pt>
                <c:pt idx="234">
                  <c:v>5.0810000000000004</c:v>
                </c:pt>
                <c:pt idx="235">
                  <c:v>5.1289999999999765</c:v>
                </c:pt>
                <c:pt idx="236">
                  <c:v>5.1279999999999646</c:v>
                </c:pt>
                <c:pt idx="237">
                  <c:v>5.3619999999999957</c:v>
                </c:pt>
                <c:pt idx="238">
                  <c:v>5.4610000000000003</c:v>
                </c:pt>
                <c:pt idx="239">
                  <c:v>5.6169999999999947</c:v>
                </c:pt>
                <c:pt idx="240">
                  <c:v>5.6239999999999775</c:v>
                </c:pt>
                <c:pt idx="241">
                  <c:v>5.4690000000000003</c:v>
                </c:pt>
                <c:pt idx="242">
                  <c:v>5.3919999999999986</c:v>
                </c:pt>
                <c:pt idx="243">
                  <c:v>5.3</c:v>
                </c:pt>
                <c:pt idx="244">
                  <c:v>5.359</c:v>
                </c:pt>
                <c:pt idx="245">
                  <c:v>5.5039999999999996</c:v>
                </c:pt>
                <c:pt idx="246">
                  <c:v>5.4720000000000004</c:v>
                </c:pt>
                <c:pt idx="247">
                  <c:v>5.556</c:v>
                </c:pt>
                <c:pt idx="248">
                  <c:v>5.4950000000000001</c:v>
                </c:pt>
                <c:pt idx="249">
                  <c:v>5.5679999999999845</c:v>
                </c:pt>
                <c:pt idx="250">
                  <c:v>5.5539999999999976</c:v>
                </c:pt>
                <c:pt idx="251">
                  <c:v>5.3769999999999998</c:v>
                </c:pt>
                <c:pt idx="252">
                  <c:v>5.3649999999999665</c:v>
                </c:pt>
                <c:pt idx="253">
                  <c:v>5.3730000000000002</c:v>
                </c:pt>
                <c:pt idx="254">
                  <c:v>5.4039999999999999</c:v>
                </c:pt>
                <c:pt idx="255">
                  <c:v>5.5529999999999946</c:v>
                </c:pt>
                <c:pt idx="256">
                  <c:v>5.5030000000000001</c:v>
                </c:pt>
                <c:pt idx="257">
                  <c:v>5.5780000000000003</c:v>
                </c:pt>
                <c:pt idx="258">
                  <c:v>5.6279999999999255</c:v>
                </c:pt>
                <c:pt idx="259">
                  <c:v>5.5269999999999966</c:v>
                </c:pt>
                <c:pt idx="260">
                  <c:v>5.4510000000000014</c:v>
                </c:pt>
                <c:pt idx="261">
                  <c:v>5.34</c:v>
                </c:pt>
                <c:pt idx="262">
                  <c:v>5.2160000000000002</c:v>
                </c:pt>
                <c:pt idx="263">
                  <c:v>5.1979999999999746</c:v>
                </c:pt>
                <c:pt idx="264">
                  <c:v>5.298</c:v>
                </c:pt>
                <c:pt idx="265">
                  <c:v>5.4660000000000002</c:v>
                </c:pt>
                <c:pt idx="266">
                  <c:v>5.6109999999999847</c:v>
                </c:pt>
                <c:pt idx="267">
                  <c:v>5.7320000000000002</c:v>
                </c:pt>
                <c:pt idx="268">
                  <c:v>5.6239999999999775</c:v>
                </c:pt>
                <c:pt idx="269">
                  <c:v>5.758</c:v>
                </c:pt>
                <c:pt idx="270">
                  <c:v>5.7360000000000024</c:v>
                </c:pt>
                <c:pt idx="271">
                  <c:v>5.7030000000000003</c:v>
                </c:pt>
                <c:pt idx="272">
                  <c:v>5.5410000000000004</c:v>
                </c:pt>
                <c:pt idx="273">
                  <c:v>5.6129999999999747</c:v>
                </c:pt>
                <c:pt idx="274">
                  <c:v>5.774</c:v>
                </c:pt>
                <c:pt idx="275">
                  <c:v>5.774</c:v>
                </c:pt>
                <c:pt idx="276">
                  <c:v>5.9169999999999998</c:v>
                </c:pt>
                <c:pt idx="277">
                  <c:v>6.0869999999999997</c:v>
                </c:pt>
                <c:pt idx="278">
                  <c:v>6.0780000000000003</c:v>
                </c:pt>
                <c:pt idx="279">
                  <c:v>6.1589999999999865</c:v>
                </c:pt>
                <c:pt idx="280">
                  <c:v>6.1760000000000002</c:v>
                </c:pt>
                <c:pt idx="281">
                  <c:v>6.0369999999999999</c:v>
                </c:pt>
                <c:pt idx="282">
                  <c:v>6.0179999999999865</c:v>
                </c:pt>
                <c:pt idx="283">
                  <c:v>6.0219999999999976</c:v>
                </c:pt>
                <c:pt idx="284">
                  <c:v>6.0360000000000014</c:v>
                </c:pt>
                <c:pt idx="285">
                  <c:v>6.0119999999999996</c:v>
                </c:pt>
                <c:pt idx="286">
                  <c:v>6.0279999999999765</c:v>
                </c:pt>
                <c:pt idx="287">
                  <c:v>6.2139999999999995</c:v>
                </c:pt>
                <c:pt idx="288">
                  <c:v>6.0880000000000001</c:v>
                </c:pt>
                <c:pt idx="289">
                  <c:v>6.1639999999999846</c:v>
                </c:pt>
                <c:pt idx="290">
                  <c:v>6.1379999999999946</c:v>
                </c:pt>
                <c:pt idx="291">
                  <c:v>5.9910000000000014</c:v>
                </c:pt>
                <c:pt idx="292">
                  <c:v>5.8019999999999996</c:v>
                </c:pt>
                <c:pt idx="293">
                  <c:v>5.9649999999999865</c:v>
                </c:pt>
                <c:pt idx="294">
                  <c:v>6.0880000000000001</c:v>
                </c:pt>
                <c:pt idx="295">
                  <c:v>6.0750000000000002</c:v>
                </c:pt>
                <c:pt idx="296">
                  <c:v>6.0259999999999865</c:v>
                </c:pt>
                <c:pt idx="297">
                  <c:v>6.1129999999999756</c:v>
                </c:pt>
                <c:pt idx="298">
                  <c:v>6.0890000000000004</c:v>
                </c:pt>
                <c:pt idx="299">
                  <c:v>6.077</c:v>
                </c:pt>
                <c:pt idx="300">
                  <c:v>6.0339999999999998</c:v>
                </c:pt>
                <c:pt idx="301">
                  <c:v>6.0249999999999746</c:v>
                </c:pt>
                <c:pt idx="302">
                  <c:v>6.1319999999999997</c:v>
                </c:pt>
                <c:pt idx="303">
                  <c:v>6.141</c:v>
                </c:pt>
                <c:pt idx="304">
                  <c:v>6.1649999999999245</c:v>
                </c:pt>
                <c:pt idx="305">
                  <c:v>6.0659999999999865</c:v>
                </c:pt>
                <c:pt idx="306">
                  <c:v>6.1249999999999245</c:v>
                </c:pt>
                <c:pt idx="307">
                  <c:v>5.7770000000000001</c:v>
                </c:pt>
                <c:pt idx="308">
                  <c:v>6.0269999999999966</c:v>
                </c:pt>
                <c:pt idx="309">
                  <c:v>6.08</c:v>
                </c:pt>
                <c:pt idx="310">
                  <c:v>6.1219999999999946</c:v>
                </c:pt>
                <c:pt idx="311">
                  <c:v>6.0780000000000003</c:v>
                </c:pt>
                <c:pt idx="312">
                  <c:v>6.0279999999999765</c:v>
                </c:pt>
                <c:pt idx="313">
                  <c:v>5.8780000000000001</c:v>
                </c:pt>
                <c:pt idx="314">
                  <c:v>5.6739999999999986</c:v>
                </c:pt>
                <c:pt idx="315">
                  <c:v>5.6349999999999865</c:v>
                </c:pt>
                <c:pt idx="316">
                  <c:v>5.5060000000000002</c:v>
                </c:pt>
                <c:pt idx="317">
                  <c:v>5.6539999999999875</c:v>
                </c:pt>
                <c:pt idx="318">
                  <c:v>5.6209999999999765</c:v>
                </c:pt>
                <c:pt idx="319">
                  <c:v>5.6119999999999957</c:v>
                </c:pt>
                <c:pt idx="320">
                  <c:v>5.5860000000000003</c:v>
                </c:pt>
                <c:pt idx="321">
                  <c:v>5.5739999999999998</c:v>
                </c:pt>
                <c:pt idx="322">
                  <c:v>5.375</c:v>
                </c:pt>
                <c:pt idx="323">
                  <c:v>5.5439999999999996</c:v>
                </c:pt>
                <c:pt idx="324">
                  <c:v>5.5209999999999946</c:v>
                </c:pt>
                <c:pt idx="325">
                  <c:v>5.81</c:v>
                </c:pt>
                <c:pt idx="326">
                  <c:v>5.6109999999999847</c:v>
                </c:pt>
                <c:pt idx="327">
                  <c:v>5.63</c:v>
                </c:pt>
                <c:pt idx="328">
                  <c:v>5.4630000000000001</c:v>
                </c:pt>
                <c:pt idx="329">
                  <c:v>5.6479999999999775</c:v>
                </c:pt>
                <c:pt idx="330">
                  <c:v>5.95</c:v>
                </c:pt>
                <c:pt idx="331">
                  <c:v>6.39</c:v>
                </c:pt>
                <c:pt idx="332">
                  <c:v>6.633</c:v>
                </c:pt>
                <c:pt idx="333">
                  <c:v>7.0490000000000004</c:v>
                </c:pt>
                <c:pt idx="334">
                  <c:v>7.306</c:v>
                </c:pt>
                <c:pt idx="335">
                  <c:v>7.4160000000000004</c:v>
                </c:pt>
                <c:pt idx="336">
                  <c:v>7.258</c:v>
                </c:pt>
                <c:pt idx="337">
                  <c:v>7.5629999999999846</c:v>
                </c:pt>
                <c:pt idx="338">
                  <c:v>7.6099999999999977</c:v>
                </c:pt>
                <c:pt idx="339">
                  <c:v>7.6439999999999957</c:v>
                </c:pt>
                <c:pt idx="340">
                  <c:v>7.6539999999999875</c:v>
                </c:pt>
                <c:pt idx="341">
                  <c:v>7.39</c:v>
                </c:pt>
                <c:pt idx="342">
                  <c:v>7.1129999999999756</c:v>
                </c:pt>
                <c:pt idx="343">
                  <c:v>7.1589999999999865</c:v>
                </c:pt>
                <c:pt idx="344">
                  <c:v>7.141</c:v>
                </c:pt>
                <c:pt idx="345">
                  <c:v>7.1639999999999846</c:v>
                </c:pt>
                <c:pt idx="346">
                  <c:v>7.03</c:v>
                </c:pt>
                <c:pt idx="347">
                  <c:v>7.0060000000000002</c:v>
                </c:pt>
                <c:pt idx="348">
                  <c:v>6.8780000000000001</c:v>
                </c:pt>
                <c:pt idx="349">
                  <c:v>6.98</c:v>
                </c:pt>
                <c:pt idx="350">
                  <c:v>6.9669999999999996</c:v>
                </c:pt>
                <c:pt idx="351">
                  <c:v>6.9390000000000134</c:v>
                </c:pt>
                <c:pt idx="352">
                  <c:v>6.899</c:v>
                </c:pt>
                <c:pt idx="353">
                  <c:v>6.8719999999999999</c:v>
                </c:pt>
                <c:pt idx="354">
                  <c:v>6.6189999999999847</c:v>
                </c:pt>
                <c:pt idx="355">
                  <c:v>6.5659999999999865</c:v>
                </c:pt>
                <c:pt idx="356">
                  <c:v>6.3139999999999956</c:v>
                </c:pt>
                <c:pt idx="357">
                  <c:v>6.4560000000000004</c:v>
                </c:pt>
                <c:pt idx="358">
                  <c:v>6.4939999999999998</c:v>
                </c:pt>
                <c:pt idx="359">
                  <c:v>6.4780000000000024</c:v>
                </c:pt>
                <c:pt idx="360">
                  <c:v>6.6449999999999765</c:v>
                </c:pt>
                <c:pt idx="361">
                  <c:v>6.5869999999999997</c:v>
                </c:pt>
                <c:pt idx="362">
                  <c:v>6.7210000000000001</c:v>
                </c:pt>
                <c:pt idx="363">
                  <c:v>6.6449999999999765</c:v>
                </c:pt>
                <c:pt idx="364">
                  <c:v>6.7590000000000003</c:v>
                </c:pt>
                <c:pt idx="365">
                  <c:v>6.8719999999999999</c:v>
                </c:pt>
                <c:pt idx="366">
                  <c:v>6.8369999999999997</c:v>
                </c:pt>
                <c:pt idx="367">
                  <c:v>6.3760000000000003</c:v>
                </c:pt>
                <c:pt idx="368">
                  <c:v>6.6219999999999875</c:v>
                </c:pt>
                <c:pt idx="369">
                  <c:v>6.766</c:v>
                </c:pt>
                <c:pt idx="370">
                  <c:v>6.7619999999999987</c:v>
                </c:pt>
                <c:pt idx="371">
                  <c:v>6.7839999999999998</c:v>
                </c:pt>
                <c:pt idx="372">
                  <c:v>6.8310000000000004</c:v>
                </c:pt>
                <c:pt idx="373">
                  <c:v>6.8439999999999976</c:v>
                </c:pt>
                <c:pt idx="374">
                  <c:v>6.8879999999999946</c:v>
                </c:pt>
                <c:pt idx="375">
                  <c:v>6.968</c:v>
                </c:pt>
                <c:pt idx="376">
                  <c:v>7.008</c:v>
                </c:pt>
                <c:pt idx="377">
                  <c:v>7.0410000000000004</c:v>
                </c:pt>
                <c:pt idx="378">
                  <c:v>6.9310000000000134</c:v>
                </c:pt>
                <c:pt idx="379">
                  <c:v>6.9810000000000034</c:v>
                </c:pt>
                <c:pt idx="380">
                  <c:v>7.0510000000000002</c:v>
                </c:pt>
                <c:pt idx="381">
                  <c:v>6.8839999999999986</c:v>
                </c:pt>
                <c:pt idx="382">
                  <c:v>7.0169999999999986</c:v>
                </c:pt>
                <c:pt idx="383">
                  <c:v>7.04</c:v>
                </c:pt>
                <c:pt idx="384">
                  <c:v>7.1139999999999946</c:v>
                </c:pt>
                <c:pt idx="385">
                  <c:v>7.07</c:v>
                </c:pt>
                <c:pt idx="386">
                  <c:v>7.0049999999999946</c:v>
                </c:pt>
                <c:pt idx="387">
                  <c:v>7.0780000000000003</c:v>
                </c:pt>
                <c:pt idx="388">
                  <c:v>7.1179999999999746</c:v>
                </c:pt>
                <c:pt idx="389">
                  <c:v>6.9639999999999986</c:v>
                </c:pt>
                <c:pt idx="390">
                  <c:v>7.0030000000000001</c:v>
                </c:pt>
                <c:pt idx="391">
                  <c:v>7.1259999999999746</c:v>
                </c:pt>
                <c:pt idx="392">
                  <c:v>7.1360000000000001</c:v>
                </c:pt>
                <c:pt idx="393">
                  <c:v>7.1529999999999765</c:v>
                </c:pt>
                <c:pt idx="394">
                  <c:v>7.101</c:v>
                </c:pt>
                <c:pt idx="395">
                  <c:v>6.9490000000000034</c:v>
                </c:pt>
                <c:pt idx="396">
                  <c:v>6.883</c:v>
                </c:pt>
                <c:pt idx="397">
                  <c:v>6.923</c:v>
                </c:pt>
                <c:pt idx="398">
                  <c:v>6.9969999999999999</c:v>
                </c:pt>
                <c:pt idx="399">
                  <c:v>7.0760000000000014</c:v>
                </c:pt>
                <c:pt idx="400">
                  <c:v>7.0410000000000004</c:v>
                </c:pt>
                <c:pt idx="401">
                  <c:v>7.1609999999999765</c:v>
                </c:pt>
                <c:pt idx="402">
                  <c:v>7.1979999999999746</c:v>
                </c:pt>
                <c:pt idx="403">
                  <c:v>7.0209999999999946</c:v>
                </c:pt>
                <c:pt idx="404">
                  <c:v>7.0410000000000004</c:v>
                </c:pt>
                <c:pt idx="405">
                  <c:v>7.0469999999999997</c:v>
                </c:pt>
                <c:pt idx="406">
                  <c:v>7.0669999999999966</c:v>
                </c:pt>
                <c:pt idx="407">
                  <c:v>6.9810000000000034</c:v>
                </c:pt>
                <c:pt idx="408">
                  <c:v>7.0239999999999956</c:v>
                </c:pt>
                <c:pt idx="409">
                  <c:v>7.02</c:v>
                </c:pt>
                <c:pt idx="410">
                  <c:v>6.9480000000000004</c:v>
                </c:pt>
                <c:pt idx="411">
                  <c:v>7.02</c:v>
                </c:pt>
                <c:pt idx="412">
                  <c:v>7.02</c:v>
                </c:pt>
                <c:pt idx="413">
                  <c:v>6.9910000000000014</c:v>
                </c:pt>
                <c:pt idx="414">
                  <c:v>7.0380000000000003</c:v>
                </c:pt>
                <c:pt idx="415">
                  <c:v>7.2249999999999845</c:v>
                </c:pt>
                <c:pt idx="416">
                  <c:v>7.2430000000000003</c:v>
                </c:pt>
                <c:pt idx="417">
                  <c:v>7.3159999999999865</c:v>
                </c:pt>
                <c:pt idx="418">
                  <c:v>6.9290000000000003</c:v>
                </c:pt>
                <c:pt idx="419">
                  <c:v>7.0209999999999946</c:v>
                </c:pt>
                <c:pt idx="420">
                  <c:v>7.181</c:v>
                </c:pt>
                <c:pt idx="421">
                  <c:v>7.266</c:v>
                </c:pt>
                <c:pt idx="422">
                  <c:v>7.2460000000000004</c:v>
                </c:pt>
                <c:pt idx="423">
                  <c:v>7.3360000000000003</c:v>
                </c:pt>
                <c:pt idx="424">
                  <c:v>7.1790000000000003</c:v>
                </c:pt>
                <c:pt idx="425">
                  <c:v>7.226</c:v>
                </c:pt>
                <c:pt idx="426">
                  <c:v>7.2069999999999999</c:v>
                </c:pt>
                <c:pt idx="427">
                  <c:v>7.2229999999999945</c:v>
                </c:pt>
                <c:pt idx="428">
                  <c:v>7.1310000000000002</c:v>
                </c:pt>
                <c:pt idx="429">
                  <c:v>7.1310000000000002</c:v>
                </c:pt>
                <c:pt idx="430">
                  <c:v>7.1890000000000001</c:v>
                </c:pt>
                <c:pt idx="431">
                  <c:v>7.2639999999999976</c:v>
                </c:pt>
                <c:pt idx="432">
                  <c:v>7.1849999999999765</c:v>
                </c:pt>
                <c:pt idx="433">
                  <c:v>6.9810000000000034</c:v>
                </c:pt>
                <c:pt idx="434">
                  <c:v>7.032</c:v>
                </c:pt>
                <c:pt idx="435">
                  <c:v>7.2210000000000001</c:v>
                </c:pt>
                <c:pt idx="436">
                  <c:v>7.0239999999999956</c:v>
                </c:pt>
                <c:pt idx="437">
                  <c:v>7.1569999999999956</c:v>
                </c:pt>
                <c:pt idx="438">
                  <c:v>7.1139999999999946</c:v>
                </c:pt>
                <c:pt idx="439">
                  <c:v>7.1760000000000002</c:v>
                </c:pt>
                <c:pt idx="440">
                  <c:v>7.02</c:v>
                </c:pt>
                <c:pt idx="441">
                  <c:v>7.1319999999999997</c:v>
                </c:pt>
                <c:pt idx="442">
                  <c:v>7.2780000000000014</c:v>
                </c:pt>
                <c:pt idx="443">
                  <c:v>7.181</c:v>
                </c:pt>
                <c:pt idx="444">
                  <c:v>7.1929999999999765</c:v>
                </c:pt>
                <c:pt idx="445">
                  <c:v>7.24</c:v>
                </c:pt>
                <c:pt idx="446">
                  <c:v>7.1769999999999996</c:v>
                </c:pt>
                <c:pt idx="447">
                  <c:v>7.1319999999999997</c:v>
                </c:pt>
                <c:pt idx="448">
                  <c:v>7.2249999999999845</c:v>
                </c:pt>
                <c:pt idx="449">
                  <c:v>7.0209999999999946</c:v>
                </c:pt>
                <c:pt idx="450">
                  <c:v>7.173</c:v>
                </c:pt>
                <c:pt idx="451">
                  <c:v>7.0990000000000002</c:v>
                </c:pt>
                <c:pt idx="452">
                  <c:v>7.3109999999999946</c:v>
                </c:pt>
                <c:pt idx="453">
                  <c:v>7.1199999999999966</c:v>
                </c:pt>
                <c:pt idx="454">
                  <c:v>7.22</c:v>
                </c:pt>
                <c:pt idx="455">
                  <c:v>7.2850000000000001</c:v>
                </c:pt>
                <c:pt idx="456">
                  <c:v>7.3109999999999946</c:v>
                </c:pt>
                <c:pt idx="457">
                  <c:v>7.3689999999999856</c:v>
                </c:pt>
                <c:pt idx="458">
                  <c:v>7.2060000000000004</c:v>
                </c:pt>
                <c:pt idx="459">
                  <c:v>7.2030000000000003</c:v>
                </c:pt>
                <c:pt idx="460">
                  <c:v>7.1509999999999865</c:v>
                </c:pt>
                <c:pt idx="461">
                  <c:v>7.0539999999999976</c:v>
                </c:pt>
                <c:pt idx="462">
                  <c:v>7.1609999999999765</c:v>
                </c:pt>
                <c:pt idx="463">
                  <c:v>7.1109999999999856</c:v>
                </c:pt>
                <c:pt idx="464">
                  <c:v>7.0289999999999946</c:v>
                </c:pt>
                <c:pt idx="465">
                  <c:v>6.9820000000000002</c:v>
                </c:pt>
                <c:pt idx="466">
                  <c:v>7.0249999999999746</c:v>
                </c:pt>
                <c:pt idx="467">
                  <c:v>7.06</c:v>
                </c:pt>
                <c:pt idx="468">
                  <c:v>7.0510000000000002</c:v>
                </c:pt>
                <c:pt idx="469">
                  <c:v>7.1239999999999846</c:v>
                </c:pt>
                <c:pt idx="470">
                  <c:v>7.3179999999999765</c:v>
                </c:pt>
                <c:pt idx="471">
                  <c:v>7.29</c:v>
                </c:pt>
                <c:pt idx="472">
                  <c:v>7.22</c:v>
                </c:pt>
                <c:pt idx="473">
                  <c:v>7.2350000000000003</c:v>
                </c:pt>
                <c:pt idx="474">
                  <c:v>7.3159999999999865</c:v>
                </c:pt>
                <c:pt idx="475">
                  <c:v>7.085</c:v>
                </c:pt>
                <c:pt idx="476">
                  <c:v>7.3010000000000002</c:v>
                </c:pt>
                <c:pt idx="477">
                  <c:v>7.3479999999999865</c:v>
                </c:pt>
                <c:pt idx="478">
                  <c:v>7.4619999999999997</c:v>
                </c:pt>
                <c:pt idx="479">
                  <c:v>7.3860000000000001</c:v>
                </c:pt>
                <c:pt idx="480">
                  <c:v>7.351</c:v>
                </c:pt>
                <c:pt idx="481">
                  <c:v>7.306</c:v>
                </c:pt>
                <c:pt idx="482">
                  <c:v>7.4750000000000014</c:v>
                </c:pt>
                <c:pt idx="483">
                  <c:v>7.3109999999999946</c:v>
                </c:pt>
                <c:pt idx="484">
                  <c:v>7.4610000000000003</c:v>
                </c:pt>
                <c:pt idx="485">
                  <c:v>7.3569999999999967</c:v>
                </c:pt>
                <c:pt idx="486">
                  <c:v>7.3839999999999986</c:v>
                </c:pt>
                <c:pt idx="487">
                  <c:v>7.3959999999999946</c:v>
                </c:pt>
                <c:pt idx="488">
                  <c:v>7.3209999999999846</c:v>
                </c:pt>
                <c:pt idx="489">
                  <c:v>7.3079999999999865</c:v>
                </c:pt>
                <c:pt idx="490">
                  <c:v>7.3760000000000003</c:v>
                </c:pt>
                <c:pt idx="491">
                  <c:v>7.1569999999999956</c:v>
                </c:pt>
                <c:pt idx="492">
                  <c:v>7.2069999999999999</c:v>
                </c:pt>
                <c:pt idx="493">
                  <c:v>7.28</c:v>
                </c:pt>
                <c:pt idx="494">
                  <c:v>7.2279999999999855</c:v>
                </c:pt>
                <c:pt idx="495">
                  <c:v>7.3049999999999846</c:v>
                </c:pt>
                <c:pt idx="496">
                  <c:v>7.1099999999999985</c:v>
                </c:pt>
                <c:pt idx="497">
                  <c:v>7.2490000000000014</c:v>
                </c:pt>
                <c:pt idx="498">
                  <c:v>7.1109999999999856</c:v>
                </c:pt>
                <c:pt idx="499">
                  <c:v>7.17</c:v>
                </c:pt>
                <c:pt idx="500">
                  <c:v>7.149</c:v>
                </c:pt>
                <c:pt idx="501">
                  <c:v>7.2239999999999975</c:v>
                </c:pt>
                <c:pt idx="502">
                  <c:v>7.3119999999999976</c:v>
                </c:pt>
                <c:pt idx="503">
                  <c:v>7.2110000000000003</c:v>
                </c:pt>
                <c:pt idx="504">
                  <c:v>7.3209999999999846</c:v>
                </c:pt>
                <c:pt idx="505">
                  <c:v>6.9980000000000002</c:v>
                </c:pt>
                <c:pt idx="506">
                  <c:v>7.1079999999999846</c:v>
                </c:pt>
                <c:pt idx="507">
                  <c:v>7.1209999999999765</c:v>
                </c:pt>
                <c:pt idx="508">
                  <c:v>7.09</c:v>
                </c:pt>
                <c:pt idx="509">
                  <c:v>7.1769999999999996</c:v>
                </c:pt>
                <c:pt idx="510">
                  <c:v>7.0949999999999855</c:v>
                </c:pt>
                <c:pt idx="511">
                  <c:v>7.3319999999999999</c:v>
                </c:pt>
                <c:pt idx="512">
                  <c:v>7.08</c:v>
                </c:pt>
                <c:pt idx="513">
                  <c:v>7.2380000000000004</c:v>
                </c:pt>
                <c:pt idx="514">
                  <c:v>7.1829999999999865</c:v>
                </c:pt>
                <c:pt idx="515">
                  <c:v>7.2690000000000001</c:v>
                </c:pt>
                <c:pt idx="516">
                  <c:v>7.1369999999999996</c:v>
                </c:pt>
                <c:pt idx="517">
                  <c:v>7.3579999999999766</c:v>
                </c:pt>
                <c:pt idx="518">
                  <c:v>7.07</c:v>
                </c:pt>
                <c:pt idx="519">
                  <c:v>7.0979999999999945</c:v>
                </c:pt>
                <c:pt idx="520">
                  <c:v>7.2639999999999976</c:v>
                </c:pt>
                <c:pt idx="521">
                  <c:v>7.2830000000000004</c:v>
                </c:pt>
                <c:pt idx="522">
                  <c:v>7.2539999999999996</c:v>
                </c:pt>
                <c:pt idx="523">
                  <c:v>7.2519999999999998</c:v>
                </c:pt>
                <c:pt idx="524">
                  <c:v>7.0649999999999755</c:v>
                </c:pt>
                <c:pt idx="525">
                  <c:v>7.1989999999999865</c:v>
                </c:pt>
                <c:pt idx="526">
                  <c:v>6.9020000000000001</c:v>
                </c:pt>
                <c:pt idx="527">
                  <c:v>6.7930000000000001</c:v>
                </c:pt>
                <c:pt idx="528">
                  <c:v>6.6049999999999747</c:v>
                </c:pt>
                <c:pt idx="529">
                  <c:v>6.63</c:v>
                </c:pt>
                <c:pt idx="530">
                  <c:v>6.556</c:v>
                </c:pt>
                <c:pt idx="531">
                  <c:v>6.7519999999999998</c:v>
                </c:pt>
                <c:pt idx="532">
                  <c:v>6.5839999999999996</c:v>
                </c:pt>
                <c:pt idx="533">
                  <c:v>6.7710000000000123</c:v>
                </c:pt>
                <c:pt idx="534">
                  <c:v>6.9730000000000034</c:v>
                </c:pt>
                <c:pt idx="535">
                  <c:v>7.008</c:v>
                </c:pt>
                <c:pt idx="536">
                  <c:v>6.98</c:v>
                </c:pt>
                <c:pt idx="537">
                  <c:v>6.9539999999999997</c:v>
                </c:pt>
                <c:pt idx="538">
                  <c:v>7.3269999999999946</c:v>
                </c:pt>
                <c:pt idx="539">
                  <c:v>7.5060000000000002</c:v>
                </c:pt>
                <c:pt idx="540">
                  <c:v>7.5910000000000002</c:v>
                </c:pt>
                <c:pt idx="541">
                  <c:v>7.4370000000000003</c:v>
                </c:pt>
                <c:pt idx="542">
                  <c:v>7.4370000000000003</c:v>
                </c:pt>
                <c:pt idx="543">
                  <c:v>7.2830000000000004</c:v>
                </c:pt>
                <c:pt idx="544">
                  <c:v>7.59</c:v>
                </c:pt>
                <c:pt idx="545">
                  <c:v>7.6599999999999957</c:v>
                </c:pt>
                <c:pt idx="546">
                  <c:v>7.6129999999999747</c:v>
                </c:pt>
                <c:pt idx="547">
                  <c:v>7.923</c:v>
                </c:pt>
                <c:pt idx="548">
                  <c:v>7.81</c:v>
                </c:pt>
                <c:pt idx="549">
                  <c:v>8.0630000000000006</c:v>
                </c:pt>
                <c:pt idx="550">
                  <c:v>7.9030000000000014</c:v>
                </c:pt>
                <c:pt idx="551">
                  <c:v>8.0020000000000007</c:v>
                </c:pt>
                <c:pt idx="552">
                  <c:v>8.0350000000000001</c:v>
                </c:pt>
                <c:pt idx="553">
                  <c:v>7.9619999999999997</c:v>
                </c:pt>
                <c:pt idx="554">
                  <c:v>7.8279999999999665</c:v>
                </c:pt>
                <c:pt idx="555">
                  <c:v>8.043000000000001</c:v>
                </c:pt>
                <c:pt idx="556">
                  <c:v>7.8959999999999946</c:v>
                </c:pt>
                <c:pt idx="557">
                  <c:v>7.7370000000000001</c:v>
                </c:pt>
                <c:pt idx="558">
                  <c:v>7.9310000000000134</c:v>
                </c:pt>
                <c:pt idx="559">
                  <c:v>8.0380000000000003</c:v>
                </c:pt>
                <c:pt idx="560">
                  <c:v>7.7139999999999986</c:v>
                </c:pt>
                <c:pt idx="561">
                  <c:v>8.0010000000000012</c:v>
                </c:pt>
                <c:pt idx="562">
                  <c:v>8.218</c:v>
                </c:pt>
                <c:pt idx="563">
                  <c:v>8.19</c:v>
                </c:pt>
                <c:pt idx="564">
                  <c:v>8.1479999999999997</c:v>
                </c:pt>
                <c:pt idx="565">
                  <c:v>8.157</c:v>
                </c:pt>
                <c:pt idx="566">
                  <c:v>8.4390000000000001</c:v>
                </c:pt>
                <c:pt idx="567">
                  <c:v>8.4660000000000046</c:v>
                </c:pt>
                <c:pt idx="568">
                  <c:v>8.2760000000000016</c:v>
                </c:pt>
                <c:pt idx="569">
                  <c:v>8.4940000000000015</c:v>
                </c:pt>
                <c:pt idx="570">
                  <c:v>8.4090000000000007</c:v>
                </c:pt>
                <c:pt idx="571">
                  <c:v>8.3570000000000046</c:v>
                </c:pt>
                <c:pt idx="572">
                  <c:v>8.4740000000000002</c:v>
                </c:pt>
                <c:pt idx="573">
                  <c:v>8.7950000000000017</c:v>
                </c:pt>
                <c:pt idx="574">
                  <c:v>8.6479999999999997</c:v>
                </c:pt>
                <c:pt idx="575">
                  <c:v>8.827</c:v>
                </c:pt>
                <c:pt idx="576">
                  <c:v>8.7100000000000009</c:v>
                </c:pt>
                <c:pt idx="577">
                  <c:v>8.7100000000000009</c:v>
                </c:pt>
                <c:pt idx="578">
                  <c:v>8.6989999999999998</c:v>
                </c:pt>
                <c:pt idx="579">
                  <c:v>8.6860000000000035</c:v>
                </c:pt>
                <c:pt idx="580">
                  <c:v>8.423</c:v>
                </c:pt>
                <c:pt idx="581">
                  <c:v>8.532</c:v>
                </c:pt>
                <c:pt idx="582">
                  <c:v>8.3660000000000068</c:v>
                </c:pt>
                <c:pt idx="583">
                  <c:v>8.3030000000000008</c:v>
                </c:pt>
                <c:pt idx="584">
                  <c:v>8.2040000000000006</c:v>
                </c:pt>
                <c:pt idx="585">
                  <c:v>7.6839999999999966</c:v>
                </c:pt>
                <c:pt idx="586">
                  <c:v>7.8549999999999756</c:v>
                </c:pt>
                <c:pt idx="587">
                  <c:v>7.5330000000000004</c:v>
                </c:pt>
                <c:pt idx="588">
                  <c:v>7.1099999999999985</c:v>
                </c:pt>
                <c:pt idx="589">
                  <c:v>6.8149999999999746</c:v>
                </c:pt>
                <c:pt idx="590">
                  <c:v>6.75</c:v>
                </c:pt>
                <c:pt idx="591">
                  <c:v>6.5369999999999999</c:v>
                </c:pt>
                <c:pt idx="592">
                  <c:v>6.3869999999999996</c:v>
                </c:pt>
                <c:pt idx="593">
                  <c:v>6.492</c:v>
                </c:pt>
                <c:pt idx="594">
                  <c:v>5.6629999999999665</c:v>
                </c:pt>
                <c:pt idx="595">
                  <c:v>5.335</c:v>
                </c:pt>
                <c:pt idx="596">
                  <c:v>4.7090000000000014</c:v>
                </c:pt>
                <c:pt idx="597">
                  <c:v>3.5449999999999999</c:v>
                </c:pt>
                <c:pt idx="598">
                  <c:v>3.68</c:v>
                </c:pt>
                <c:pt idx="599">
                  <c:v>3.5389999999999997</c:v>
                </c:pt>
                <c:pt idx="600">
                  <c:v>4.577</c:v>
                </c:pt>
                <c:pt idx="601">
                  <c:v>3.988</c:v>
                </c:pt>
                <c:pt idx="602">
                  <c:v>3.7870000000000092</c:v>
                </c:pt>
                <c:pt idx="603">
                  <c:v>4.1049999999999756</c:v>
                </c:pt>
                <c:pt idx="604">
                  <c:v>3.9549999999999987</c:v>
                </c:pt>
                <c:pt idx="605">
                  <c:v>3.4329999999999967</c:v>
                </c:pt>
                <c:pt idx="606">
                  <c:v>2.9099999999999997</c:v>
                </c:pt>
                <c:pt idx="607">
                  <c:v>3.19</c:v>
                </c:pt>
                <c:pt idx="608">
                  <c:v>3.6149999999999998</c:v>
                </c:pt>
                <c:pt idx="609">
                  <c:v>3.2890000000000001</c:v>
                </c:pt>
                <c:pt idx="610">
                  <c:v>2.8409999999999997</c:v>
                </c:pt>
                <c:pt idx="611">
                  <c:v>3.1259999999999999</c:v>
                </c:pt>
                <c:pt idx="612">
                  <c:v>2.4849999999999999</c:v>
                </c:pt>
                <c:pt idx="613">
                  <c:v>2.9549999999999987</c:v>
                </c:pt>
                <c:pt idx="614">
                  <c:v>2.613</c:v>
                </c:pt>
                <c:pt idx="615">
                  <c:v>3.3289999999999997</c:v>
                </c:pt>
                <c:pt idx="616">
                  <c:v>1.1299999999999515</c:v>
                </c:pt>
                <c:pt idx="617">
                  <c:v>3.1850000000000001</c:v>
                </c:pt>
                <c:pt idx="618">
                  <c:v>3.4619999999999997</c:v>
                </c:pt>
                <c:pt idx="619">
                  <c:v>2.4309999999999987</c:v>
                </c:pt>
                <c:pt idx="620">
                  <c:v>3.5649999999999999</c:v>
                </c:pt>
                <c:pt idx="621">
                  <c:v>2.601</c:v>
                </c:pt>
                <c:pt idx="622">
                  <c:v>3.7030000000000012</c:v>
                </c:pt>
                <c:pt idx="623">
                  <c:v>1.7249999999999488</c:v>
                </c:pt>
                <c:pt idx="624">
                  <c:v>3.657</c:v>
                </c:pt>
                <c:pt idx="625">
                  <c:v>1.353</c:v>
                </c:pt>
                <c:pt idx="626">
                  <c:v>3.0840000000000001</c:v>
                </c:pt>
                <c:pt idx="627">
                  <c:v>1.903</c:v>
                </c:pt>
                <c:pt idx="628">
                  <c:v>1.5649999999999678</c:v>
                </c:pt>
                <c:pt idx="629">
                  <c:v>2.7349999999999999</c:v>
                </c:pt>
                <c:pt idx="630">
                  <c:v>1.081</c:v>
                </c:pt>
                <c:pt idx="631">
                  <c:v>1.25</c:v>
                </c:pt>
                <c:pt idx="632">
                  <c:v>2.984</c:v>
                </c:pt>
                <c:pt idx="633">
                  <c:v>0.71800000000000164</c:v>
                </c:pt>
                <c:pt idx="634">
                  <c:v>1.728</c:v>
                </c:pt>
                <c:pt idx="635">
                  <c:v>2.5379999999999998</c:v>
                </c:pt>
                <c:pt idx="636">
                  <c:v>1.1940000000000281</c:v>
                </c:pt>
                <c:pt idx="637">
                  <c:v>1.1539999999999546</c:v>
                </c:pt>
                <c:pt idx="638">
                  <c:v>2.3499999999999988</c:v>
                </c:pt>
                <c:pt idx="639">
                  <c:v>0.98299999999999998</c:v>
                </c:pt>
                <c:pt idx="640">
                  <c:v>0.93400000000000005</c:v>
                </c:pt>
                <c:pt idx="641">
                  <c:v>1.5049999999999515</c:v>
                </c:pt>
                <c:pt idx="642">
                  <c:v>2.4319999999999977</c:v>
                </c:pt>
                <c:pt idx="643">
                  <c:v>1.044</c:v>
                </c:pt>
                <c:pt idx="644">
                  <c:v>-0.16500000000000001</c:v>
                </c:pt>
                <c:pt idx="645">
                  <c:v>-2.300000000000001E-2</c:v>
                </c:pt>
                <c:pt idx="646">
                  <c:v>0.50900000000000001</c:v>
                </c:pt>
                <c:pt idx="647">
                  <c:v>0.84200000000000164</c:v>
                </c:pt>
                <c:pt idx="648">
                  <c:v>0.93700000000000105</c:v>
                </c:pt>
                <c:pt idx="649">
                  <c:v>1.5389999999999557</c:v>
                </c:pt>
                <c:pt idx="650">
                  <c:v>1.677</c:v>
                </c:pt>
                <c:pt idx="651">
                  <c:v>0.80900000000000005</c:v>
                </c:pt>
                <c:pt idx="652">
                  <c:v>0.31200000000000438</c:v>
                </c:pt>
                <c:pt idx="653">
                  <c:v>0.32100000000001183</c:v>
                </c:pt>
                <c:pt idx="654">
                  <c:v>8.4000000000000047E-2</c:v>
                </c:pt>
                <c:pt idx="655">
                  <c:v>-0.15300000000000041</c:v>
                </c:pt>
                <c:pt idx="656">
                  <c:v>-0.161</c:v>
                </c:pt>
                <c:pt idx="657">
                  <c:v>-0.21800000000000044</c:v>
                </c:pt>
                <c:pt idx="658">
                  <c:v>-2.2000000000000016E-2</c:v>
                </c:pt>
                <c:pt idx="659">
                  <c:v>-0.16500000000000001</c:v>
                </c:pt>
                <c:pt idx="660">
                  <c:v>-4.6000000000000013E-2</c:v>
                </c:pt>
                <c:pt idx="661">
                  <c:v>8.0000000000000227E-3</c:v>
                </c:pt>
                <c:pt idx="662">
                  <c:v>-8.2000000000000017E-2</c:v>
                </c:pt>
                <c:pt idx="663">
                  <c:v>7.4000000000000024E-2</c:v>
                </c:pt>
                <c:pt idx="664">
                  <c:v>0.254</c:v>
                </c:pt>
                <c:pt idx="665">
                  <c:v>0.27900000000000008</c:v>
                </c:pt>
                <c:pt idx="666">
                  <c:v>0.34600000000000031</c:v>
                </c:pt>
                <c:pt idx="667">
                  <c:v>0.34400000000000008</c:v>
                </c:pt>
                <c:pt idx="668">
                  <c:v>0.25800000000000001</c:v>
                </c:pt>
                <c:pt idx="669">
                  <c:v>0.49600000000000138</c:v>
                </c:pt>
                <c:pt idx="670">
                  <c:v>9.5000000000000043E-2</c:v>
                </c:pt>
                <c:pt idx="671">
                  <c:v>-9.4000000000000028E-2</c:v>
                </c:pt>
                <c:pt idx="672">
                  <c:v>-0.25700000000000001</c:v>
                </c:pt>
                <c:pt idx="673">
                  <c:v>-0.23200000000000001</c:v>
                </c:pt>
                <c:pt idx="674">
                  <c:v>-0.21800000000000044</c:v>
                </c:pt>
                <c:pt idx="675">
                  <c:v>-0.23500000000000001</c:v>
                </c:pt>
                <c:pt idx="676">
                  <c:v>-0.21300000000000024</c:v>
                </c:pt>
                <c:pt idx="677">
                  <c:v>-3.9000000000000014E-2</c:v>
                </c:pt>
                <c:pt idx="678">
                  <c:v>0.24400000000000024</c:v>
                </c:pt>
                <c:pt idx="679">
                  <c:v>-8.0000000000000043E-2</c:v>
                </c:pt>
                <c:pt idx="680">
                  <c:v>1.2000000000000005E-2</c:v>
                </c:pt>
                <c:pt idx="681">
                  <c:v>0.14300000000000004</c:v>
                </c:pt>
                <c:pt idx="682">
                  <c:v>1.1000000000000103E-2</c:v>
                </c:pt>
                <c:pt idx="683">
                  <c:v>-0.12200000000000009</c:v>
                </c:pt>
                <c:pt idx="684">
                  <c:v>-0.14900000000000024</c:v>
                </c:pt>
                <c:pt idx="685">
                  <c:v>-0.11900000000000002</c:v>
                </c:pt>
                <c:pt idx="686">
                  <c:v>-0.13800000000000001</c:v>
                </c:pt>
                <c:pt idx="687">
                  <c:v>-0.22500000000000001</c:v>
                </c:pt>
                <c:pt idx="688">
                  <c:v>-0.13300000000000001</c:v>
                </c:pt>
                <c:pt idx="689">
                  <c:v>-0.192</c:v>
                </c:pt>
                <c:pt idx="690">
                  <c:v>-0.30200000000000032</c:v>
                </c:pt>
                <c:pt idx="691">
                  <c:v>-0.224</c:v>
                </c:pt>
                <c:pt idx="692">
                  <c:v>-0.1</c:v>
                </c:pt>
                <c:pt idx="693">
                  <c:v>-0.192</c:v>
                </c:pt>
                <c:pt idx="694">
                  <c:v>-0.20400000000000001</c:v>
                </c:pt>
                <c:pt idx="695">
                  <c:v>-0.13200000000000001</c:v>
                </c:pt>
                <c:pt idx="696">
                  <c:v>3.3000000000000002E-2</c:v>
                </c:pt>
                <c:pt idx="697">
                  <c:v>9.1000000000000025E-2</c:v>
                </c:pt>
                <c:pt idx="698">
                  <c:v>2.2000000000000016E-2</c:v>
                </c:pt>
                <c:pt idx="699">
                  <c:v>-0.22</c:v>
                </c:pt>
                <c:pt idx="700">
                  <c:v>-0.36700000000000038</c:v>
                </c:pt>
                <c:pt idx="701">
                  <c:v>-0.22500000000000001</c:v>
                </c:pt>
                <c:pt idx="702">
                  <c:v>-0.251</c:v>
                </c:pt>
                <c:pt idx="703">
                  <c:v>-0.10200000000000002</c:v>
                </c:pt>
                <c:pt idx="704">
                  <c:v>-0.15400000000000041</c:v>
                </c:pt>
                <c:pt idx="705">
                  <c:v>-0.127</c:v>
                </c:pt>
                <c:pt idx="706">
                  <c:v>-9.8000000000000226E-2</c:v>
                </c:pt>
                <c:pt idx="707">
                  <c:v>-0.20500000000000004</c:v>
                </c:pt>
                <c:pt idx="708">
                  <c:v>-2.300000000000001E-2</c:v>
                </c:pt>
                <c:pt idx="709">
                  <c:v>-0.15100000000000041</c:v>
                </c:pt>
                <c:pt idx="710">
                  <c:v>-0.2</c:v>
                </c:pt>
                <c:pt idx="711">
                  <c:v>-0.126</c:v>
                </c:pt>
                <c:pt idx="712">
                  <c:v>-0.14500000000000021</c:v>
                </c:pt>
                <c:pt idx="713">
                  <c:v>-1.9000000000000641E-2</c:v>
                </c:pt>
                <c:pt idx="714">
                  <c:v>7.0000000000000114E-3</c:v>
                </c:pt>
                <c:pt idx="715">
                  <c:v>0.12100000000000002</c:v>
                </c:pt>
                <c:pt idx="716">
                  <c:v>0.16400000000000001</c:v>
                </c:pt>
                <c:pt idx="717">
                  <c:v>0.24000000000000021</c:v>
                </c:pt>
                <c:pt idx="718">
                  <c:v>-0.126</c:v>
                </c:pt>
                <c:pt idx="719">
                  <c:v>-6.0000000000000114E-3</c:v>
                </c:pt>
                <c:pt idx="720">
                  <c:v>0</c:v>
                </c:pt>
                <c:pt idx="721">
                  <c:v>-0.22700000000000001</c:v>
                </c:pt>
                <c:pt idx="722">
                  <c:v>-2.0000000000000011E-2</c:v>
                </c:pt>
                <c:pt idx="723">
                  <c:v>8.0000000000000043E-2</c:v>
                </c:pt>
                <c:pt idx="724">
                  <c:v>-7.8000000000000014E-2</c:v>
                </c:pt>
                <c:pt idx="725">
                  <c:v>-1.5000000000000025E-2</c:v>
                </c:pt>
                <c:pt idx="726">
                  <c:v>-6.6000000000000003E-2</c:v>
                </c:pt>
                <c:pt idx="727">
                  <c:v>-3.4000000000000002E-2</c:v>
                </c:pt>
                <c:pt idx="728">
                  <c:v>-0.14600000000000021</c:v>
                </c:pt>
                <c:pt idx="729">
                  <c:v>-0.112</c:v>
                </c:pt>
                <c:pt idx="730">
                  <c:v>-0.13900000000000001</c:v>
                </c:pt>
                <c:pt idx="731">
                  <c:v>-3.4000000000000002E-2</c:v>
                </c:pt>
                <c:pt idx="732">
                  <c:v>3.0000000000000002E-2</c:v>
                </c:pt>
                <c:pt idx="733">
                  <c:v>-8.0000000000000227E-3</c:v>
                </c:pt>
                <c:pt idx="734">
                  <c:v>-1.2000000000000005E-2</c:v>
                </c:pt>
                <c:pt idx="735">
                  <c:v>-3.0000000000000002E-2</c:v>
                </c:pt>
                <c:pt idx="736">
                  <c:v>-8.7000000000000022E-2</c:v>
                </c:pt>
                <c:pt idx="737">
                  <c:v>-0.11700000000000002</c:v>
                </c:pt>
                <c:pt idx="738">
                  <c:v>-9.1000000000000025E-2</c:v>
                </c:pt>
                <c:pt idx="739">
                  <c:v>-0.10400000000000002</c:v>
                </c:pt>
                <c:pt idx="740">
                  <c:v>8.0000000000000043E-2</c:v>
                </c:pt>
                <c:pt idx="741">
                  <c:v>0.23800000000000004</c:v>
                </c:pt>
                <c:pt idx="742">
                  <c:v>0.22700000000000001</c:v>
                </c:pt>
                <c:pt idx="743">
                  <c:v>0.42600000000000032</c:v>
                </c:pt>
                <c:pt idx="744">
                  <c:v>0.23800000000000004</c:v>
                </c:pt>
                <c:pt idx="745">
                  <c:v>0.21100000000000024</c:v>
                </c:pt>
                <c:pt idx="746">
                  <c:v>0.38100000000001083</c:v>
                </c:pt>
                <c:pt idx="747">
                  <c:v>0.26700000000000002</c:v>
                </c:pt>
                <c:pt idx="748">
                  <c:v>0.28100000000000008</c:v>
                </c:pt>
                <c:pt idx="749">
                  <c:v>0.34200000000000008</c:v>
                </c:pt>
                <c:pt idx="750">
                  <c:v>0.21400000000000041</c:v>
                </c:pt>
                <c:pt idx="751">
                  <c:v>0.24500000000000041</c:v>
                </c:pt>
                <c:pt idx="752">
                  <c:v>0.26500000000000001</c:v>
                </c:pt>
                <c:pt idx="753">
                  <c:v>0.17200000000000001</c:v>
                </c:pt>
                <c:pt idx="754">
                  <c:v>0.44700000000000001</c:v>
                </c:pt>
                <c:pt idx="755">
                  <c:v>0.20400000000000001</c:v>
                </c:pt>
                <c:pt idx="756">
                  <c:v>6.5000000000000002E-2</c:v>
                </c:pt>
                <c:pt idx="757">
                  <c:v>0.24000000000000021</c:v>
                </c:pt>
                <c:pt idx="758">
                  <c:v>0.34300000000000008</c:v>
                </c:pt>
                <c:pt idx="759">
                  <c:v>0.223</c:v>
                </c:pt>
                <c:pt idx="760">
                  <c:v>0.25</c:v>
                </c:pt>
                <c:pt idx="761">
                  <c:v>0.28900000000000031</c:v>
                </c:pt>
                <c:pt idx="762">
                  <c:v>0.27200000000000002</c:v>
                </c:pt>
                <c:pt idx="763">
                  <c:v>0.18600000000000044</c:v>
                </c:pt>
                <c:pt idx="764">
                  <c:v>6.2000000000000034E-2</c:v>
                </c:pt>
                <c:pt idx="765">
                  <c:v>5.6000000000000001E-2</c:v>
                </c:pt>
                <c:pt idx="766">
                  <c:v>4.300000000000001E-2</c:v>
                </c:pt>
                <c:pt idx="767">
                  <c:v>0.23</c:v>
                </c:pt>
                <c:pt idx="768">
                  <c:v>0.18200000000000024</c:v>
                </c:pt>
                <c:pt idx="769">
                  <c:v>5.3000000000000012E-2</c:v>
                </c:pt>
                <c:pt idx="770">
                  <c:v>-0.112</c:v>
                </c:pt>
                <c:pt idx="771">
                  <c:v>6.0000000000000114E-3</c:v>
                </c:pt>
                <c:pt idx="772">
                  <c:v>0.13</c:v>
                </c:pt>
                <c:pt idx="773">
                  <c:v>2.9000000000000012E-2</c:v>
                </c:pt>
                <c:pt idx="774">
                  <c:v>1.2000000000000005E-2</c:v>
                </c:pt>
                <c:pt idx="775">
                  <c:v>0.27600000000000002</c:v>
                </c:pt>
                <c:pt idx="776">
                  <c:v>0.30600000000000038</c:v>
                </c:pt>
                <c:pt idx="777">
                  <c:v>0.29100000000000031</c:v>
                </c:pt>
                <c:pt idx="778">
                  <c:v>3.2000000000000042E-2</c:v>
                </c:pt>
                <c:pt idx="779">
                  <c:v>0.21100000000000024</c:v>
                </c:pt>
                <c:pt idx="780">
                  <c:v>3.7000000000000012E-2</c:v>
                </c:pt>
                <c:pt idx="781">
                  <c:v>9.7000000000000017E-2</c:v>
                </c:pt>
                <c:pt idx="782">
                  <c:v>0.13500000000000001</c:v>
                </c:pt>
                <c:pt idx="783">
                  <c:v>0.14300000000000004</c:v>
                </c:pt>
                <c:pt idx="784">
                  <c:v>0.18200000000000024</c:v>
                </c:pt>
                <c:pt idx="785">
                  <c:v>7.1000000000000008E-2</c:v>
                </c:pt>
                <c:pt idx="786">
                  <c:v>0.23100000000000001</c:v>
                </c:pt>
                <c:pt idx="787">
                  <c:v>8.0000000000000043E-2</c:v>
                </c:pt>
                <c:pt idx="788">
                  <c:v>-9.8000000000000226E-2</c:v>
                </c:pt>
                <c:pt idx="789">
                  <c:v>-4.0000000000000022E-2</c:v>
                </c:pt>
                <c:pt idx="790">
                  <c:v>0.13600000000000001</c:v>
                </c:pt>
                <c:pt idx="791">
                  <c:v>5.7000000000000023E-2</c:v>
                </c:pt>
                <c:pt idx="792">
                  <c:v>1.0000000000000005E-2</c:v>
                </c:pt>
                <c:pt idx="793">
                  <c:v>0.18000000000000024</c:v>
                </c:pt>
                <c:pt idx="794">
                  <c:v>0.10900000000000012</c:v>
                </c:pt>
                <c:pt idx="795">
                  <c:v>5.6000000000000001E-2</c:v>
                </c:pt>
                <c:pt idx="796">
                  <c:v>0.17200000000000001</c:v>
                </c:pt>
                <c:pt idx="797">
                  <c:v>0.15500000000000044</c:v>
                </c:pt>
                <c:pt idx="798">
                  <c:v>-5.7000000000000023E-2</c:v>
                </c:pt>
                <c:pt idx="799">
                  <c:v>8.7000000000000022E-2</c:v>
                </c:pt>
                <c:pt idx="800">
                  <c:v>6.0000000000000032E-2</c:v>
                </c:pt>
                <c:pt idx="801">
                  <c:v>6.1000000000000013E-2</c:v>
                </c:pt>
                <c:pt idx="802">
                  <c:v>-4.300000000000001E-2</c:v>
                </c:pt>
                <c:pt idx="803">
                  <c:v>2.2000000000000016E-2</c:v>
                </c:pt>
                <c:pt idx="804">
                  <c:v>-1.5000000000000025E-2</c:v>
                </c:pt>
                <c:pt idx="805">
                  <c:v>0.12400000000000012</c:v>
                </c:pt>
                <c:pt idx="806">
                  <c:v>0.12200000000000009</c:v>
                </c:pt>
                <c:pt idx="807">
                  <c:v>-5.0000000000000114E-3</c:v>
                </c:pt>
                <c:pt idx="808">
                  <c:v>7.0000000000000114E-3</c:v>
                </c:pt>
                <c:pt idx="809">
                  <c:v>2.300000000000001E-2</c:v>
                </c:pt>
                <c:pt idx="810">
                  <c:v>1.4000000000000002E-2</c:v>
                </c:pt>
                <c:pt idx="811">
                  <c:v>6.8000000000000019E-2</c:v>
                </c:pt>
                <c:pt idx="812">
                  <c:v>-7.1000000000000008E-2</c:v>
                </c:pt>
                <c:pt idx="813">
                  <c:v>9.9000000000000046E-2</c:v>
                </c:pt>
                <c:pt idx="814">
                  <c:v>-4.0000000000000114E-3</c:v>
                </c:pt>
                <c:pt idx="815">
                  <c:v>9.3000000000000208E-2</c:v>
                </c:pt>
                <c:pt idx="816">
                  <c:v>6.7000000000000004E-2</c:v>
                </c:pt>
                <c:pt idx="817">
                  <c:v>7.1000000000000008E-2</c:v>
                </c:pt>
                <c:pt idx="818">
                  <c:v>0.17</c:v>
                </c:pt>
                <c:pt idx="819">
                  <c:v>0.18900000000000144</c:v>
                </c:pt>
                <c:pt idx="820">
                  <c:v>9.6000000000000044E-2</c:v>
                </c:pt>
                <c:pt idx="821">
                  <c:v>5.3000000000000012E-2</c:v>
                </c:pt>
                <c:pt idx="822">
                  <c:v>-1.5000000000000025E-2</c:v>
                </c:pt>
                <c:pt idx="823">
                  <c:v>9.3000000000000208E-2</c:v>
                </c:pt>
                <c:pt idx="824">
                  <c:v>3.6000000000000011E-2</c:v>
                </c:pt>
                <c:pt idx="825">
                  <c:v>0.13700000000000001</c:v>
                </c:pt>
                <c:pt idx="826">
                  <c:v>-5.9000000000000434E-2</c:v>
                </c:pt>
                <c:pt idx="827">
                  <c:v>-5.1000000000000004E-2</c:v>
                </c:pt>
                <c:pt idx="828">
                  <c:v>0.14200000000000004</c:v>
                </c:pt>
                <c:pt idx="829">
                  <c:v>0.21100000000000024</c:v>
                </c:pt>
                <c:pt idx="830">
                  <c:v>0.15600000000000044</c:v>
                </c:pt>
                <c:pt idx="831">
                  <c:v>0.10900000000000012</c:v>
                </c:pt>
                <c:pt idx="832">
                  <c:v>2.4000000000000011E-2</c:v>
                </c:pt>
                <c:pt idx="833">
                  <c:v>1.7000000000000005E-2</c:v>
                </c:pt>
                <c:pt idx="834">
                  <c:v>8.3000000000000046E-2</c:v>
                </c:pt>
                <c:pt idx="835">
                  <c:v>0.112</c:v>
                </c:pt>
                <c:pt idx="836">
                  <c:v>7.1000000000000008E-2</c:v>
                </c:pt>
                <c:pt idx="837">
                  <c:v>4.8000000000000022E-2</c:v>
                </c:pt>
                <c:pt idx="838">
                  <c:v>6.7000000000000004E-2</c:v>
                </c:pt>
                <c:pt idx="839">
                  <c:v>5.0000000000000114E-3</c:v>
                </c:pt>
                <c:pt idx="840">
                  <c:v>0.15800000000000144</c:v>
                </c:pt>
                <c:pt idx="841">
                  <c:v>0.05</c:v>
                </c:pt>
                <c:pt idx="842">
                  <c:v>7.0000000000000114E-3</c:v>
                </c:pt>
                <c:pt idx="843">
                  <c:v>0.13400000000000001</c:v>
                </c:pt>
                <c:pt idx="844">
                  <c:v>0.21700000000000041</c:v>
                </c:pt>
                <c:pt idx="845">
                  <c:v>-5.8000000000000003E-2</c:v>
                </c:pt>
                <c:pt idx="846">
                  <c:v>-3.1000000000000052E-2</c:v>
                </c:pt>
                <c:pt idx="847">
                  <c:v>-1.7000000000000005E-2</c:v>
                </c:pt>
                <c:pt idx="848">
                  <c:v>-2.2000000000000016E-2</c:v>
                </c:pt>
                <c:pt idx="849">
                  <c:v>0.15300000000000041</c:v>
                </c:pt>
                <c:pt idx="850">
                  <c:v>0.10900000000000012</c:v>
                </c:pt>
                <c:pt idx="851">
                  <c:v>-1.2000000000000005E-2</c:v>
                </c:pt>
                <c:pt idx="852">
                  <c:v>2.0000000000000052E-3</c:v>
                </c:pt>
                <c:pt idx="853">
                  <c:v>7.8000000000000014E-2</c:v>
                </c:pt>
                <c:pt idx="854">
                  <c:v>0.14400000000000004</c:v>
                </c:pt>
                <c:pt idx="855">
                  <c:v>5.2000000000000032E-2</c:v>
                </c:pt>
                <c:pt idx="856">
                  <c:v>2.2000000000000016E-2</c:v>
                </c:pt>
                <c:pt idx="857">
                  <c:v>0.19</c:v>
                </c:pt>
                <c:pt idx="858">
                  <c:v>2.7000000000000492E-2</c:v>
                </c:pt>
                <c:pt idx="859">
                  <c:v>0.21600000000000041</c:v>
                </c:pt>
                <c:pt idx="860">
                  <c:v>-9.3000000000000208E-2</c:v>
                </c:pt>
                <c:pt idx="861">
                  <c:v>0.17400000000000004</c:v>
                </c:pt>
                <c:pt idx="862">
                  <c:v>0.17100000000000001</c:v>
                </c:pt>
                <c:pt idx="863">
                  <c:v>0.20300000000000001</c:v>
                </c:pt>
                <c:pt idx="864">
                  <c:v>0.13</c:v>
                </c:pt>
                <c:pt idx="865">
                  <c:v>0.129</c:v>
                </c:pt>
                <c:pt idx="866">
                  <c:v>8.9000000000000204E-2</c:v>
                </c:pt>
                <c:pt idx="867">
                  <c:v>0.129</c:v>
                </c:pt>
                <c:pt idx="868">
                  <c:v>0.23100000000000001</c:v>
                </c:pt>
                <c:pt idx="869">
                  <c:v>0.14700000000000021</c:v>
                </c:pt>
                <c:pt idx="870">
                  <c:v>0.128</c:v>
                </c:pt>
                <c:pt idx="871">
                  <c:v>0.14600000000000021</c:v>
                </c:pt>
                <c:pt idx="872">
                  <c:v>6.9000000000000034E-2</c:v>
                </c:pt>
                <c:pt idx="873">
                  <c:v>0.15400000000000041</c:v>
                </c:pt>
                <c:pt idx="874">
                  <c:v>0.19800000000000001</c:v>
                </c:pt>
                <c:pt idx="875">
                  <c:v>0.38200000000001183</c:v>
                </c:pt>
                <c:pt idx="876">
                  <c:v>0.37600000000000638</c:v>
                </c:pt>
                <c:pt idx="877">
                  <c:v>0.30600000000000038</c:v>
                </c:pt>
                <c:pt idx="878">
                  <c:v>0.10400000000000002</c:v>
                </c:pt>
                <c:pt idx="879">
                  <c:v>0.33900000000001418</c:v>
                </c:pt>
                <c:pt idx="880">
                  <c:v>0.30200000000000032</c:v>
                </c:pt>
                <c:pt idx="881">
                  <c:v>0.40800000000000008</c:v>
                </c:pt>
                <c:pt idx="882">
                  <c:v>0.39600000000001256</c:v>
                </c:pt>
                <c:pt idx="883">
                  <c:v>0.29200000000000031</c:v>
                </c:pt>
                <c:pt idx="884">
                  <c:v>0.33700000000001396</c:v>
                </c:pt>
                <c:pt idx="885">
                  <c:v>0.30500000000000038</c:v>
                </c:pt>
                <c:pt idx="886">
                  <c:v>3.6000000000000011E-2</c:v>
                </c:pt>
                <c:pt idx="887">
                  <c:v>0.24100000000000021</c:v>
                </c:pt>
                <c:pt idx="888">
                  <c:v>0.17800000000000021</c:v>
                </c:pt>
                <c:pt idx="889">
                  <c:v>0.20100000000000001</c:v>
                </c:pt>
                <c:pt idx="890">
                  <c:v>0.41700000000000031</c:v>
                </c:pt>
                <c:pt idx="891">
                  <c:v>0.42300000000000032</c:v>
                </c:pt>
                <c:pt idx="892">
                  <c:v>0.503</c:v>
                </c:pt>
                <c:pt idx="893">
                  <c:v>0.28700000000000031</c:v>
                </c:pt>
                <c:pt idx="894">
                  <c:v>0.25700000000000001</c:v>
                </c:pt>
                <c:pt idx="895">
                  <c:v>0.66500000000002679</c:v>
                </c:pt>
                <c:pt idx="896">
                  <c:v>0.23700000000000004</c:v>
                </c:pt>
                <c:pt idx="897">
                  <c:v>0.39300000000001256</c:v>
                </c:pt>
                <c:pt idx="898">
                  <c:v>0.49900000000000438</c:v>
                </c:pt>
                <c:pt idx="899">
                  <c:v>0.41600000000000031</c:v>
                </c:pt>
                <c:pt idx="900">
                  <c:v>0.3990000000000139</c:v>
                </c:pt>
                <c:pt idx="901">
                  <c:v>0.19400000000000001</c:v>
                </c:pt>
                <c:pt idx="902">
                  <c:v>0.37100000000000138</c:v>
                </c:pt>
                <c:pt idx="903">
                  <c:v>0.31600000000000888</c:v>
                </c:pt>
                <c:pt idx="904">
                  <c:v>0.39300000000001256</c:v>
                </c:pt>
                <c:pt idx="905">
                  <c:v>0.41100000000000031</c:v>
                </c:pt>
                <c:pt idx="906">
                  <c:v>0.53</c:v>
                </c:pt>
                <c:pt idx="907">
                  <c:v>0.65400000000002512</c:v>
                </c:pt>
                <c:pt idx="908">
                  <c:v>0.62100000000001065</c:v>
                </c:pt>
                <c:pt idx="909">
                  <c:v>0.82200000000000062</c:v>
                </c:pt>
                <c:pt idx="910">
                  <c:v>0.80400000000000005</c:v>
                </c:pt>
                <c:pt idx="911">
                  <c:v>0.70100000000000162</c:v>
                </c:pt>
                <c:pt idx="912">
                  <c:v>0.82300000000000062</c:v>
                </c:pt>
                <c:pt idx="913">
                  <c:v>0.74300000000000865</c:v>
                </c:pt>
                <c:pt idx="914">
                  <c:v>0.76000000000002277</c:v>
                </c:pt>
                <c:pt idx="915">
                  <c:v>0.97300000000000164</c:v>
                </c:pt>
                <c:pt idx="916">
                  <c:v>0.69400000000000062</c:v>
                </c:pt>
                <c:pt idx="917">
                  <c:v>0.89100000000000001</c:v>
                </c:pt>
                <c:pt idx="918">
                  <c:v>1.069</c:v>
                </c:pt>
                <c:pt idx="919">
                  <c:v>0.89300000000000002</c:v>
                </c:pt>
                <c:pt idx="920">
                  <c:v>1.052</c:v>
                </c:pt>
                <c:pt idx="921">
                  <c:v>1.2609999999999522</c:v>
                </c:pt>
                <c:pt idx="922">
                  <c:v>1.345</c:v>
                </c:pt>
                <c:pt idx="923">
                  <c:v>1.422999999999941</c:v>
                </c:pt>
                <c:pt idx="924">
                  <c:v>1.3959999999999535</c:v>
                </c:pt>
                <c:pt idx="925">
                  <c:v>1.383</c:v>
                </c:pt>
                <c:pt idx="926">
                  <c:v>1.371</c:v>
                </c:pt>
                <c:pt idx="927">
                  <c:v>1.5940000000000001</c:v>
                </c:pt>
                <c:pt idx="928">
                  <c:v>1.454</c:v>
                </c:pt>
                <c:pt idx="929">
                  <c:v>1.5529999999999557</c:v>
                </c:pt>
                <c:pt idx="930">
                  <c:v>1.6060000000000001</c:v>
                </c:pt>
                <c:pt idx="931">
                  <c:v>1.5109999999999522</c:v>
                </c:pt>
                <c:pt idx="932">
                  <c:v>1.4949999999999508</c:v>
                </c:pt>
                <c:pt idx="933">
                  <c:v>1.714999999999947</c:v>
                </c:pt>
                <c:pt idx="934">
                  <c:v>2.0659999999999998</c:v>
                </c:pt>
                <c:pt idx="935">
                  <c:v>1.9019999999999537</c:v>
                </c:pt>
                <c:pt idx="936">
                  <c:v>2.2119999999999997</c:v>
                </c:pt>
                <c:pt idx="937">
                  <c:v>1.7749999999999537</c:v>
                </c:pt>
                <c:pt idx="938">
                  <c:v>1.798</c:v>
                </c:pt>
                <c:pt idx="939">
                  <c:v>1.8979999999999537</c:v>
                </c:pt>
                <c:pt idx="940">
                  <c:v>1.7189999999999475</c:v>
                </c:pt>
                <c:pt idx="941">
                  <c:v>1.9300000000000141</c:v>
                </c:pt>
                <c:pt idx="942">
                  <c:v>2.137</c:v>
                </c:pt>
                <c:pt idx="943">
                  <c:v>2.0759999999999987</c:v>
                </c:pt>
                <c:pt idx="944">
                  <c:v>2.1270000000000002</c:v>
                </c:pt>
                <c:pt idx="945">
                  <c:v>2.1640000000000001</c:v>
                </c:pt>
                <c:pt idx="946">
                  <c:v>2.3029999999999977</c:v>
                </c:pt>
                <c:pt idx="947">
                  <c:v>2.4809999999999999</c:v>
                </c:pt>
                <c:pt idx="948">
                  <c:v>2.589</c:v>
                </c:pt>
                <c:pt idx="949">
                  <c:v>2.4329999999999967</c:v>
                </c:pt>
                <c:pt idx="950">
                  <c:v>2.61</c:v>
                </c:pt>
                <c:pt idx="951">
                  <c:v>2.734</c:v>
                </c:pt>
                <c:pt idx="952">
                  <c:v>2.3649999999999998</c:v>
                </c:pt>
                <c:pt idx="953">
                  <c:v>2.6859999999999999</c:v>
                </c:pt>
                <c:pt idx="954">
                  <c:v>2.71</c:v>
                </c:pt>
                <c:pt idx="955">
                  <c:v>2.6280000000000001</c:v>
                </c:pt>
                <c:pt idx="956">
                  <c:v>2.6179999999999999</c:v>
                </c:pt>
                <c:pt idx="957">
                  <c:v>2.73</c:v>
                </c:pt>
                <c:pt idx="958">
                  <c:v>2.7789999999999999</c:v>
                </c:pt>
                <c:pt idx="959">
                  <c:v>2.7730000000000001</c:v>
                </c:pt>
                <c:pt idx="960">
                  <c:v>2.8059999999999987</c:v>
                </c:pt>
                <c:pt idx="961">
                  <c:v>2.9519999999999977</c:v>
                </c:pt>
                <c:pt idx="962">
                  <c:v>2.944</c:v>
                </c:pt>
                <c:pt idx="963">
                  <c:v>2.7210000000000001</c:v>
                </c:pt>
                <c:pt idx="964">
                  <c:v>2.7319999999999998</c:v>
                </c:pt>
                <c:pt idx="965">
                  <c:v>2.9809999999999999</c:v>
                </c:pt>
                <c:pt idx="966">
                  <c:v>2.6859999999999999</c:v>
                </c:pt>
                <c:pt idx="967">
                  <c:v>2.8359999999999967</c:v>
                </c:pt>
                <c:pt idx="968">
                  <c:v>2.9009999999999998</c:v>
                </c:pt>
                <c:pt idx="969">
                  <c:v>2.9079999999999999</c:v>
                </c:pt>
                <c:pt idx="970">
                  <c:v>2.9369999999999967</c:v>
                </c:pt>
                <c:pt idx="971">
                  <c:v>3.0470000000000002</c:v>
                </c:pt>
                <c:pt idx="972">
                  <c:v>3.105</c:v>
                </c:pt>
                <c:pt idx="973">
                  <c:v>3.0119999999999987</c:v>
                </c:pt>
                <c:pt idx="974">
                  <c:v>3.0470000000000002</c:v>
                </c:pt>
                <c:pt idx="975">
                  <c:v>3.03</c:v>
                </c:pt>
                <c:pt idx="976">
                  <c:v>3.0179999999999998</c:v>
                </c:pt>
                <c:pt idx="977">
                  <c:v>2.9369999999999967</c:v>
                </c:pt>
                <c:pt idx="978">
                  <c:v>3.121</c:v>
                </c:pt>
                <c:pt idx="979">
                  <c:v>2.9449999999999998</c:v>
                </c:pt>
                <c:pt idx="980">
                  <c:v>3.069</c:v>
                </c:pt>
                <c:pt idx="981">
                  <c:v>2.9609999999999999</c:v>
                </c:pt>
                <c:pt idx="982">
                  <c:v>2.9499999999999997</c:v>
                </c:pt>
                <c:pt idx="983">
                  <c:v>3.085</c:v>
                </c:pt>
                <c:pt idx="984">
                  <c:v>2.8859999999999997</c:v>
                </c:pt>
                <c:pt idx="985">
                  <c:v>3.0070000000000001</c:v>
                </c:pt>
                <c:pt idx="986">
                  <c:v>2.9759999999999978</c:v>
                </c:pt>
                <c:pt idx="987">
                  <c:v>2.8259999999999987</c:v>
                </c:pt>
                <c:pt idx="988">
                  <c:v>2.9449999999999998</c:v>
                </c:pt>
                <c:pt idx="989">
                  <c:v>2.8369999999999767</c:v>
                </c:pt>
                <c:pt idx="990">
                  <c:v>2.7600000000000002</c:v>
                </c:pt>
                <c:pt idx="991">
                  <c:v>2.6709999999999998</c:v>
                </c:pt>
                <c:pt idx="992">
                  <c:v>2.633</c:v>
                </c:pt>
                <c:pt idx="993">
                  <c:v>2.6240000000000001</c:v>
                </c:pt>
                <c:pt idx="994">
                  <c:v>2.4470000000000001</c:v>
                </c:pt>
                <c:pt idx="995">
                  <c:v>2.4870000000000001</c:v>
                </c:pt>
                <c:pt idx="996">
                  <c:v>2.5129999999999977</c:v>
                </c:pt>
                <c:pt idx="997">
                  <c:v>2.6470000000000002</c:v>
                </c:pt>
                <c:pt idx="998">
                  <c:v>2.3969999999999967</c:v>
                </c:pt>
                <c:pt idx="999">
                  <c:v>2.2559999999999998</c:v>
                </c:pt>
                <c:pt idx="1000">
                  <c:v>2.5309999999999997</c:v>
                </c:pt>
                <c:pt idx="1001">
                  <c:v>2.4779999999999998</c:v>
                </c:pt>
                <c:pt idx="1002">
                  <c:v>2.738</c:v>
                </c:pt>
                <c:pt idx="1003">
                  <c:v>2.8059999999999987</c:v>
                </c:pt>
                <c:pt idx="1004">
                  <c:v>2.5049999999999999</c:v>
                </c:pt>
                <c:pt idx="1005">
                  <c:v>2.363</c:v>
                </c:pt>
                <c:pt idx="1006">
                  <c:v>2.601</c:v>
                </c:pt>
                <c:pt idx="1007">
                  <c:v>2.5109999999999997</c:v>
                </c:pt>
                <c:pt idx="1008">
                  <c:v>2.44</c:v>
                </c:pt>
                <c:pt idx="1009">
                  <c:v>2.3779999999999997</c:v>
                </c:pt>
                <c:pt idx="1010">
                  <c:v>2.4209999999999998</c:v>
                </c:pt>
                <c:pt idx="1011">
                  <c:v>2.3389999999999977</c:v>
                </c:pt>
                <c:pt idx="1012">
                  <c:v>2.4299999999999997</c:v>
                </c:pt>
                <c:pt idx="1013">
                  <c:v>2.3439999999999999</c:v>
                </c:pt>
                <c:pt idx="1014">
                  <c:v>2.2719999999999998</c:v>
                </c:pt>
                <c:pt idx="1015">
                  <c:v>2.266</c:v>
                </c:pt>
                <c:pt idx="1016">
                  <c:v>2.3779999999999997</c:v>
                </c:pt>
                <c:pt idx="1017">
                  <c:v>2.5119999999999987</c:v>
                </c:pt>
                <c:pt idx="1018">
                  <c:v>2.3979999999999997</c:v>
                </c:pt>
                <c:pt idx="1019">
                  <c:v>2.68</c:v>
                </c:pt>
                <c:pt idx="1020">
                  <c:v>2.798</c:v>
                </c:pt>
                <c:pt idx="1021">
                  <c:v>2.8969999999999967</c:v>
                </c:pt>
                <c:pt idx="1022">
                  <c:v>2.88</c:v>
                </c:pt>
                <c:pt idx="1023">
                  <c:v>2.9309999999999987</c:v>
                </c:pt>
                <c:pt idx="1024">
                  <c:v>3.1319999999999997</c:v>
                </c:pt>
                <c:pt idx="1025">
                  <c:v>3.1189999999999998</c:v>
                </c:pt>
                <c:pt idx="1026">
                  <c:v>3.3779999999999997</c:v>
                </c:pt>
                <c:pt idx="1027">
                  <c:v>3.3939999999999997</c:v>
                </c:pt>
                <c:pt idx="1028">
                  <c:v>3.3049999999999997</c:v>
                </c:pt>
                <c:pt idx="1029">
                  <c:v>3.718</c:v>
                </c:pt>
                <c:pt idx="1030">
                  <c:v>3.4369999999999967</c:v>
                </c:pt>
                <c:pt idx="1031">
                  <c:v>3.2250000000000001</c:v>
                </c:pt>
                <c:pt idx="1032">
                  <c:v>3.044</c:v>
                </c:pt>
                <c:pt idx="1033">
                  <c:v>2.9979999999999998</c:v>
                </c:pt>
                <c:pt idx="1034">
                  <c:v>2.7890000000000001</c:v>
                </c:pt>
                <c:pt idx="1035">
                  <c:v>2.6840000000000002</c:v>
                </c:pt>
                <c:pt idx="1036">
                  <c:v>2.9299999999999997</c:v>
                </c:pt>
                <c:pt idx="1037">
                  <c:v>2.9049999999999998</c:v>
                </c:pt>
                <c:pt idx="1038">
                  <c:v>3.0640000000000001</c:v>
                </c:pt>
                <c:pt idx="1039">
                  <c:v>3.1219999999999999</c:v>
                </c:pt>
                <c:pt idx="1040">
                  <c:v>3.2440000000000002</c:v>
                </c:pt>
                <c:pt idx="1041">
                  <c:v>3.137</c:v>
                </c:pt>
                <c:pt idx="1042">
                  <c:v>3.2010000000000001</c:v>
                </c:pt>
                <c:pt idx="1043">
                  <c:v>3.4659999999999997</c:v>
                </c:pt>
                <c:pt idx="1044">
                  <c:v>3.3499999999999988</c:v>
                </c:pt>
                <c:pt idx="1045">
                  <c:v>3.3139999999999987</c:v>
                </c:pt>
                <c:pt idx="1046">
                  <c:v>3.3279999999999998</c:v>
                </c:pt>
                <c:pt idx="1047">
                  <c:v>3.1459999999999999</c:v>
                </c:pt>
                <c:pt idx="1048">
                  <c:v>3.0609999999999999</c:v>
                </c:pt>
                <c:pt idx="1049">
                  <c:v>2.927</c:v>
                </c:pt>
                <c:pt idx="1050">
                  <c:v>3.004</c:v>
                </c:pt>
                <c:pt idx="1051">
                  <c:v>3.0539999999999998</c:v>
                </c:pt>
                <c:pt idx="1052">
                  <c:v>3.121</c:v>
                </c:pt>
                <c:pt idx="1053">
                  <c:v>3.4059999999999997</c:v>
                </c:pt>
                <c:pt idx="1054">
                  <c:v>3.54</c:v>
                </c:pt>
                <c:pt idx="1055">
                  <c:v>3.597</c:v>
                </c:pt>
                <c:pt idx="1056">
                  <c:v>3.5619999999999998</c:v>
                </c:pt>
                <c:pt idx="1057">
                  <c:v>3.5789999999999997</c:v>
                </c:pt>
                <c:pt idx="1058">
                  <c:v>3.6389999999999998</c:v>
                </c:pt>
                <c:pt idx="1059">
                  <c:v>3.7119999999999997</c:v>
                </c:pt>
                <c:pt idx="1060">
                  <c:v>3.6919999999999997</c:v>
                </c:pt>
                <c:pt idx="1061">
                  <c:v>3.9430000000000001</c:v>
                </c:pt>
                <c:pt idx="1062">
                  <c:v>4.2380000000000004</c:v>
                </c:pt>
                <c:pt idx="1063">
                  <c:v>4.141</c:v>
                </c:pt>
                <c:pt idx="1064">
                  <c:v>4.0629999999999846</c:v>
                </c:pt>
                <c:pt idx="1065">
                  <c:v>4.3519999999999976</c:v>
                </c:pt>
                <c:pt idx="1066">
                  <c:v>4.2590000000000003</c:v>
                </c:pt>
                <c:pt idx="1067">
                  <c:v>4.34</c:v>
                </c:pt>
                <c:pt idx="1068">
                  <c:v>4.173</c:v>
                </c:pt>
                <c:pt idx="1069">
                  <c:v>3.843</c:v>
                </c:pt>
                <c:pt idx="1070">
                  <c:v>3.7549999999999999</c:v>
                </c:pt>
                <c:pt idx="1071">
                  <c:v>3.69</c:v>
                </c:pt>
                <c:pt idx="1072">
                  <c:v>3.702</c:v>
                </c:pt>
                <c:pt idx="1073">
                  <c:v>3.5270000000000001</c:v>
                </c:pt>
                <c:pt idx="1074">
                  <c:v>3.1859999999999999</c:v>
                </c:pt>
                <c:pt idx="1075">
                  <c:v>3.0289999999999999</c:v>
                </c:pt>
                <c:pt idx="1076">
                  <c:v>3.0419999999999998</c:v>
                </c:pt>
                <c:pt idx="1077">
                  <c:v>3.121</c:v>
                </c:pt>
                <c:pt idx="1078">
                  <c:v>2.9339999999999997</c:v>
                </c:pt>
                <c:pt idx="1079">
                  <c:v>2.9189999999999987</c:v>
                </c:pt>
                <c:pt idx="1080">
                  <c:v>2.74</c:v>
                </c:pt>
                <c:pt idx="1081">
                  <c:v>2.625</c:v>
                </c:pt>
                <c:pt idx="1082">
                  <c:v>2.581</c:v>
                </c:pt>
                <c:pt idx="1083">
                  <c:v>2.5449999999999999</c:v>
                </c:pt>
                <c:pt idx="1084">
                  <c:v>2.4419999999999997</c:v>
                </c:pt>
                <c:pt idx="1085">
                  <c:v>2.34</c:v>
                </c:pt>
                <c:pt idx="1086">
                  <c:v>2.0819999999999999</c:v>
                </c:pt>
                <c:pt idx="1087">
                  <c:v>1.9800000000000444</c:v>
                </c:pt>
                <c:pt idx="1088">
                  <c:v>1.7409999999999508</c:v>
                </c:pt>
                <c:pt idx="1089">
                  <c:v>1.6679999999999557</c:v>
                </c:pt>
                <c:pt idx="1090">
                  <c:v>1.508</c:v>
                </c:pt>
                <c:pt idx="1091">
                  <c:v>1.408999999999939</c:v>
                </c:pt>
                <c:pt idx="1092">
                  <c:v>1.37</c:v>
                </c:pt>
                <c:pt idx="1093">
                  <c:v>1.6919999999999698</c:v>
                </c:pt>
                <c:pt idx="1094">
                  <c:v>1.7549999999999515</c:v>
                </c:pt>
                <c:pt idx="1095">
                  <c:v>1.35</c:v>
                </c:pt>
                <c:pt idx="1096">
                  <c:v>1.206</c:v>
                </c:pt>
                <c:pt idx="1097">
                  <c:v>1.4709999999999477</c:v>
                </c:pt>
                <c:pt idx="1098">
                  <c:v>1.5760000000000001</c:v>
                </c:pt>
                <c:pt idx="1099">
                  <c:v>1.625</c:v>
                </c:pt>
                <c:pt idx="1100">
                  <c:v>1.8320000000000001</c:v>
                </c:pt>
                <c:pt idx="1101">
                  <c:v>1.7689999999999533</c:v>
                </c:pt>
                <c:pt idx="1102">
                  <c:v>1.9930000000000001</c:v>
                </c:pt>
                <c:pt idx="1103">
                  <c:v>1.9880000000000453</c:v>
                </c:pt>
                <c:pt idx="1104">
                  <c:v>1.9259999999999557</c:v>
                </c:pt>
                <c:pt idx="1105">
                  <c:v>1.849</c:v>
                </c:pt>
                <c:pt idx="1106">
                  <c:v>1.9760000000000444</c:v>
                </c:pt>
                <c:pt idx="1107">
                  <c:v>1.9960000000000473</c:v>
                </c:pt>
                <c:pt idx="1108">
                  <c:v>2.0230000000000001</c:v>
                </c:pt>
                <c:pt idx="1109">
                  <c:v>1.9279999999999557</c:v>
                </c:pt>
                <c:pt idx="1110">
                  <c:v>1.929</c:v>
                </c:pt>
                <c:pt idx="1111">
                  <c:v>1.891</c:v>
                </c:pt>
                <c:pt idx="1112">
                  <c:v>1.7769999999999546</c:v>
                </c:pt>
                <c:pt idx="1113">
                  <c:v>1.7369999999999497</c:v>
                </c:pt>
                <c:pt idx="1114">
                  <c:v>2.077</c:v>
                </c:pt>
                <c:pt idx="1115">
                  <c:v>2.3019999999999987</c:v>
                </c:pt>
                <c:pt idx="1116">
                  <c:v>2.4099999999999997</c:v>
                </c:pt>
                <c:pt idx="1117">
                  <c:v>2.3759999999999977</c:v>
                </c:pt>
                <c:pt idx="1118">
                  <c:v>2.5379999999999998</c:v>
                </c:pt>
                <c:pt idx="1119">
                  <c:v>2.7030000000000012</c:v>
                </c:pt>
                <c:pt idx="1120">
                  <c:v>2.9979999999999998</c:v>
                </c:pt>
                <c:pt idx="1121">
                  <c:v>3.1189999999999998</c:v>
                </c:pt>
                <c:pt idx="1122">
                  <c:v>3.1139999999999999</c:v>
                </c:pt>
                <c:pt idx="1123">
                  <c:v>3.09</c:v>
                </c:pt>
                <c:pt idx="1124">
                  <c:v>3.1019999999999999</c:v>
                </c:pt>
                <c:pt idx="1125">
                  <c:v>3.07</c:v>
                </c:pt>
                <c:pt idx="1126">
                  <c:v>3.2159999999999997</c:v>
                </c:pt>
                <c:pt idx="1127">
                  <c:v>3.1749999999999998</c:v>
                </c:pt>
                <c:pt idx="1128">
                  <c:v>3.0909999999999997</c:v>
                </c:pt>
                <c:pt idx="1129">
                  <c:v>3.137</c:v>
                </c:pt>
                <c:pt idx="1130">
                  <c:v>3.1680000000000001</c:v>
                </c:pt>
                <c:pt idx="1131">
                  <c:v>2.9389999999999987</c:v>
                </c:pt>
                <c:pt idx="1132">
                  <c:v>3.0859999999999999</c:v>
                </c:pt>
                <c:pt idx="1133">
                  <c:v>3.129</c:v>
                </c:pt>
                <c:pt idx="1134">
                  <c:v>3.194</c:v>
                </c:pt>
                <c:pt idx="1135">
                  <c:v>3.1789999999999998</c:v>
                </c:pt>
                <c:pt idx="1136">
                  <c:v>3.169</c:v>
                </c:pt>
                <c:pt idx="1137">
                  <c:v>2.9559999999999977</c:v>
                </c:pt>
                <c:pt idx="1138">
                  <c:v>3.0179999999999998</c:v>
                </c:pt>
                <c:pt idx="1139">
                  <c:v>3.2440000000000002</c:v>
                </c:pt>
                <c:pt idx="1140">
                  <c:v>3.1059999999999999</c:v>
                </c:pt>
                <c:pt idx="1141">
                  <c:v>3.3259999999999987</c:v>
                </c:pt>
                <c:pt idx="1142">
                  <c:v>3.1189999999999998</c:v>
                </c:pt>
                <c:pt idx="1143">
                  <c:v>3.1319999999999997</c:v>
                </c:pt>
                <c:pt idx="1144">
                  <c:v>3.3239999999999998</c:v>
                </c:pt>
                <c:pt idx="1145">
                  <c:v>3.403</c:v>
                </c:pt>
                <c:pt idx="1146">
                  <c:v>3.3859999999999997</c:v>
                </c:pt>
                <c:pt idx="1147">
                  <c:v>3.2490000000000001</c:v>
                </c:pt>
                <c:pt idx="1148">
                  <c:v>3.4239999999999999</c:v>
                </c:pt>
                <c:pt idx="1149">
                  <c:v>3.2749999999999999</c:v>
                </c:pt>
                <c:pt idx="1150">
                  <c:v>3.3179999999999987</c:v>
                </c:pt>
                <c:pt idx="1151">
                  <c:v>3.4349999999999987</c:v>
                </c:pt>
                <c:pt idx="1152">
                  <c:v>3.6959999999999997</c:v>
                </c:pt>
                <c:pt idx="1153">
                  <c:v>3.4949999999999997</c:v>
                </c:pt>
                <c:pt idx="1154">
                  <c:v>3.4129999999999967</c:v>
                </c:pt>
                <c:pt idx="1155">
                  <c:v>3.4339999999999997</c:v>
                </c:pt>
                <c:pt idx="1156">
                  <c:v>3.6739999999999999</c:v>
                </c:pt>
                <c:pt idx="1157">
                  <c:v>3.645</c:v>
                </c:pt>
                <c:pt idx="1158">
                  <c:v>3.6970000000000001</c:v>
                </c:pt>
                <c:pt idx="1159">
                  <c:v>3.823</c:v>
                </c:pt>
                <c:pt idx="1160">
                  <c:v>3.9670000000000001</c:v>
                </c:pt>
                <c:pt idx="1161">
                  <c:v>3.8249999999999997</c:v>
                </c:pt>
                <c:pt idx="1162">
                  <c:v>4.03</c:v>
                </c:pt>
                <c:pt idx="1163">
                  <c:v>3.8549999999999978</c:v>
                </c:pt>
                <c:pt idx="1164">
                  <c:v>3.8549999999999978</c:v>
                </c:pt>
                <c:pt idx="1165">
                  <c:v>3.9169999999999967</c:v>
                </c:pt>
                <c:pt idx="1166">
                  <c:v>3.9539999999999997</c:v>
                </c:pt>
                <c:pt idx="1167">
                  <c:v>3.9539999999999997</c:v>
                </c:pt>
                <c:pt idx="1168">
                  <c:v>3.8939999999999997</c:v>
                </c:pt>
                <c:pt idx="1169">
                  <c:v>4.0360000000000014</c:v>
                </c:pt>
                <c:pt idx="1170">
                  <c:v>4.1539999999999946</c:v>
                </c:pt>
                <c:pt idx="1171">
                  <c:v>4.0710000000000024</c:v>
                </c:pt>
                <c:pt idx="1172">
                  <c:v>4.5330000000000004</c:v>
                </c:pt>
                <c:pt idx="1173">
                  <c:v>4.6599999999999957</c:v>
                </c:pt>
                <c:pt idx="1174">
                  <c:v>4.3769999999999998</c:v>
                </c:pt>
                <c:pt idx="1175">
                  <c:v>4.4330000000000034</c:v>
                </c:pt>
                <c:pt idx="1176">
                  <c:v>4.6529999999999765</c:v>
                </c:pt>
                <c:pt idx="1177">
                  <c:v>4.851</c:v>
                </c:pt>
                <c:pt idx="1178">
                  <c:v>4.6669999999999865</c:v>
                </c:pt>
                <c:pt idx="1179">
                  <c:v>4.4380000000000024</c:v>
                </c:pt>
                <c:pt idx="1180">
                  <c:v>4.59</c:v>
                </c:pt>
                <c:pt idx="1181">
                  <c:v>4.7460000000000004</c:v>
                </c:pt>
                <c:pt idx="1182">
                  <c:v>4.5330000000000004</c:v>
                </c:pt>
                <c:pt idx="1183">
                  <c:v>5.1019999999999985</c:v>
                </c:pt>
                <c:pt idx="1184">
                  <c:v>5.6339999999999977</c:v>
                </c:pt>
                <c:pt idx="1185">
                  <c:v>5.7960000000000003</c:v>
                </c:pt>
                <c:pt idx="1186">
                  <c:v>6.242</c:v>
                </c:pt>
                <c:pt idx="1187">
                  <c:v>6.6499999999999977</c:v>
                </c:pt>
                <c:pt idx="1188">
                  <c:v>6.7760000000000034</c:v>
                </c:pt>
                <c:pt idx="1189">
                  <c:v>7.0839999999999996</c:v>
                </c:pt>
                <c:pt idx="1190">
                  <c:v>7.1890000000000001</c:v>
                </c:pt>
                <c:pt idx="1191">
                  <c:v>8.3960000000000008</c:v>
                </c:pt>
                <c:pt idx="1192">
                  <c:v>9.1310000000000002</c:v>
                </c:pt>
                <c:pt idx="1193">
                  <c:v>9.5</c:v>
                </c:pt>
                <c:pt idx="1194">
                  <c:v>9.4120000000000008</c:v>
                </c:pt>
                <c:pt idx="1195">
                  <c:v>9.1790000000000003</c:v>
                </c:pt>
                <c:pt idx="1196">
                  <c:v>8.7469999999999999</c:v>
                </c:pt>
                <c:pt idx="1197">
                  <c:v>8.3830000000000027</c:v>
                </c:pt>
                <c:pt idx="1198">
                  <c:v>8.7240000000000002</c:v>
                </c:pt>
                <c:pt idx="1199">
                  <c:v>8.7089999999999996</c:v>
                </c:pt>
                <c:pt idx="1200">
                  <c:v>8.16</c:v>
                </c:pt>
                <c:pt idx="1201">
                  <c:v>7.9690000000000003</c:v>
                </c:pt>
                <c:pt idx="1202">
                  <c:v>7.5449999999999946</c:v>
                </c:pt>
                <c:pt idx="1203">
                  <c:v>7.2880000000000003</c:v>
                </c:pt>
                <c:pt idx="1204">
                  <c:v>6.891</c:v>
                </c:pt>
                <c:pt idx="1205">
                  <c:v>7.0739999999999998</c:v>
                </c:pt>
                <c:pt idx="1206">
                  <c:v>8.2309999999999999</c:v>
                </c:pt>
                <c:pt idx="1207">
                  <c:v>8.0050000000000008</c:v>
                </c:pt>
                <c:pt idx="1208">
                  <c:v>7.6869999999999976</c:v>
                </c:pt>
                <c:pt idx="1209">
                  <c:v>7.2869999999999999</c:v>
                </c:pt>
                <c:pt idx="1210">
                  <c:v>6.7530000000000001</c:v>
                </c:pt>
                <c:pt idx="1211">
                  <c:v>6.51</c:v>
                </c:pt>
                <c:pt idx="1212">
                  <c:v>6.0819999999999999</c:v>
                </c:pt>
                <c:pt idx="1213">
                  <c:v>5.8149999999999746</c:v>
                </c:pt>
                <c:pt idx="1214">
                  <c:v>5.5790000000000024</c:v>
                </c:pt>
                <c:pt idx="1215">
                  <c:v>5.1739999999999986</c:v>
                </c:pt>
                <c:pt idx="1216">
                  <c:v>4.8209999999999846</c:v>
                </c:pt>
                <c:pt idx="1217">
                  <c:v>4.468</c:v>
                </c:pt>
                <c:pt idx="1218">
                  <c:v>4.1129999999999756</c:v>
                </c:pt>
                <c:pt idx="1219">
                  <c:v>4.1939999999999946</c:v>
                </c:pt>
                <c:pt idx="1220">
                  <c:v>4.0169999999999986</c:v>
                </c:pt>
                <c:pt idx="1221">
                  <c:v>3.863</c:v>
                </c:pt>
                <c:pt idx="1222">
                  <c:v>3.7090000000000001</c:v>
                </c:pt>
                <c:pt idx="1223">
                  <c:v>3.4529999999999967</c:v>
                </c:pt>
                <c:pt idx="1224">
                  <c:v>3.181</c:v>
                </c:pt>
                <c:pt idx="1225">
                  <c:v>3.2080000000000002</c:v>
                </c:pt>
                <c:pt idx="1226">
                  <c:v>3.4670000000000001</c:v>
                </c:pt>
                <c:pt idx="1227">
                  <c:v>3.4209999999999998</c:v>
                </c:pt>
                <c:pt idx="1228">
                  <c:v>3.5819999999999999</c:v>
                </c:pt>
                <c:pt idx="1229">
                  <c:v>3.6030000000000002</c:v>
                </c:pt>
                <c:pt idx="1230">
                  <c:v>3.657</c:v>
                </c:pt>
                <c:pt idx="1231">
                  <c:v>7.9890000000000034</c:v>
                </c:pt>
                <c:pt idx="1232">
                  <c:v>8.7850000000000001</c:v>
                </c:pt>
                <c:pt idx="1233">
                  <c:v>9.41</c:v>
                </c:pt>
                <c:pt idx="1234">
                  <c:v>9.7249999999999996</c:v>
                </c:pt>
                <c:pt idx="1235">
                  <c:v>10.236000000000001</c:v>
                </c:pt>
                <c:pt idx="1236">
                  <c:v>10.257</c:v>
                </c:pt>
                <c:pt idx="1237">
                  <c:v>10.094000000000001</c:v>
                </c:pt>
                <c:pt idx="1238">
                  <c:v>10.148999999999999</c:v>
                </c:pt>
                <c:pt idx="1239">
                  <c:v>9.9580000000000002</c:v>
                </c:pt>
                <c:pt idx="1240">
                  <c:v>9.5419999999999998</c:v>
                </c:pt>
                <c:pt idx="1241">
                  <c:v>9.3870000000000005</c:v>
                </c:pt>
                <c:pt idx="1242">
                  <c:v>8.8620000000000267</c:v>
                </c:pt>
                <c:pt idx="1243">
                  <c:v>8.4510000000000005</c:v>
                </c:pt>
                <c:pt idx="1244">
                  <c:v>8.3030000000000008</c:v>
                </c:pt>
                <c:pt idx="1245">
                  <c:v>8.1319999999999997</c:v>
                </c:pt>
                <c:pt idx="1246">
                  <c:v>7.9420000000000002</c:v>
                </c:pt>
                <c:pt idx="1247">
                  <c:v>7.742</c:v>
                </c:pt>
                <c:pt idx="1248">
                  <c:v>7.444</c:v>
                </c:pt>
                <c:pt idx="1249">
                  <c:v>7.2480000000000002</c:v>
                </c:pt>
                <c:pt idx="1250">
                  <c:v>7.09</c:v>
                </c:pt>
                <c:pt idx="1251">
                  <c:v>6.9300000000000024</c:v>
                </c:pt>
                <c:pt idx="1252">
                  <c:v>6.6459999999999875</c:v>
                </c:pt>
                <c:pt idx="1253">
                  <c:v>6.2780000000000014</c:v>
                </c:pt>
                <c:pt idx="1254">
                  <c:v>6.1159999999999846</c:v>
                </c:pt>
                <c:pt idx="1255">
                  <c:v>5.9760000000000124</c:v>
                </c:pt>
                <c:pt idx="1256">
                  <c:v>5.7930000000000001</c:v>
                </c:pt>
                <c:pt idx="1257">
                  <c:v>5.4980000000000002</c:v>
                </c:pt>
                <c:pt idx="1258">
                  <c:v>5.2210000000000001</c:v>
                </c:pt>
                <c:pt idx="1259">
                  <c:v>4.9249999999999865</c:v>
                </c:pt>
                <c:pt idx="1260">
                  <c:v>4.6619999999999875</c:v>
                </c:pt>
                <c:pt idx="1261">
                  <c:v>4.4340000000000002</c:v>
                </c:pt>
                <c:pt idx="1262">
                  <c:v>4.1539999999999946</c:v>
                </c:pt>
                <c:pt idx="1263">
                  <c:v>3.7589999999999999</c:v>
                </c:pt>
                <c:pt idx="1264">
                  <c:v>3.4359999999999977</c:v>
                </c:pt>
                <c:pt idx="1265">
                  <c:v>3.2749999999999999</c:v>
                </c:pt>
                <c:pt idx="1266">
                  <c:v>7.8249999999999647</c:v>
                </c:pt>
                <c:pt idx="1267">
                  <c:v>7.9950000000000001</c:v>
                </c:pt>
                <c:pt idx="1268">
                  <c:v>8.2330000000000005</c:v>
                </c:pt>
                <c:pt idx="1269">
                  <c:v>8.7000000000000011</c:v>
                </c:pt>
                <c:pt idx="1270">
                  <c:v>8.8700000000000028</c:v>
                </c:pt>
                <c:pt idx="1271">
                  <c:v>9.1289999999999996</c:v>
                </c:pt>
                <c:pt idx="1272">
                  <c:v>9.282</c:v>
                </c:pt>
                <c:pt idx="1273">
                  <c:v>9.3360000000000003</c:v>
                </c:pt>
                <c:pt idx="1274">
                  <c:v>9.3930000000000007</c:v>
                </c:pt>
                <c:pt idx="1275">
                  <c:v>9.3180000000000014</c:v>
                </c:pt>
                <c:pt idx="1276">
                  <c:v>9.468</c:v>
                </c:pt>
                <c:pt idx="1277">
                  <c:v>9.4140000000000015</c:v>
                </c:pt>
                <c:pt idx="1278">
                  <c:v>9.5610000000000035</c:v>
                </c:pt>
                <c:pt idx="1279">
                  <c:v>9.5450000000000017</c:v>
                </c:pt>
                <c:pt idx="1280">
                  <c:v>9.8020000000000067</c:v>
                </c:pt>
                <c:pt idx="1281">
                  <c:v>9.5180000000000025</c:v>
                </c:pt>
                <c:pt idx="1282">
                  <c:v>9.7800000000000011</c:v>
                </c:pt>
                <c:pt idx="1283">
                  <c:v>9.58</c:v>
                </c:pt>
                <c:pt idx="1284">
                  <c:v>9.6850000000000005</c:v>
                </c:pt>
                <c:pt idx="1285">
                  <c:v>9.6740000000000013</c:v>
                </c:pt>
                <c:pt idx="1286">
                  <c:v>9.6890000000000001</c:v>
                </c:pt>
                <c:pt idx="1287">
                  <c:v>9.6650000000000027</c:v>
                </c:pt>
                <c:pt idx="1288">
                  <c:v>9.8460000000000001</c:v>
                </c:pt>
                <c:pt idx="1289">
                  <c:v>9.7520000000000007</c:v>
                </c:pt>
                <c:pt idx="1290">
                  <c:v>9.8050000000000068</c:v>
                </c:pt>
                <c:pt idx="1291">
                  <c:v>9.5220000000000002</c:v>
                </c:pt>
                <c:pt idx="1292">
                  <c:v>9.8080000000000016</c:v>
                </c:pt>
                <c:pt idx="1293">
                  <c:v>9.6170000000000009</c:v>
                </c:pt>
                <c:pt idx="1294">
                  <c:v>9.5950000000000006</c:v>
                </c:pt>
                <c:pt idx="1295">
                  <c:v>9.5710000000000015</c:v>
                </c:pt>
                <c:pt idx="1296">
                  <c:v>9.5040000000000013</c:v>
                </c:pt>
                <c:pt idx="1297">
                  <c:v>9.6880000000000006</c:v>
                </c:pt>
                <c:pt idx="1298">
                  <c:v>9.5180000000000025</c:v>
                </c:pt>
                <c:pt idx="1299">
                  <c:v>9.5260000000000016</c:v>
                </c:pt>
                <c:pt idx="1300">
                  <c:v>9.3610000000000007</c:v>
                </c:pt>
                <c:pt idx="1301">
                  <c:v>9.3420000000000005</c:v>
                </c:pt>
                <c:pt idx="1302">
                  <c:v>9.4850000000000048</c:v>
                </c:pt>
                <c:pt idx="1303">
                  <c:v>9.4430000000000014</c:v>
                </c:pt>
                <c:pt idx="1304">
                  <c:v>9.5760000000000005</c:v>
                </c:pt>
                <c:pt idx="1305">
                  <c:v>9.5020000000000007</c:v>
                </c:pt>
                <c:pt idx="1306">
                  <c:v>9.3360000000000003</c:v>
                </c:pt>
                <c:pt idx="1307">
                  <c:v>9.4210000000000012</c:v>
                </c:pt>
                <c:pt idx="1308">
                  <c:v>9.4570000000000007</c:v>
                </c:pt>
                <c:pt idx="1309">
                  <c:v>9.42</c:v>
                </c:pt>
                <c:pt idx="1310">
                  <c:v>9.2010000000000005</c:v>
                </c:pt>
                <c:pt idx="1311">
                  <c:v>9.3090000000000028</c:v>
                </c:pt>
                <c:pt idx="1312">
                  <c:v>9.1580000000000013</c:v>
                </c:pt>
                <c:pt idx="1313">
                  <c:v>9.3440000000000012</c:v>
                </c:pt>
                <c:pt idx="1314">
                  <c:v>9.2449999999999992</c:v>
                </c:pt>
                <c:pt idx="1315">
                  <c:v>9.18</c:v>
                </c:pt>
                <c:pt idx="1316">
                  <c:v>9.1030000000000015</c:v>
                </c:pt>
                <c:pt idx="1317">
                  <c:v>8.9830000000000005</c:v>
                </c:pt>
                <c:pt idx="1318">
                  <c:v>9.1330000000000009</c:v>
                </c:pt>
                <c:pt idx="1319">
                  <c:v>9.2810000000000006</c:v>
                </c:pt>
                <c:pt idx="1320">
                  <c:v>9.1240000000000006</c:v>
                </c:pt>
                <c:pt idx="1321">
                  <c:v>8.9320000000000004</c:v>
                </c:pt>
                <c:pt idx="1322">
                  <c:v>8.84</c:v>
                </c:pt>
                <c:pt idx="1323">
                  <c:v>8.7970000000000006</c:v>
                </c:pt>
                <c:pt idx="1324">
                  <c:v>8.7449999999999992</c:v>
                </c:pt>
                <c:pt idx="1325">
                  <c:v>8.782</c:v>
                </c:pt>
                <c:pt idx="1326">
                  <c:v>8.6940000000000008</c:v>
                </c:pt>
                <c:pt idx="1327">
                  <c:v>8.5570000000000004</c:v>
                </c:pt>
                <c:pt idx="1328">
                  <c:v>8.5940000000000012</c:v>
                </c:pt>
                <c:pt idx="1329">
                  <c:v>8.6960000000000015</c:v>
                </c:pt>
                <c:pt idx="1330">
                  <c:v>8.6030000000000015</c:v>
                </c:pt>
                <c:pt idx="1331">
                  <c:v>8.8010000000000002</c:v>
                </c:pt>
                <c:pt idx="1332">
                  <c:v>8.777000000000001</c:v>
                </c:pt>
                <c:pt idx="1333">
                  <c:v>8.7189999999999994</c:v>
                </c:pt>
                <c:pt idx="1334">
                  <c:v>8.6340000000000003</c:v>
                </c:pt>
                <c:pt idx="1335">
                  <c:v>8.5389999999999997</c:v>
                </c:pt>
                <c:pt idx="1336">
                  <c:v>8.6260000000000012</c:v>
                </c:pt>
                <c:pt idx="1337">
                  <c:v>8.4170000000000016</c:v>
                </c:pt>
                <c:pt idx="1338">
                  <c:v>8.4440000000000008</c:v>
                </c:pt>
                <c:pt idx="1339">
                  <c:v>8.3850000000000247</c:v>
                </c:pt>
                <c:pt idx="1340">
                  <c:v>8.4440000000000008</c:v>
                </c:pt>
                <c:pt idx="1341">
                  <c:v>8.2570000000000014</c:v>
                </c:pt>
                <c:pt idx="1342">
                  <c:v>8.2560000000000002</c:v>
                </c:pt>
                <c:pt idx="1343">
                  <c:v>8.27</c:v>
                </c:pt>
                <c:pt idx="1344">
                  <c:v>8.3470000000000013</c:v>
                </c:pt>
                <c:pt idx="1345">
                  <c:v>8.2469999999999999</c:v>
                </c:pt>
                <c:pt idx="1346">
                  <c:v>8.3000000000000007</c:v>
                </c:pt>
                <c:pt idx="1347">
                  <c:v>8.3810000000000002</c:v>
                </c:pt>
                <c:pt idx="1348">
                  <c:v>8.1419999999999995</c:v>
                </c:pt>
                <c:pt idx="1349">
                  <c:v>8.1520000000000028</c:v>
                </c:pt>
                <c:pt idx="1350">
                  <c:v>8.0830000000000002</c:v>
                </c:pt>
                <c:pt idx="1351">
                  <c:v>8.01</c:v>
                </c:pt>
                <c:pt idx="1352">
                  <c:v>7.9060000000000024</c:v>
                </c:pt>
                <c:pt idx="1353">
                  <c:v>8.2510000000000012</c:v>
                </c:pt>
                <c:pt idx="1354">
                  <c:v>8.0489999999999995</c:v>
                </c:pt>
                <c:pt idx="1355">
                  <c:v>8.1590000000000007</c:v>
                </c:pt>
                <c:pt idx="1356">
                  <c:v>8.2240000000000002</c:v>
                </c:pt>
                <c:pt idx="1357">
                  <c:v>8.1150000000000002</c:v>
                </c:pt>
                <c:pt idx="1358">
                  <c:v>8.0750000000000028</c:v>
                </c:pt>
                <c:pt idx="1359">
                  <c:v>8.1379999999999999</c:v>
                </c:pt>
                <c:pt idx="1360">
                  <c:v>8.0350000000000001</c:v>
                </c:pt>
                <c:pt idx="1361">
                  <c:v>7.9740000000000002</c:v>
                </c:pt>
                <c:pt idx="1362">
                  <c:v>8.0540000000000003</c:v>
                </c:pt>
                <c:pt idx="1363">
                  <c:v>8.0690000000000008</c:v>
                </c:pt>
                <c:pt idx="1364">
                  <c:v>8.1940000000000008</c:v>
                </c:pt>
                <c:pt idx="1365">
                  <c:v>8.168000000000001</c:v>
                </c:pt>
                <c:pt idx="1366">
                  <c:v>7.9420000000000002</c:v>
                </c:pt>
                <c:pt idx="1367">
                  <c:v>8.0690000000000008</c:v>
                </c:pt>
                <c:pt idx="1368">
                  <c:v>8.088000000000001</c:v>
                </c:pt>
                <c:pt idx="1369">
                  <c:v>8.0950000000000006</c:v>
                </c:pt>
                <c:pt idx="1370">
                  <c:v>8.0070000000000014</c:v>
                </c:pt>
                <c:pt idx="1371">
                  <c:v>7.9460000000000024</c:v>
                </c:pt>
                <c:pt idx="1372">
                  <c:v>8.1540000000000035</c:v>
                </c:pt>
                <c:pt idx="1373">
                  <c:v>7.9410000000000034</c:v>
                </c:pt>
                <c:pt idx="1374">
                  <c:v>8.0780000000000012</c:v>
                </c:pt>
                <c:pt idx="1375">
                  <c:v>7.9020000000000001</c:v>
                </c:pt>
                <c:pt idx="1376">
                  <c:v>7.8919999999999986</c:v>
                </c:pt>
                <c:pt idx="1377">
                  <c:v>8.0300000000000011</c:v>
                </c:pt>
                <c:pt idx="1378">
                  <c:v>7.992</c:v>
                </c:pt>
                <c:pt idx="1379">
                  <c:v>7.9139999999999997</c:v>
                </c:pt>
                <c:pt idx="1380">
                  <c:v>8.0180000000000025</c:v>
                </c:pt>
                <c:pt idx="1381">
                  <c:v>8.173</c:v>
                </c:pt>
                <c:pt idx="1382">
                  <c:v>7.9660000000000002</c:v>
                </c:pt>
                <c:pt idx="1383">
                  <c:v>8.1460000000000008</c:v>
                </c:pt>
                <c:pt idx="1384">
                  <c:v>8.2140000000000004</c:v>
                </c:pt>
                <c:pt idx="1385">
                  <c:v>8.1270000000000024</c:v>
                </c:pt>
                <c:pt idx="1386">
                  <c:v>8.2119999999999997</c:v>
                </c:pt>
                <c:pt idx="1387">
                  <c:v>8.0840000000000014</c:v>
                </c:pt>
                <c:pt idx="1388">
                  <c:v>7.9790000000000134</c:v>
                </c:pt>
                <c:pt idx="1389">
                  <c:v>7.8890000000000002</c:v>
                </c:pt>
                <c:pt idx="1390">
                  <c:v>7.9260000000000002</c:v>
                </c:pt>
                <c:pt idx="1391">
                  <c:v>8.016</c:v>
                </c:pt>
                <c:pt idx="1392">
                  <c:v>8.0650000000000048</c:v>
                </c:pt>
                <c:pt idx="1393">
                  <c:v>8.1840000000000011</c:v>
                </c:pt>
                <c:pt idx="1394">
                  <c:v>8.0370000000000008</c:v>
                </c:pt>
                <c:pt idx="1395">
                  <c:v>8.11</c:v>
                </c:pt>
                <c:pt idx="1396">
                  <c:v>7.88</c:v>
                </c:pt>
                <c:pt idx="1397">
                  <c:v>7.9370000000000003</c:v>
                </c:pt>
                <c:pt idx="1398">
                  <c:v>7.7410000000000014</c:v>
                </c:pt>
                <c:pt idx="1399">
                  <c:v>7.56</c:v>
                </c:pt>
                <c:pt idx="1400">
                  <c:v>7.6449999999999765</c:v>
                </c:pt>
                <c:pt idx="1401">
                  <c:v>7.6390000000000002</c:v>
                </c:pt>
                <c:pt idx="1402">
                  <c:v>7.6</c:v>
                </c:pt>
                <c:pt idx="1403">
                  <c:v>7.7430000000000003</c:v>
                </c:pt>
                <c:pt idx="1404">
                  <c:v>7.6429999999999865</c:v>
                </c:pt>
                <c:pt idx="1405">
                  <c:v>7.59</c:v>
                </c:pt>
                <c:pt idx="1406">
                  <c:v>7.952</c:v>
                </c:pt>
              </c:numCache>
            </c:numRef>
          </c:yVal>
          <c:smooth val="0"/>
        </c:ser>
        <c:ser>
          <c:idx val="0"/>
          <c:order val="3"/>
          <c:tx>
            <c:v>1, 10</c:v>
          </c:tx>
          <c:spPr>
            <a:ln w="28575">
              <a:solidFill>
                <a:srgbClr val="FF0000"/>
              </a:solidFill>
            </a:ln>
          </c:spPr>
          <c:marker>
            <c:symbol val="none"/>
          </c:marker>
          <c:dLbls>
            <c:dLbl>
              <c:idx val="1"/>
              <c:layout>
                <c:manualLayout>
                  <c:x val="-7.5072594394340348E-3"/>
                  <c:y val="-5.44452447995111E-2"/>
                </c:manualLayout>
              </c:layout>
              <c:tx>
                <c:rich>
                  <a:bodyPr/>
                  <a:lstStyle/>
                  <a:p>
                    <a:r>
                      <a:rPr lang="en-US" sz="1200" dirty="0" smtClean="0">
                        <a:solidFill>
                          <a:srgbClr val="FF0000"/>
                        </a:solidFill>
                      </a:rPr>
                      <a:t>Co-injection</a:t>
                    </a:r>
                    <a:endParaRPr lang="en-US" sz="1200" dirty="0">
                      <a:solidFill>
                        <a:srgbClr val="FF0000"/>
                      </a:solidFill>
                    </a:endParaRPr>
                  </a:p>
                </c:rich>
              </c:tx>
              <c:showLegendKey val="0"/>
              <c:showVal val="1"/>
              <c:showCatName val="0"/>
              <c:showSerName val="0"/>
              <c:showPercent val="0"/>
              <c:showBubbleSize val="0"/>
            </c:dLbl>
            <c:showLegendKey val="0"/>
            <c:showVal val="0"/>
            <c:showCatName val="0"/>
            <c:showSerName val="0"/>
            <c:showPercent val="0"/>
            <c:showBubbleSize val="0"/>
          </c:dLbls>
          <c:xVal>
            <c:numRef>
              <c:f>AOSandLB1to2inSeaWaterTest3Oil!$L$8:$M$8</c:f>
              <c:numCache>
                <c:formatCode>General</c:formatCode>
                <c:ptCount val="2"/>
                <c:pt idx="0">
                  <c:v>0.23333333333333744</c:v>
                </c:pt>
                <c:pt idx="1">
                  <c:v>0.23333333333333744</c:v>
                </c:pt>
              </c:numCache>
            </c:numRef>
          </c:xVal>
          <c:yVal>
            <c:numRef>
              <c:f>AOSandLB1to2inSeaWaterTest3Oil!$L$3:$M$3</c:f>
              <c:numCache>
                <c:formatCode>General</c:formatCode>
                <c:ptCount val="2"/>
                <c:pt idx="0">
                  <c:v>0</c:v>
                </c:pt>
                <c:pt idx="1">
                  <c:v>12</c:v>
                </c:pt>
              </c:numCache>
            </c:numRef>
          </c:yVal>
          <c:smooth val="0"/>
        </c:ser>
        <c:ser>
          <c:idx val="4"/>
          <c:order val="4"/>
          <c:tx>
            <c:v>Oil Inj</c:v>
          </c:tx>
          <c:spPr>
            <a:ln w="28575">
              <a:solidFill>
                <a:srgbClr val="FF0000"/>
              </a:solidFill>
            </a:ln>
          </c:spPr>
          <c:marker>
            <c:symbol val="none"/>
          </c:marker>
          <c:xVal>
            <c:numRef>
              <c:f>AOSandLB1to2inSeaWaterTest3Oil!$L$11:$M$11</c:f>
              <c:numCache>
                <c:formatCode>General</c:formatCode>
                <c:ptCount val="2"/>
                <c:pt idx="0">
                  <c:v>1.4416666666666658</c:v>
                </c:pt>
                <c:pt idx="1">
                  <c:v>1.4416666666666658</c:v>
                </c:pt>
              </c:numCache>
            </c:numRef>
          </c:xVal>
          <c:yVal>
            <c:numRef>
              <c:f>AOSandLB1to2inSeaWaterTest3Oil!$L$3:$M$3</c:f>
              <c:numCache>
                <c:formatCode>General</c:formatCode>
                <c:ptCount val="2"/>
                <c:pt idx="0">
                  <c:v>0</c:v>
                </c:pt>
                <c:pt idx="1">
                  <c:v>12</c:v>
                </c:pt>
              </c:numCache>
            </c:numRef>
          </c:yVal>
          <c:smooth val="0"/>
        </c:ser>
        <c:ser>
          <c:idx val="7"/>
          <c:order val="5"/>
          <c:tx>
            <c:v>Oil Stop</c:v>
          </c:tx>
          <c:spPr>
            <a:ln w="28575">
              <a:solidFill>
                <a:srgbClr val="FF0000"/>
              </a:solidFill>
            </a:ln>
          </c:spPr>
          <c:marker>
            <c:spPr>
              <a:noFill/>
            </c:spPr>
          </c:marker>
          <c:dLbls>
            <c:dLbl>
              <c:idx val="1"/>
              <c:layout>
                <c:manualLayout>
                  <c:x val="-0.10638354924957702"/>
                  <c:y val="-5.9995707186460911E-2"/>
                </c:manualLayout>
              </c:layout>
              <c:tx>
                <c:rich>
                  <a:bodyPr/>
                  <a:lstStyle/>
                  <a:p>
                    <a:r>
                      <a:rPr lang="en-US" sz="1200" b="0" i="0" baseline="0" dirty="0" smtClean="0">
                        <a:solidFill>
                          <a:srgbClr val="FF0000"/>
                        </a:solidFill>
                      </a:rPr>
                      <a:t>← Oil→</a:t>
                    </a:r>
                    <a:endParaRPr lang="en-US" sz="1200" b="0" i="0" baseline="0" dirty="0">
                      <a:solidFill>
                        <a:srgbClr val="FF0000"/>
                      </a:solidFill>
                    </a:endParaRPr>
                  </a:p>
                </c:rich>
              </c:tx>
              <c:showLegendKey val="0"/>
              <c:showVal val="1"/>
              <c:showCatName val="0"/>
              <c:showSerName val="0"/>
              <c:showPercent val="0"/>
              <c:showBubbleSize val="0"/>
            </c:dLbl>
            <c:showLegendKey val="0"/>
            <c:showVal val="0"/>
            <c:showCatName val="0"/>
            <c:showSerName val="0"/>
            <c:showPercent val="0"/>
            <c:showBubbleSize val="0"/>
          </c:dLbls>
          <c:xVal>
            <c:numRef>
              <c:f>AOSandLB1to2inSeaWaterTest3Oil!$L$15:$M$15</c:f>
              <c:numCache>
                <c:formatCode>General</c:formatCode>
                <c:ptCount val="2"/>
                <c:pt idx="0">
                  <c:v>1.861111111111112</c:v>
                </c:pt>
                <c:pt idx="1">
                  <c:v>1.861111111111112</c:v>
                </c:pt>
              </c:numCache>
            </c:numRef>
          </c:xVal>
          <c:yVal>
            <c:numRef>
              <c:f>AOSandLB1to2inSeaWaterTest3Oil!$L$3:$M$3</c:f>
              <c:numCache>
                <c:formatCode>General</c:formatCode>
                <c:ptCount val="2"/>
                <c:pt idx="0">
                  <c:v>0</c:v>
                </c:pt>
                <c:pt idx="1">
                  <c:v>12</c:v>
                </c:pt>
              </c:numCache>
            </c:numRef>
          </c:yVal>
          <c:smooth val="0"/>
        </c:ser>
        <c:dLbls>
          <c:showLegendKey val="0"/>
          <c:showVal val="0"/>
          <c:showCatName val="0"/>
          <c:showSerName val="0"/>
          <c:showPercent val="0"/>
          <c:showBubbleSize val="0"/>
        </c:dLbls>
        <c:axId val="71330816"/>
        <c:axId val="71341568"/>
      </c:scatterChart>
      <c:scatterChart>
        <c:scatterStyle val="lineMarker"/>
        <c:varyColors val="0"/>
        <c:ser>
          <c:idx val="3"/>
          <c:order val="1"/>
          <c:spPr>
            <a:ln w="28575">
              <a:noFill/>
            </a:ln>
          </c:spPr>
          <c:marker>
            <c:symbol val="diamond"/>
            <c:size val="2"/>
            <c:spPr>
              <a:noFill/>
              <a:ln>
                <a:solidFill>
                  <a:schemeClr val="accent6">
                    <a:lumMod val="75000"/>
                  </a:schemeClr>
                </a:solidFill>
              </a:ln>
            </c:spPr>
          </c:marker>
          <c:xVal>
            <c:numRef>
              <c:f>AOSandLB1to2inSeaWaterTest3Oil!$C$4:$C$1410</c:f>
              <c:numCache>
                <c:formatCode>General</c:formatCode>
                <c:ptCount val="1407"/>
                <c:pt idx="0">
                  <c:v>0</c:v>
                </c:pt>
                <c:pt idx="1">
                  <c:v>2.7777777777780533E-3</c:v>
                </c:pt>
                <c:pt idx="2">
                  <c:v>5.5555555555555445E-3</c:v>
                </c:pt>
                <c:pt idx="3">
                  <c:v>8.3333333333333506E-3</c:v>
                </c:pt>
                <c:pt idx="4">
                  <c:v>1.1111111111111101E-2</c:v>
                </c:pt>
                <c:pt idx="5">
                  <c:v>1.3888888888889542E-2</c:v>
                </c:pt>
                <c:pt idx="6">
                  <c:v>1.6666666666666725E-2</c:v>
                </c:pt>
                <c:pt idx="7">
                  <c:v>1.9444444444444403E-2</c:v>
                </c:pt>
                <c:pt idx="8">
                  <c:v>2.2222222222222202E-2</c:v>
                </c:pt>
                <c:pt idx="9">
                  <c:v>2.5000000000000012E-2</c:v>
                </c:pt>
                <c:pt idx="10">
                  <c:v>2.7777777777780312E-2</c:v>
                </c:pt>
                <c:pt idx="11">
                  <c:v>3.055555555555561E-2</c:v>
                </c:pt>
                <c:pt idx="12">
                  <c:v>3.3333333333333305E-2</c:v>
                </c:pt>
                <c:pt idx="13">
                  <c:v>3.6111111111111219E-2</c:v>
                </c:pt>
                <c:pt idx="14">
                  <c:v>3.888888888888891E-2</c:v>
                </c:pt>
                <c:pt idx="15">
                  <c:v>4.1666666666666713E-2</c:v>
                </c:pt>
                <c:pt idx="16">
                  <c:v>4.4444444444444502E-2</c:v>
                </c:pt>
                <c:pt idx="17">
                  <c:v>4.7222222222222332E-2</c:v>
                </c:pt>
                <c:pt idx="18">
                  <c:v>0.05</c:v>
                </c:pt>
                <c:pt idx="19">
                  <c:v>5.2777777777777812E-2</c:v>
                </c:pt>
                <c:pt idx="20">
                  <c:v>5.5555555555555365E-2</c:v>
                </c:pt>
                <c:pt idx="21">
                  <c:v>5.8333333333334923E-2</c:v>
                </c:pt>
                <c:pt idx="22">
                  <c:v>6.1111111111111123E-2</c:v>
                </c:pt>
                <c:pt idx="23">
                  <c:v>6.3888888888888884E-2</c:v>
                </c:pt>
                <c:pt idx="24">
                  <c:v>6.6666666666666707E-2</c:v>
                </c:pt>
                <c:pt idx="25">
                  <c:v>6.9444444444444503E-2</c:v>
                </c:pt>
                <c:pt idx="26">
                  <c:v>7.2222222222222437E-2</c:v>
                </c:pt>
                <c:pt idx="27">
                  <c:v>7.5000000000000011E-2</c:v>
                </c:pt>
                <c:pt idx="28">
                  <c:v>7.7777777777777821E-2</c:v>
                </c:pt>
                <c:pt idx="29">
                  <c:v>8.0555555555562736E-2</c:v>
                </c:pt>
                <c:pt idx="30">
                  <c:v>8.3333333333333343E-2</c:v>
                </c:pt>
                <c:pt idx="31">
                  <c:v>8.6111111111110819E-2</c:v>
                </c:pt>
                <c:pt idx="32">
                  <c:v>8.8888888888890266E-2</c:v>
                </c:pt>
                <c:pt idx="33">
                  <c:v>9.1666666666668228E-2</c:v>
                </c:pt>
                <c:pt idx="34">
                  <c:v>9.4444444444444525E-2</c:v>
                </c:pt>
                <c:pt idx="35">
                  <c:v>9.7222222222222238E-2</c:v>
                </c:pt>
                <c:pt idx="36">
                  <c:v>0.1</c:v>
                </c:pt>
                <c:pt idx="37">
                  <c:v>0.10277777777777802</c:v>
                </c:pt>
                <c:pt idx="38">
                  <c:v>0.10555555555555612</c:v>
                </c:pt>
                <c:pt idx="39">
                  <c:v>0.108333333333333</c:v>
                </c:pt>
                <c:pt idx="40">
                  <c:v>0.11111111111111102</c:v>
                </c:pt>
                <c:pt idx="41">
                  <c:v>0.113888888888889</c:v>
                </c:pt>
                <c:pt idx="42">
                  <c:v>0.11666666666666722</c:v>
                </c:pt>
                <c:pt idx="43">
                  <c:v>0.11944444444444402</c:v>
                </c:pt>
                <c:pt idx="44">
                  <c:v>0.12222222222222842</c:v>
                </c:pt>
                <c:pt idx="45">
                  <c:v>0.125</c:v>
                </c:pt>
                <c:pt idx="46">
                  <c:v>0.12777777777777788</c:v>
                </c:pt>
                <c:pt idx="47">
                  <c:v>0.13055555555555487</c:v>
                </c:pt>
                <c:pt idx="48">
                  <c:v>0.13333333333333341</c:v>
                </c:pt>
                <c:pt idx="49">
                  <c:v>0.13611111111111104</c:v>
                </c:pt>
                <c:pt idx="50">
                  <c:v>0.13888888888888901</c:v>
                </c:pt>
                <c:pt idx="51">
                  <c:v>0.141666666666667</c:v>
                </c:pt>
                <c:pt idx="52">
                  <c:v>0.14444444444445656</c:v>
                </c:pt>
                <c:pt idx="53">
                  <c:v>0.14722222222222694</c:v>
                </c:pt>
                <c:pt idx="54">
                  <c:v>0.15000000000000024</c:v>
                </c:pt>
                <c:pt idx="55">
                  <c:v>0.15277777777777801</c:v>
                </c:pt>
                <c:pt idx="56">
                  <c:v>0.155555555555556</c:v>
                </c:pt>
                <c:pt idx="57">
                  <c:v>0.15833333333334151</c:v>
                </c:pt>
                <c:pt idx="58">
                  <c:v>0.16111111111111101</c:v>
                </c:pt>
                <c:pt idx="59">
                  <c:v>0.163888888888889</c:v>
                </c:pt>
                <c:pt idx="60">
                  <c:v>0.16666666666666688</c:v>
                </c:pt>
                <c:pt idx="61">
                  <c:v>0.16944444444445592</c:v>
                </c:pt>
                <c:pt idx="62">
                  <c:v>0.17222222222222244</c:v>
                </c:pt>
                <c:pt idx="63">
                  <c:v>0.17500000000000004</c:v>
                </c:pt>
                <c:pt idx="64">
                  <c:v>0.17777777777777801</c:v>
                </c:pt>
                <c:pt idx="65">
                  <c:v>0.180555555555556</c:v>
                </c:pt>
                <c:pt idx="66">
                  <c:v>0.18333333333334093</c:v>
                </c:pt>
                <c:pt idx="67">
                  <c:v>0.18611111111111694</c:v>
                </c:pt>
                <c:pt idx="68">
                  <c:v>0.18888888888888924</c:v>
                </c:pt>
                <c:pt idx="69">
                  <c:v>0.19166666666666687</c:v>
                </c:pt>
                <c:pt idx="70">
                  <c:v>0.19444444444445527</c:v>
                </c:pt>
                <c:pt idx="71">
                  <c:v>0.19722222222222224</c:v>
                </c:pt>
                <c:pt idx="72">
                  <c:v>0.2</c:v>
                </c:pt>
                <c:pt idx="73">
                  <c:v>0.202777777777778</c:v>
                </c:pt>
                <c:pt idx="74">
                  <c:v>0.20555555555555588</c:v>
                </c:pt>
                <c:pt idx="75">
                  <c:v>0.2083333333333395</c:v>
                </c:pt>
                <c:pt idx="76">
                  <c:v>0.21111111111111144</c:v>
                </c:pt>
                <c:pt idx="77">
                  <c:v>0.21388888888888904</c:v>
                </c:pt>
                <c:pt idx="78">
                  <c:v>0.21666666666666701</c:v>
                </c:pt>
                <c:pt idx="79">
                  <c:v>0.21944444444445943</c:v>
                </c:pt>
                <c:pt idx="80">
                  <c:v>0.22222222222222204</c:v>
                </c:pt>
                <c:pt idx="81">
                  <c:v>0.22500000000000001</c:v>
                </c:pt>
                <c:pt idx="82">
                  <c:v>0.227777777777778</c:v>
                </c:pt>
                <c:pt idx="83">
                  <c:v>0.23055555555555587</c:v>
                </c:pt>
                <c:pt idx="84">
                  <c:v>0.23333333333333744</c:v>
                </c:pt>
                <c:pt idx="85">
                  <c:v>0.23611111111111124</c:v>
                </c:pt>
                <c:pt idx="86">
                  <c:v>0.23888888888888901</c:v>
                </c:pt>
                <c:pt idx="87">
                  <c:v>0.241666666666667</c:v>
                </c:pt>
                <c:pt idx="88">
                  <c:v>0.24444444444445776</c:v>
                </c:pt>
                <c:pt idx="89">
                  <c:v>0.2472222222222285</c:v>
                </c:pt>
                <c:pt idx="90">
                  <c:v>0.25</c:v>
                </c:pt>
                <c:pt idx="91">
                  <c:v>0.25277777777777832</c:v>
                </c:pt>
                <c:pt idx="92">
                  <c:v>0.25555555555555576</c:v>
                </c:pt>
                <c:pt idx="93">
                  <c:v>0.25833333333333275</c:v>
                </c:pt>
                <c:pt idx="94">
                  <c:v>0.26111111111111079</c:v>
                </c:pt>
                <c:pt idx="95">
                  <c:v>0.26388888888891066</c:v>
                </c:pt>
                <c:pt idx="96">
                  <c:v>0.26666666666666738</c:v>
                </c:pt>
                <c:pt idx="97">
                  <c:v>0.26944444444444532</c:v>
                </c:pt>
                <c:pt idx="98">
                  <c:v>0.27222222222222231</c:v>
                </c:pt>
                <c:pt idx="99">
                  <c:v>0.27500000000000002</c:v>
                </c:pt>
                <c:pt idx="100">
                  <c:v>0.2777777777777905</c:v>
                </c:pt>
                <c:pt idx="101">
                  <c:v>0.280555555555556</c:v>
                </c:pt>
                <c:pt idx="102">
                  <c:v>0.28333333333333299</c:v>
                </c:pt>
                <c:pt idx="103">
                  <c:v>0.28611111111111093</c:v>
                </c:pt>
                <c:pt idx="104">
                  <c:v>0.28888888888891318</c:v>
                </c:pt>
                <c:pt idx="105">
                  <c:v>0.29166666666667956</c:v>
                </c:pt>
                <c:pt idx="106">
                  <c:v>0.29444444444445605</c:v>
                </c:pt>
                <c:pt idx="107">
                  <c:v>0.29722222222222638</c:v>
                </c:pt>
                <c:pt idx="108">
                  <c:v>0.30000000000000032</c:v>
                </c:pt>
                <c:pt idx="109">
                  <c:v>0.30277777777779313</c:v>
                </c:pt>
                <c:pt idx="110">
                  <c:v>0.30555555555555602</c:v>
                </c:pt>
                <c:pt idx="111">
                  <c:v>0.30833333333333302</c:v>
                </c:pt>
                <c:pt idx="112">
                  <c:v>0.31111111111111101</c:v>
                </c:pt>
                <c:pt idx="113">
                  <c:v>0.31388888888891897</c:v>
                </c:pt>
                <c:pt idx="114">
                  <c:v>0.31666666666668375</c:v>
                </c:pt>
                <c:pt idx="115">
                  <c:v>0.31944444444445952</c:v>
                </c:pt>
                <c:pt idx="116">
                  <c:v>0.32222222222223584</c:v>
                </c:pt>
                <c:pt idx="117">
                  <c:v>0.32500000000001233</c:v>
                </c:pt>
                <c:pt idx="118">
                  <c:v>0.32777777777779854</c:v>
                </c:pt>
                <c:pt idx="119">
                  <c:v>0.33055555555555632</c:v>
                </c:pt>
                <c:pt idx="120">
                  <c:v>0.33333333333333331</c:v>
                </c:pt>
                <c:pt idx="121">
                  <c:v>0.33611111111111108</c:v>
                </c:pt>
                <c:pt idx="122">
                  <c:v>0.33888888888892144</c:v>
                </c:pt>
                <c:pt idx="123">
                  <c:v>0.34166666666667789</c:v>
                </c:pt>
                <c:pt idx="124">
                  <c:v>0.34444444444444638</c:v>
                </c:pt>
                <c:pt idx="125">
                  <c:v>0.34722222222222232</c:v>
                </c:pt>
                <c:pt idx="126">
                  <c:v>0.35000000000000031</c:v>
                </c:pt>
                <c:pt idx="127">
                  <c:v>0.35277777777779135</c:v>
                </c:pt>
                <c:pt idx="128">
                  <c:v>0.35555555555555601</c:v>
                </c:pt>
                <c:pt idx="129">
                  <c:v>0.358333333333333</c:v>
                </c:pt>
                <c:pt idx="130">
                  <c:v>0.36111111111111099</c:v>
                </c:pt>
                <c:pt idx="131">
                  <c:v>0.36388888888891519</c:v>
                </c:pt>
                <c:pt idx="132">
                  <c:v>0.36666666666668152</c:v>
                </c:pt>
                <c:pt idx="133">
                  <c:v>0.36944444444445768</c:v>
                </c:pt>
                <c:pt idx="134">
                  <c:v>0.37222222222223417</c:v>
                </c:pt>
                <c:pt idx="135">
                  <c:v>0.37500000000000538</c:v>
                </c:pt>
                <c:pt idx="136">
                  <c:v>0.37777777777779614</c:v>
                </c:pt>
                <c:pt idx="137">
                  <c:v>0.38055555555555631</c:v>
                </c:pt>
                <c:pt idx="138">
                  <c:v>0.38333333333333308</c:v>
                </c:pt>
                <c:pt idx="139">
                  <c:v>0.38611111111111102</c:v>
                </c:pt>
                <c:pt idx="140">
                  <c:v>0.38888888888892137</c:v>
                </c:pt>
                <c:pt idx="141">
                  <c:v>0.39166666666668642</c:v>
                </c:pt>
                <c:pt idx="142">
                  <c:v>0.39444444444446175</c:v>
                </c:pt>
                <c:pt idx="143">
                  <c:v>0.39722222222223763</c:v>
                </c:pt>
                <c:pt idx="144">
                  <c:v>0.4</c:v>
                </c:pt>
                <c:pt idx="145">
                  <c:v>0.4027777777777905</c:v>
                </c:pt>
                <c:pt idx="146">
                  <c:v>0.405555555555556</c:v>
                </c:pt>
                <c:pt idx="147">
                  <c:v>0.40833333333333299</c:v>
                </c:pt>
                <c:pt idx="148">
                  <c:v>0.41111111111111093</c:v>
                </c:pt>
                <c:pt idx="149">
                  <c:v>0.41388888888891318</c:v>
                </c:pt>
                <c:pt idx="150">
                  <c:v>0.41666666666667956</c:v>
                </c:pt>
                <c:pt idx="151">
                  <c:v>0.41944444444445605</c:v>
                </c:pt>
                <c:pt idx="152">
                  <c:v>0.42222222222222638</c:v>
                </c:pt>
                <c:pt idx="153">
                  <c:v>0.42500000000000032</c:v>
                </c:pt>
                <c:pt idx="154">
                  <c:v>0.42777777777779313</c:v>
                </c:pt>
                <c:pt idx="155">
                  <c:v>0.43055555555555602</c:v>
                </c:pt>
                <c:pt idx="156">
                  <c:v>0.43333333333333302</c:v>
                </c:pt>
                <c:pt idx="157">
                  <c:v>0.43611111111111101</c:v>
                </c:pt>
                <c:pt idx="158">
                  <c:v>0.43888888888891897</c:v>
                </c:pt>
                <c:pt idx="159">
                  <c:v>0.44166666666666732</c:v>
                </c:pt>
                <c:pt idx="160">
                  <c:v>0.44444444444444431</c:v>
                </c:pt>
                <c:pt idx="161">
                  <c:v>0.44722222222222202</c:v>
                </c:pt>
                <c:pt idx="162">
                  <c:v>0.45</c:v>
                </c:pt>
                <c:pt idx="163">
                  <c:v>0.45277777777778438</c:v>
                </c:pt>
                <c:pt idx="164">
                  <c:v>0.45555555555555599</c:v>
                </c:pt>
                <c:pt idx="165">
                  <c:v>0.45833333333333293</c:v>
                </c:pt>
                <c:pt idx="166">
                  <c:v>0.46111111111111075</c:v>
                </c:pt>
                <c:pt idx="167">
                  <c:v>0.46388888888891244</c:v>
                </c:pt>
                <c:pt idx="168">
                  <c:v>0.46666666666667789</c:v>
                </c:pt>
                <c:pt idx="169">
                  <c:v>0.46944444444444638</c:v>
                </c:pt>
                <c:pt idx="170">
                  <c:v>0.47222222222222232</c:v>
                </c:pt>
                <c:pt idx="171">
                  <c:v>0.47500000000000031</c:v>
                </c:pt>
                <c:pt idx="172">
                  <c:v>0.47777777777779135</c:v>
                </c:pt>
                <c:pt idx="173">
                  <c:v>0.48055555555555601</c:v>
                </c:pt>
                <c:pt idx="174">
                  <c:v>0.483333333333333</c:v>
                </c:pt>
                <c:pt idx="175">
                  <c:v>0.48611111111111099</c:v>
                </c:pt>
                <c:pt idx="176">
                  <c:v>0.48888888888891519</c:v>
                </c:pt>
                <c:pt idx="177">
                  <c:v>0.49166666666668152</c:v>
                </c:pt>
                <c:pt idx="178">
                  <c:v>0.49444444444445768</c:v>
                </c:pt>
                <c:pt idx="179">
                  <c:v>0.49722222222223417</c:v>
                </c:pt>
                <c:pt idx="180">
                  <c:v>0.5</c:v>
                </c:pt>
                <c:pt idx="181">
                  <c:v>0.50277777777777799</c:v>
                </c:pt>
                <c:pt idx="182">
                  <c:v>0.50555555555555598</c:v>
                </c:pt>
                <c:pt idx="183">
                  <c:v>0.50833333333333297</c:v>
                </c:pt>
                <c:pt idx="184">
                  <c:v>0.51111111111111096</c:v>
                </c:pt>
                <c:pt idx="185">
                  <c:v>0.51388888888888962</c:v>
                </c:pt>
                <c:pt idx="186">
                  <c:v>0.5166666666666655</c:v>
                </c:pt>
                <c:pt idx="187">
                  <c:v>0.51944444444444504</c:v>
                </c:pt>
                <c:pt idx="188">
                  <c:v>0.52222222222222159</c:v>
                </c:pt>
                <c:pt idx="189">
                  <c:v>0.52500000000000002</c:v>
                </c:pt>
                <c:pt idx="190">
                  <c:v>0.52777777777777801</c:v>
                </c:pt>
                <c:pt idx="191">
                  <c:v>0.530555555555556</c:v>
                </c:pt>
                <c:pt idx="192">
                  <c:v>0.53333333333333299</c:v>
                </c:pt>
                <c:pt idx="193">
                  <c:v>0.53611111111111098</c:v>
                </c:pt>
                <c:pt idx="194">
                  <c:v>0.53888888888889064</c:v>
                </c:pt>
                <c:pt idx="195">
                  <c:v>0.54166666666666696</c:v>
                </c:pt>
                <c:pt idx="196">
                  <c:v>0.54444444444444562</c:v>
                </c:pt>
                <c:pt idx="197">
                  <c:v>0.5472222222222215</c:v>
                </c:pt>
                <c:pt idx="198">
                  <c:v>0.55000000000000004</c:v>
                </c:pt>
                <c:pt idx="199">
                  <c:v>0.55277777777777803</c:v>
                </c:pt>
                <c:pt idx="200">
                  <c:v>0.55555555555555602</c:v>
                </c:pt>
                <c:pt idx="201">
                  <c:v>0.55833333333333302</c:v>
                </c:pt>
                <c:pt idx="202">
                  <c:v>0.56111111111111101</c:v>
                </c:pt>
                <c:pt idx="203">
                  <c:v>0.56388888888889865</c:v>
                </c:pt>
                <c:pt idx="204">
                  <c:v>0.56666666666666698</c:v>
                </c:pt>
                <c:pt idx="205">
                  <c:v>0.56944444444444564</c:v>
                </c:pt>
                <c:pt idx="206">
                  <c:v>0.57222222222222197</c:v>
                </c:pt>
                <c:pt idx="207">
                  <c:v>0.57500000000000162</c:v>
                </c:pt>
                <c:pt idx="208">
                  <c:v>0.57777777777777861</c:v>
                </c:pt>
                <c:pt idx="209">
                  <c:v>0.58055555555555549</c:v>
                </c:pt>
                <c:pt idx="210">
                  <c:v>0.58333333333333259</c:v>
                </c:pt>
                <c:pt idx="211">
                  <c:v>0.58611111111111058</c:v>
                </c:pt>
                <c:pt idx="212">
                  <c:v>0.58888888888888902</c:v>
                </c:pt>
                <c:pt idx="213">
                  <c:v>0.59166666666666656</c:v>
                </c:pt>
                <c:pt idx="214">
                  <c:v>0.594444444444445</c:v>
                </c:pt>
                <c:pt idx="215">
                  <c:v>0.59722222222220656</c:v>
                </c:pt>
                <c:pt idx="216">
                  <c:v>0.60000000000000164</c:v>
                </c:pt>
                <c:pt idx="217">
                  <c:v>0.60277777777777863</c:v>
                </c:pt>
                <c:pt idx="218">
                  <c:v>0.60555555555555662</c:v>
                </c:pt>
                <c:pt idx="219">
                  <c:v>0.60833333333333461</c:v>
                </c:pt>
                <c:pt idx="220">
                  <c:v>0.61111111111111205</c:v>
                </c:pt>
                <c:pt idx="221">
                  <c:v>0.61388888888890003</c:v>
                </c:pt>
                <c:pt idx="222">
                  <c:v>0.61666666666666703</c:v>
                </c:pt>
                <c:pt idx="223">
                  <c:v>0.61944444444446911</c:v>
                </c:pt>
                <c:pt idx="224">
                  <c:v>0.62222222222222201</c:v>
                </c:pt>
                <c:pt idx="225">
                  <c:v>0.62500000000001465</c:v>
                </c:pt>
                <c:pt idx="226">
                  <c:v>0.62777777777778165</c:v>
                </c:pt>
                <c:pt idx="227">
                  <c:v>0.63055555555555665</c:v>
                </c:pt>
                <c:pt idx="228">
                  <c:v>0.63333333333333464</c:v>
                </c:pt>
                <c:pt idx="229">
                  <c:v>0.63611111111111263</c:v>
                </c:pt>
                <c:pt idx="230">
                  <c:v>0.63888888888890005</c:v>
                </c:pt>
                <c:pt idx="231">
                  <c:v>0.64166666666666705</c:v>
                </c:pt>
                <c:pt idx="232">
                  <c:v>0.64444444444447346</c:v>
                </c:pt>
                <c:pt idx="233">
                  <c:v>0.64722222222222203</c:v>
                </c:pt>
                <c:pt idx="234">
                  <c:v>0.65000000000002511</c:v>
                </c:pt>
                <c:pt idx="235">
                  <c:v>0.65277777777780122</c:v>
                </c:pt>
                <c:pt idx="236">
                  <c:v>0.65555555555558398</c:v>
                </c:pt>
                <c:pt idx="237">
                  <c:v>0.65833333333334065</c:v>
                </c:pt>
                <c:pt idx="238">
                  <c:v>0.66111111111111265</c:v>
                </c:pt>
                <c:pt idx="239">
                  <c:v>0.66388888888890163</c:v>
                </c:pt>
                <c:pt idx="240">
                  <c:v>0.66666666666666763</c:v>
                </c:pt>
                <c:pt idx="241">
                  <c:v>0.66944444444447715</c:v>
                </c:pt>
                <c:pt idx="242">
                  <c:v>0.67222222222222305</c:v>
                </c:pt>
                <c:pt idx="243">
                  <c:v>0.67500000000002802</c:v>
                </c:pt>
                <c:pt idx="244">
                  <c:v>0.67777777777780446</c:v>
                </c:pt>
                <c:pt idx="245">
                  <c:v>0.68055555555555602</c:v>
                </c:pt>
                <c:pt idx="246">
                  <c:v>0.68333333333333302</c:v>
                </c:pt>
                <c:pt idx="247">
                  <c:v>0.68611111111111101</c:v>
                </c:pt>
                <c:pt idx="248">
                  <c:v>0.68888888888889865</c:v>
                </c:pt>
                <c:pt idx="249">
                  <c:v>0.69166666666666698</c:v>
                </c:pt>
                <c:pt idx="250">
                  <c:v>0.69444444444444564</c:v>
                </c:pt>
                <c:pt idx="251">
                  <c:v>0.69722222222222197</c:v>
                </c:pt>
                <c:pt idx="252">
                  <c:v>0.70000000000000162</c:v>
                </c:pt>
                <c:pt idx="253">
                  <c:v>0.70277777777777861</c:v>
                </c:pt>
                <c:pt idx="254">
                  <c:v>0.70555555555555605</c:v>
                </c:pt>
                <c:pt idx="255">
                  <c:v>0.70833333333333404</c:v>
                </c:pt>
                <c:pt idx="256">
                  <c:v>0.71111111111111103</c:v>
                </c:pt>
                <c:pt idx="257">
                  <c:v>0.71388888888890001</c:v>
                </c:pt>
                <c:pt idx="258">
                  <c:v>0.71666666666666701</c:v>
                </c:pt>
                <c:pt idx="259">
                  <c:v>0.71944444444445665</c:v>
                </c:pt>
                <c:pt idx="260">
                  <c:v>0.72222222222222199</c:v>
                </c:pt>
                <c:pt idx="261">
                  <c:v>0.72500000000000164</c:v>
                </c:pt>
                <c:pt idx="262">
                  <c:v>0.72777777777777863</c:v>
                </c:pt>
                <c:pt idx="263">
                  <c:v>0.73055555555555662</c:v>
                </c:pt>
                <c:pt idx="264">
                  <c:v>0.73333333333333461</c:v>
                </c:pt>
                <c:pt idx="265">
                  <c:v>0.73611111111111205</c:v>
                </c:pt>
                <c:pt idx="266">
                  <c:v>0.73888888888890003</c:v>
                </c:pt>
                <c:pt idx="267">
                  <c:v>0.74166666666666703</c:v>
                </c:pt>
                <c:pt idx="268">
                  <c:v>0.74444444444446911</c:v>
                </c:pt>
                <c:pt idx="269">
                  <c:v>0.74722222222222201</c:v>
                </c:pt>
                <c:pt idx="270">
                  <c:v>0.75000000000001465</c:v>
                </c:pt>
                <c:pt idx="271">
                  <c:v>0.75277777777778165</c:v>
                </c:pt>
                <c:pt idx="272">
                  <c:v>0.75555555555555665</c:v>
                </c:pt>
                <c:pt idx="273">
                  <c:v>0.75833333333333464</c:v>
                </c:pt>
                <c:pt idx="274">
                  <c:v>0.76111111111111263</c:v>
                </c:pt>
                <c:pt idx="275">
                  <c:v>0.76111111111111263</c:v>
                </c:pt>
                <c:pt idx="276">
                  <c:v>0.76388888888890005</c:v>
                </c:pt>
                <c:pt idx="277">
                  <c:v>0.76666666666666705</c:v>
                </c:pt>
                <c:pt idx="278">
                  <c:v>0.76944444444447524</c:v>
                </c:pt>
                <c:pt idx="279">
                  <c:v>0.77222222222222203</c:v>
                </c:pt>
                <c:pt idx="280">
                  <c:v>0.77500000000002411</c:v>
                </c:pt>
                <c:pt idx="281">
                  <c:v>0.77777777777780122</c:v>
                </c:pt>
                <c:pt idx="282">
                  <c:v>0.780555555555556</c:v>
                </c:pt>
                <c:pt idx="283">
                  <c:v>0.78333333333333299</c:v>
                </c:pt>
                <c:pt idx="284">
                  <c:v>0.78611111111111098</c:v>
                </c:pt>
                <c:pt idx="285">
                  <c:v>0.78888888888889064</c:v>
                </c:pt>
                <c:pt idx="286">
                  <c:v>0.79166666666666596</c:v>
                </c:pt>
                <c:pt idx="287">
                  <c:v>0.79444444444444562</c:v>
                </c:pt>
                <c:pt idx="288">
                  <c:v>0.7972222222222215</c:v>
                </c:pt>
                <c:pt idx="289">
                  <c:v>0.8</c:v>
                </c:pt>
                <c:pt idx="290">
                  <c:v>0.80277777777777803</c:v>
                </c:pt>
                <c:pt idx="291">
                  <c:v>0.80555555555555602</c:v>
                </c:pt>
                <c:pt idx="292">
                  <c:v>0.80833333333333302</c:v>
                </c:pt>
                <c:pt idx="293">
                  <c:v>0.81111111111111101</c:v>
                </c:pt>
                <c:pt idx="294">
                  <c:v>0.81388888888889865</c:v>
                </c:pt>
                <c:pt idx="295">
                  <c:v>0.81666666666666599</c:v>
                </c:pt>
                <c:pt idx="296">
                  <c:v>0.81944444444444564</c:v>
                </c:pt>
                <c:pt idx="297">
                  <c:v>0.82222222222222197</c:v>
                </c:pt>
                <c:pt idx="298">
                  <c:v>0.82500000000000162</c:v>
                </c:pt>
                <c:pt idx="299">
                  <c:v>0.82777777777777861</c:v>
                </c:pt>
                <c:pt idx="300">
                  <c:v>0.83055555555555605</c:v>
                </c:pt>
                <c:pt idx="301">
                  <c:v>0.83333333333333404</c:v>
                </c:pt>
                <c:pt idx="302">
                  <c:v>0.83611111111111103</c:v>
                </c:pt>
                <c:pt idx="303">
                  <c:v>0.83888888888890001</c:v>
                </c:pt>
                <c:pt idx="304">
                  <c:v>0.84166666666666701</c:v>
                </c:pt>
                <c:pt idx="305">
                  <c:v>0.84444444444445665</c:v>
                </c:pt>
                <c:pt idx="306">
                  <c:v>0.84722222222222199</c:v>
                </c:pt>
                <c:pt idx="307">
                  <c:v>0.85000000000000164</c:v>
                </c:pt>
                <c:pt idx="308">
                  <c:v>0.85277777777777863</c:v>
                </c:pt>
                <c:pt idx="309">
                  <c:v>0.85555555555555662</c:v>
                </c:pt>
                <c:pt idx="310">
                  <c:v>0.85833333333333461</c:v>
                </c:pt>
                <c:pt idx="311">
                  <c:v>0.86111111111111205</c:v>
                </c:pt>
                <c:pt idx="312">
                  <c:v>0.86388888888890003</c:v>
                </c:pt>
                <c:pt idx="313">
                  <c:v>0.86666666666666703</c:v>
                </c:pt>
                <c:pt idx="314">
                  <c:v>0.86944444444446911</c:v>
                </c:pt>
                <c:pt idx="315">
                  <c:v>0.87222222222222201</c:v>
                </c:pt>
                <c:pt idx="316">
                  <c:v>0.87500000000001465</c:v>
                </c:pt>
                <c:pt idx="317">
                  <c:v>0.87777777777778165</c:v>
                </c:pt>
                <c:pt idx="318">
                  <c:v>0.88055555555555598</c:v>
                </c:pt>
                <c:pt idx="319">
                  <c:v>0.88333333333333297</c:v>
                </c:pt>
                <c:pt idx="320">
                  <c:v>0.88611111111111096</c:v>
                </c:pt>
                <c:pt idx="321">
                  <c:v>0.88888888888888962</c:v>
                </c:pt>
                <c:pt idx="322">
                  <c:v>0.8916666666666665</c:v>
                </c:pt>
                <c:pt idx="323">
                  <c:v>0.89444444444444504</c:v>
                </c:pt>
                <c:pt idx="324">
                  <c:v>0.89722222222222159</c:v>
                </c:pt>
                <c:pt idx="325">
                  <c:v>0.9</c:v>
                </c:pt>
                <c:pt idx="326">
                  <c:v>0.90277777777777801</c:v>
                </c:pt>
                <c:pt idx="327">
                  <c:v>0.905555555555556</c:v>
                </c:pt>
                <c:pt idx="328">
                  <c:v>0.90833333333333299</c:v>
                </c:pt>
                <c:pt idx="329">
                  <c:v>0.91111111111111098</c:v>
                </c:pt>
                <c:pt idx="330">
                  <c:v>0.91388888888889064</c:v>
                </c:pt>
                <c:pt idx="331">
                  <c:v>0.91666666666666596</c:v>
                </c:pt>
                <c:pt idx="332">
                  <c:v>0.91944444444444562</c:v>
                </c:pt>
                <c:pt idx="333">
                  <c:v>0.9222222222222215</c:v>
                </c:pt>
                <c:pt idx="334">
                  <c:v>0.92500000000000004</c:v>
                </c:pt>
                <c:pt idx="335">
                  <c:v>0.92777777777777803</c:v>
                </c:pt>
                <c:pt idx="336">
                  <c:v>0.93055555555555602</c:v>
                </c:pt>
                <c:pt idx="337">
                  <c:v>0.93333333333333302</c:v>
                </c:pt>
                <c:pt idx="338">
                  <c:v>0.93611111111111101</c:v>
                </c:pt>
                <c:pt idx="339">
                  <c:v>0.93888888888889865</c:v>
                </c:pt>
                <c:pt idx="340">
                  <c:v>0.94166666666666698</c:v>
                </c:pt>
                <c:pt idx="341">
                  <c:v>0.94444444444444564</c:v>
                </c:pt>
                <c:pt idx="342">
                  <c:v>0.94722222222222197</c:v>
                </c:pt>
                <c:pt idx="343">
                  <c:v>0.95000000000000162</c:v>
                </c:pt>
                <c:pt idx="344">
                  <c:v>0.95277777777777861</c:v>
                </c:pt>
                <c:pt idx="345">
                  <c:v>0.95555555555555605</c:v>
                </c:pt>
                <c:pt idx="346">
                  <c:v>0.95833333333333404</c:v>
                </c:pt>
                <c:pt idx="347">
                  <c:v>0.96111111111111103</c:v>
                </c:pt>
                <c:pt idx="348">
                  <c:v>0.96388888888890001</c:v>
                </c:pt>
                <c:pt idx="349">
                  <c:v>0.96666666666666701</c:v>
                </c:pt>
                <c:pt idx="350">
                  <c:v>0.96944444444445665</c:v>
                </c:pt>
                <c:pt idx="351">
                  <c:v>0.97222222222222199</c:v>
                </c:pt>
                <c:pt idx="352">
                  <c:v>0.97500000000000164</c:v>
                </c:pt>
                <c:pt idx="353">
                  <c:v>0.97777777777777863</c:v>
                </c:pt>
                <c:pt idx="354">
                  <c:v>0.98055555555555496</c:v>
                </c:pt>
                <c:pt idx="355">
                  <c:v>0.9833333333333325</c:v>
                </c:pt>
                <c:pt idx="356">
                  <c:v>0.98611111111111049</c:v>
                </c:pt>
                <c:pt idx="357">
                  <c:v>0.98888888888888904</c:v>
                </c:pt>
                <c:pt idx="358">
                  <c:v>0.99166666666666659</c:v>
                </c:pt>
                <c:pt idx="359">
                  <c:v>0.99444444444444502</c:v>
                </c:pt>
                <c:pt idx="360">
                  <c:v>0.99722222222222157</c:v>
                </c:pt>
                <c:pt idx="361">
                  <c:v>1</c:v>
                </c:pt>
                <c:pt idx="362">
                  <c:v>1.002777777777778</c:v>
                </c:pt>
                <c:pt idx="363">
                  <c:v>1.005555555555556</c:v>
                </c:pt>
                <c:pt idx="364">
                  <c:v>1.0083333333333331</c:v>
                </c:pt>
                <c:pt idx="365">
                  <c:v>1.0111111111111111</c:v>
                </c:pt>
                <c:pt idx="366">
                  <c:v>1.0138888888888899</c:v>
                </c:pt>
                <c:pt idx="367">
                  <c:v>1.0166666666666671</c:v>
                </c:pt>
                <c:pt idx="368">
                  <c:v>1.0194444444444006</c:v>
                </c:pt>
                <c:pt idx="369">
                  <c:v>1.0222222222222219</c:v>
                </c:pt>
                <c:pt idx="370">
                  <c:v>1.0249999999999537</c:v>
                </c:pt>
                <c:pt idx="371">
                  <c:v>1.0277777777777779</c:v>
                </c:pt>
                <c:pt idx="372">
                  <c:v>1.0305555555555561</c:v>
                </c:pt>
                <c:pt idx="373">
                  <c:v>1.033333333333333</c:v>
                </c:pt>
                <c:pt idx="374">
                  <c:v>1.0361111111111121</c:v>
                </c:pt>
                <c:pt idx="375">
                  <c:v>1.0388888888888901</c:v>
                </c:pt>
                <c:pt idx="376">
                  <c:v>1.0416666666666659</c:v>
                </c:pt>
                <c:pt idx="377">
                  <c:v>1.0444444444444438</c:v>
                </c:pt>
                <c:pt idx="378">
                  <c:v>1.0472222222222218</c:v>
                </c:pt>
                <c:pt idx="379">
                  <c:v>1.05</c:v>
                </c:pt>
                <c:pt idx="380">
                  <c:v>1.052777777777778</c:v>
                </c:pt>
                <c:pt idx="381">
                  <c:v>1.055555555555556</c:v>
                </c:pt>
                <c:pt idx="382">
                  <c:v>1.0583333333333331</c:v>
                </c:pt>
                <c:pt idx="383">
                  <c:v>1.0611111111111111</c:v>
                </c:pt>
                <c:pt idx="384">
                  <c:v>1.06388888888889</c:v>
                </c:pt>
                <c:pt idx="385">
                  <c:v>1.0666666666666671</c:v>
                </c:pt>
                <c:pt idx="386">
                  <c:v>1.0694444444444438</c:v>
                </c:pt>
                <c:pt idx="387">
                  <c:v>1.072222222222222</c:v>
                </c:pt>
                <c:pt idx="388">
                  <c:v>1.075</c:v>
                </c:pt>
                <c:pt idx="389">
                  <c:v>1.0777777777777779</c:v>
                </c:pt>
                <c:pt idx="390">
                  <c:v>1.0805555555555661</c:v>
                </c:pt>
                <c:pt idx="391">
                  <c:v>1.083333333333333</c:v>
                </c:pt>
                <c:pt idx="392">
                  <c:v>1.0861111111111121</c:v>
                </c:pt>
                <c:pt idx="393">
                  <c:v>1.0888888888888901</c:v>
                </c:pt>
                <c:pt idx="394">
                  <c:v>1.091666666666667</c:v>
                </c:pt>
                <c:pt idx="395">
                  <c:v>1.094444444444445</c:v>
                </c:pt>
                <c:pt idx="396">
                  <c:v>1.0972222222222219</c:v>
                </c:pt>
                <c:pt idx="397">
                  <c:v>1.1000000000000001</c:v>
                </c:pt>
                <c:pt idx="398">
                  <c:v>1.1027777777777781</c:v>
                </c:pt>
                <c:pt idx="399">
                  <c:v>1.1055555555555561</c:v>
                </c:pt>
                <c:pt idx="400">
                  <c:v>1.1083333333333341</c:v>
                </c:pt>
                <c:pt idx="401">
                  <c:v>1.111111111111112</c:v>
                </c:pt>
                <c:pt idx="402">
                  <c:v>1.11388888888889</c:v>
                </c:pt>
                <c:pt idx="403">
                  <c:v>1.1166666666666671</c:v>
                </c:pt>
                <c:pt idx="404">
                  <c:v>1.1194444444444438</c:v>
                </c:pt>
                <c:pt idx="405">
                  <c:v>1.122222222222222</c:v>
                </c:pt>
                <c:pt idx="406">
                  <c:v>1.125</c:v>
                </c:pt>
                <c:pt idx="407">
                  <c:v>1.127777777777778</c:v>
                </c:pt>
                <c:pt idx="408">
                  <c:v>1.1305555555556004</c:v>
                </c:pt>
                <c:pt idx="409">
                  <c:v>1.1333333333333331</c:v>
                </c:pt>
                <c:pt idx="410">
                  <c:v>1.1361111111111521</c:v>
                </c:pt>
                <c:pt idx="411">
                  <c:v>1.1388888888889181</c:v>
                </c:pt>
                <c:pt idx="412">
                  <c:v>1.1416666666666671</c:v>
                </c:pt>
                <c:pt idx="413">
                  <c:v>1.1444444444444439</c:v>
                </c:pt>
                <c:pt idx="414">
                  <c:v>1.1472222222222219</c:v>
                </c:pt>
                <c:pt idx="415">
                  <c:v>1.1499999999999537</c:v>
                </c:pt>
                <c:pt idx="416">
                  <c:v>1.1527777777777781</c:v>
                </c:pt>
                <c:pt idx="417">
                  <c:v>1.1555555555555561</c:v>
                </c:pt>
                <c:pt idx="418">
                  <c:v>1.1583333333333341</c:v>
                </c:pt>
                <c:pt idx="419">
                  <c:v>1.1611111111111121</c:v>
                </c:pt>
                <c:pt idx="420">
                  <c:v>1.1638888888888901</c:v>
                </c:pt>
                <c:pt idx="421">
                  <c:v>1.1666666666666681</c:v>
                </c:pt>
                <c:pt idx="422">
                  <c:v>1.1694444444444438</c:v>
                </c:pt>
                <c:pt idx="423">
                  <c:v>1.1722222222222221</c:v>
                </c:pt>
                <c:pt idx="424">
                  <c:v>1.175</c:v>
                </c:pt>
                <c:pt idx="425">
                  <c:v>1.177777777777778</c:v>
                </c:pt>
                <c:pt idx="426">
                  <c:v>1.1805555555556062</c:v>
                </c:pt>
                <c:pt idx="427">
                  <c:v>1.1833333333333331</c:v>
                </c:pt>
                <c:pt idx="428">
                  <c:v>1.1861111111111593</c:v>
                </c:pt>
                <c:pt idx="429">
                  <c:v>1.1888888888889357</c:v>
                </c:pt>
                <c:pt idx="430">
                  <c:v>1.1916666666666671</c:v>
                </c:pt>
                <c:pt idx="431">
                  <c:v>1.194444444444444</c:v>
                </c:pt>
                <c:pt idx="432">
                  <c:v>1.197222222222222</c:v>
                </c:pt>
                <c:pt idx="433">
                  <c:v>1.2</c:v>
                </c:pt>
                <c:pt idx="434">
                  <c:v>1.2027777777777779</c:v>
                </c:pt>
                <c:pt idx="435">
                  <c:v>1.205555555555555</c:v>
                </c:pt>
                <c:pt idx="436">
                  <c:v>1.208333333333333</c:v>
                </c:pt>
                <c:pt idx="437">
                  <c:v>1.211111111111111</c:v>
                </c:pt>
                <c:pt idx="438">
                  <c:v>1.2138888888888899</c:v>
                </c:pt>
                <c:pt idx="439">
                  <c:v>1.216666666666667</c:v>
                </c:pt>
                <c:pt idx="440">
                  <c:v>1.2194444444443948</c:v>
                </c:pt>
                <c:pt idx="441">
                  <c:v>1.2222222222222219</c:v>
                </c:pt>
                <c:pt idx="442">
                  <c:v>1.2249999999999488</c:v>
                </c:pt>
                <c:pt idx="443">
                  <c:v>1.2277777777777779</c:v>
                </c:pt>
                <c:pt idx="444">
                  <c:v>1.2305555555555561</c:v>
                </c:pt>
                <c:pt idx="445">
                  <c:v>1.2333333333333318</c:v>
                </c:pt>
                <c:pt idx="446">
                  <c:v>1.236111111111112</c:v>
                </c:pt>
                <c:pt idx="447">
                  <c:v>1.23888888888889</c:v>
                </c:pt>
                <c:pt idx="448">
                  <c:v>1.2416666666666658</c:v>
                </c:pt>
                <c:pt idx="449">
                  <c:v>1.2444444444444438</c:v>
                </c:pt>
                <c:pt idx="450">
                  <c:v>1.2472222222222218</c:v>
                </c:pt>
                <c:pt idx="451">
                  <c:v>1.25</c:v>
                </c:pt>
                <c:pt idx="452">
                  <c:v>1.252777777777778</c:v>
                </c:pt>
                <c:pt idx="453">
                  <c:v>1.255555555555556</c:v>
                </c:pt>
                <c:pt idx="454">
                  <c:v>1.2583333333333331</c:v>
                </c:pt>
                <c:pt idx="455">
                  <c:v>1.2611111111111111</c:v>
                </c:pt>
                <c:pt idx="456">
                  <c:v>1.2638888888888899</c:v>
                </c:pt>
                <c:pt idx="457">
                  <c:v>1.2666666666666671</c:v>
                </c:pt>
                <c:pt idx="458">
                  <c:v>1.2694444444444006</c:v>
                </c:pt>
                <c:pt idx="459">
                  <c:v>1.2722222222222219</c:v>
                </c:pt>
                <c:pt idx="460">
                  <c:v>1.2749999999999537</c:v>
                </c:pt>
                <c:pt idx="461">
                  <c:v>1.2777777777777779</c:v>
                </c:pt>
                <c:pt idx="462">
                  <c:v>1.2805555555555561</c:v>
                </c:pt>
                <c:pt idx="463">
                  <c:v>1.283333333333333</c:v>
                </c:pt>
                <c:pt idx="464">
                  <c:v>1.2861111111111121</c:v>
                </c:pt>
                <c:pt idx="465">
                  <c:v>1.2888888888888901</c:v>
                </c:pt>
                <c:pt idx="466">
                  <c:v>1.2916666666666659</c:v>
                </c:pt>
                <c:pt idx="467">
                  <c:v>1.2944444444444438</c:v>
                </c:pt>
                <c:pt idx="468">
                  <c:v>1.2972222222222218</c:v>
                </c:pt>
                <c:pt idx="469">
                  <c:v>1.3</c:v>
                </c:pt>
                <c:pt idx="470">
                  <c:v>1.302777777777778</c:v>
                </c:pt>
                <c:pt idx="471">
                  <c:v>1.305555555555556</c:v>
                </c:pt>
                <c:pt idx="472">
                  <c:v>1.3083333333333331</c:v>
                </c:pt>
                <c:pt idx="473">
                  <c:v>1.3111111111111111</c:v>
                </c:pt>
                <c:pt idx="474">
                  <c:v>1.31388888888889</c:v>
                </c:pt>
                <c:pt idx="475">
                  <c:v>1.3166666666666671</c:v>
                </c:pt>
                <c:pt idx="476">
                  <c:v>1.3194444444444438</c:v>
                </c:pt>
                <c:pt idx="477">
                  <c:v>1.322222222222222</c:v>
                </c:pt>
                <c:pt idx="478">
                  <c:v>1.325</c:v>
                </c:pt>
                <c:pt idx="479">
                  <c:v>1.3277777777777779</c:v>
                </c:pt>
                <c:pt idx="480">
                  <c:v>1.3305555555555661</c:v>
                </c:pt>
                <c:pt idx="481">
                  <c:v>1.333333333333333</c:v>
                </c:pt>
                <c:pt idx="482">
                  <c:v>1.3361111111111121</c:v>
                </c:pt>
                <c:pt idx="483">
                  <c:v>1.3388888888888901</c:v>
                </c:pt>
                <c:pt idx="484">
                  <c:v>1.341666666666667</c:v>
                </c:pt>
                <c:pt idx="485">
                  <c:v>1.3444444444444439</c:v>
                </c:pt>
                <c:pt idx="486">
                  <c:v>1.3472222222222219</c:v>
                </c:pt>
                <c:pt idx="487">
                  <c:v>1.35</c:v>
                </c:pt>
                <c:pt idx="488">
                  <c:v>1.3527777777777781</c:v>
                </c:pt>
                <c:pt idx="489">
                  <c:v>1.3555555555555561</c:v>
                </c:pt>
                <c:pt idx="490">
                  <c:v>1.3583333333333341</c:v>
                </c:pt>
                <c:pt idx="491">
                  <c:v>1.361111111111112</c:v>
                </c:pt>
                <c:pt idx="492">
                  <c:v>1.36388888888889</c:v>
                </c:pt>
                <c:pt idx="493">
                  <c:v>1.3666666666666671</c:v>
                </c:pt>
                <c:pt idx="494">
                  <c:v>1.3694444444444438</c:v>
                </c:pt>
                <c:pt idx="495">
                  <c:v>1.372222222222222</c:v>
                </c:pt>
                <c:pt idx="496">
                  <c:v>1.375</c:v>
                </c:pt>
                <c:pt idx="497">
                  <c:v>1.377777777777778</c:v>
                </c:pt>
                <c:pt idx="498">
                  <c:v>1.3805555555556004</c:v>
                </c:pt>
                <c:pt idx="499">
                  <c:v>1.3833333333333331</c:v>
                </c:pt>
                <c:pt idx="500">
                  <c:v>1.3861111111111521</c:v>
                </c:pt>
                <c:pt idx="501">
                  <c:v>1.3888888888889181</c:v>
                </c:pt>
                <c:pt idx="502">
                  <c:v>1.3916666666666671</c:v>
                </c:pt>
                <c:pt idx="503">
                  <c:v>1.3944444444444439</c:v>
                </c:pt>
                <c:pt idx="504">
                  <c:v>1.3972222222222219</c:v>
                </c:pt>
                <c:pt idx="505">
                  <c:v>1.4</c:v>
                </c:pt>
                <c:pt idx="506">
                  <c:v>1.4027777777777779</c:v>
                </c:pt>
                <c:pt idx="507">
                  <c:v>1.405555555555555</c:v>
                </c:pt>
                <c:pt idx="508">
                  <c:v>1.408333333333333</c:v>
                </c:pt>
                <c:pt idx="509">
                  <c:v>1.411111111111111</c:v>
                </c:pt>
                <c:pt idx="510">
                  <c:v>1.413888888888889</c:v>
                </c:pt>
                <c:pt idx="511">
                  <c:v>1.4166666666666659</c:v>
                </c:pt>
                <c:pt idx="512">
                  <c:v>1.4194444444443888</c:v>
                </c:pt>
                <c:pt idx="513">
                  <c:v>1.4222222222222218</c:v>
                </c:pt>
                <c:pt idx="514">
                  <c:v>1.424999999999941</c:v>
                </c:pt>
                <c:pt idx="515">
                  <c:v>1.4277777777777778</c:v>
                </c:pt>
                <c:pt idx="516">
                  <c:v>1.430555555555556</c:v>
                </c:pt>
                <c:pt idx="517">
                  <c:v>1.4333333333333318</c:v>
                </c:pt>
                <c:pt idx="518">
                  <c:v>1.4361111111111111</c:v>
                </c:pt>
                <c:pt idx="519">
                  <c:v>1.43888888888889</c:v>
                </c:pt>
                <c:pt idx="520">
                  <c:v>1.4416666666666658</c:v>
                </c:pt>
                <c:pt idx="521">
                  <c:v>1.4444444444444438</c:v>
                </c:pt>
                <c:pt idx="522">
                  <c:v>1.4472222222222118</c:v>
                </c:pt>
                <c:pt idx="523">
                  <c:v>1.45</c:v>
                </c:pt>
                <c:pt idx="524">
                  <c:v>1.4527777777777779</c:v>
                </c:pt>
                <c:pt idx="525">
                  <c:v>1.455555555555555</c:v>
                </c:pt>
                <c:pt idx="526">
                  <c:v>1.458333333333333</c:v>
                </c:pt>
                <c:pt idx="527">
                  <c:v>1.461111111111111</c:v>
                </c:pt>
                <c:pt idx="528">
                  <c:v>1.463888888888889</c:v>
                </c:pt>
                <c:pt idx="529">
                  <c:v>1.466666666666667</c:v>
                </c:pt>
                <c:pt idx="530">
                  <c:v>1.4694444444443948</c:v>
                </c:pt>
                <c:pt idx="531">
                  <c:v>1.4722222222222219</c:v>
                </c:pt>
                <c:pt idx="532">
                  <c:v>1.4749999999999488</c:v>
                </c:pt>
                <c:pt idx="533">
                  <c:v>1.4777777777777779</c:v>
                </c:pt>
                <c:pt idx="534">
                  <c:v>1.4805555555555561</c:v>
                </c:pt>
                <c:pt idx="535">
                  <c:v>1.4833333333333318</c:v>
                </c:pt>
                <c:pt idx="536">
                  <c:v>1.486111111111112</c:v>
                </c:pt>
                <c:pt idx="537">
                  <c:v>1.48888888888889</c:v>
                </c:pt>
                <c:pt idx="538">
                  <c:v>1.4916666666666658</c:v>
                </c:pt>
                <c:pt idx="539">
                  <c:v>1.4944444444444438</c:v>
                </c:pt>
                <c:pt idx="540">
                  <c:v>1.4972222222222218</c:v>
                </c:pt>
                <c:pt idx="541">
                  <c:v>1.5</c:v>
                </c:pt>
                <c:pt idx="542">
                  <c:v>1.502777777777778</c:v>
                </c:pt>
                <c:pt idx="543">
                  <c:v>1.505555555555556</c:v>
                </c:pt>
                <c:pt idx="544">
                  <c:v>1.5083333333333331</c:v>
                </c:pt>
                <c:pt idx="545">
                  <c:v>1.5111111111111111</c:v>
                </c:pt>
                <c:pt idx="546">
                  <c:v>1.5138888888888899</c:v>
                </c:pt>
                <c:pt idx="547">
                  <c:v>1.5166666666666671</c:v>
                </c:pt>
                <c:pt idx="548">
                  <c:v>1.5194444444444006</c:v>
                </c:pt>
                <c:pt idx="549">
                  <c:v>1.5222222222222219</c:v>
                </c:pt>
                <c:pt idx="550">
                  <c:v>1.5249999999999537</c:v>
                </c:pt>
                <c:pt idx="551">
                  <c:v>1.5277777777777779</c:v>
                </c:pt>
                <c:pt idx="552">
                  <c:v>1.5305555555555561</c:v>
                </c:pt>
                <c:pt idx="553">
                  <c:v>1.533333333333333</c:v>
                </c:pt>
                <c:pt idx="554">
                  <c:v>1.5361111111111121</c:v>
                </c:pt>
                <c:pt idx="555">
                  <c:v>1.5388888888888901</c:v>
                </c:pt>
                <c:pt idx="556">
                  <c:v>1.5416666666666659</c:v>
                </c:pt>
                <c:pt idx="557">
                  <c:v>1.5444444444444438</c:v>
                </c:pt>
                <c:pt idx="558">
                  <c:v>1.5472222222222218</c:v>
                </c:pt>
                <c:pt idx="559">
                  <c:v>1.55</c:v>
                </c:pt>
                <c:pt idx="560">
                  <c:v>1.552777777777778</c:v>
                </c:pt>
                <c:pt idx="561">
                  <c:v>1.555555555555556</c:v>
                </c:pt>
                <c:pt idx="562">
                  <c:v>1.5583333333333331</c:v>
                </c:pt>
                <c:pt idx="563">
                  <c:v>1.5611111111111111</c:v>
                </c:pt>
                <c:pt idx="564">
                  <c:v>1.56388888888889</c:v>
                </c:pt>
                <c:pt idx="565">
                  <c:v>1.5666666666666671</c:v>
                </c:pt>
                <c:pt idx="566">
                  <c:v>1.5694444444444438</c:v>
                </c:pt>
                <c:pt idx="567">
                  <c:v>1.572222222222222</c:v>
                </c:pt>
                <c:pt idx="568">
                  <c:v>1.575</c:v>
                </c:pt>
                <c:pt idx="569">
                  <c:v>1.5777777777777779</c:v>
                </c:pt>
                <c:pt idx="570">
                  <c:v>1.5805555555555661</c:v>
                </c:pt>
                <c:pt idx="571">
                  <c:v>1.583333333333333</c:v>
                </c:pt>
                <c:pt idx="572">
                  <c:v>1.5861111111111121</c:v>
                </c:pt>
                <c:pt idx="573">
                  <c:v>1.5888888888888901</c:v>
                </c:pt>
                <c:pt idx="574">
                  <c:v>1.591666666666667</c:v>
                </c:pt>
                <c:pt idx="575">
                  <c:v>1.594444444444445</c:v>
                </c:pt>
                <c:pt idx="576">
                  <c:v>1.5972222222222219</c:v>
                </c:pt>
                <c:pt idx="577">
                  <c:v>1.6</c:v>
                </c:pt>
                <c:pt idx="578">
                  <c:v>1.6027777777777781</c:v>
                </c:pt>
                <c:pt idx="579">
                  <c:v>1.6055555555555561</c:v>
                </c:pt>
                <c:pt idx="580">
                  <c:v>1.6083333333333341</c:v>
                </c:pt>
                <c:pt idx="581">
                  <c:v>1.611111111111112</c:v>
                </c:pt>
                <c:pt idx="582">
                  <c:v>1.61388888888889</c:v>
                </c:pt>
                <c:pt idx="583">
                  <c:v>1.6166666666666671</c:v>
                </c:pt>
                <c:pt idx="584">
                  <c:v>1.6194444444444438</c:v>
                </c:pt>
                <c:pt idx="585">
                  <c:v>1.622222222222222</c:v>
                </c:pt>
                <c:pt idx="586">
                  <c:v>1.625</c:v>
                </c:pt>
                <c:pt idx="587">
                  <c:v>1.627777777777778</c:v>
                </c:pt>
                <c:pt idx="588">
                  <c:v>1.6305555555556004</c:v>
                </c:pt>
                <c:pt idx="589">
                  <c:v>1.6333333333333331</c:v>
                </c:pt>
                <c:pt idx="590">
                  <c:v>1.6361111111111521</c:v>
                </c:pt>
                <c:pt idx="591">
                  <c:v>1.6388888888889181</c:v>
                </c:pt>
                <c:pt idx="592">
                  <c:v>1.6416666666666671</c:v>
                </c:pt>
                <c:pt idx="593">
                  <c:v>1.6444444444444439</c:v>
                </c:pt>
                <c:pt idx="594">
                  <c:v>1.6472222222222219</c:v>
                </c:pt>
                <c:pt idx="595">
                  <c:v>1.6500000000000001</c:v>
                </c:pt>
                <c:pt idx="596">
                  <c:v>1.6527777777777781</c:v>
                </c:pt>
                <c:pt idx="597">
                  <c:v>1.6555555555555561</c:v>
                </c:pt>
                <c:pt idx="598">
                  <c:v>1.6583333333333341</c:v>
                </c:pt>
                <c:pt idx="599">
                  <c:v>1.6611111111111121</c:v>
                </c:pt>
                <c:pt idx="600">
                  <c:v>1.6638888888888901</c:v>
                </c:pt>
                <c:pt idx="601">
                  <c:v>1.6666666666666681</c:v>
                </c:pt>
                <c:pt idx="602">
                  <c:v>1.6694444444444438</c:v>
                </c:pt>
                <c:pt idx="603">
                  <c:v>1.6722222222222221</c:v>
                </c:pt>
                <c:pt idx="604">
                  <c:v>1.675</c:v>
                </c:pt>
                <c:pt idx="605">
                  <c:v>1.677777777777778</c:v>
                </c:pt>
                <c:pt idx="606">
                  <c:v>1.6805555555556062</c:v>
                </c:pt>
                <c:pt idx="607">
                  <c:v>1.6833333333333331</c:v>
                </c:pt>
                <c:pt idx="608">
                  <c:v>1.6861111111111593</c:v>
                </c:pt>
                <c:pt idx="609">
                  <c:v>1.6888888888889357</c:v>
                </c:pt>
                <c:pt idx="610">
                  <c:v>1.6916666666666671</c:v>
                </c:pt>
                <c:pt idx="611">
                  <c:v>1.694444444444444</c:v>
                </c:pt>
                <c:pt idx="612">
                  <c:v>1.697222222222222</c:v>
                </c:pt>
                <c:pt idx="613">
                  <c:v>1.7</c:v>
                </c:pt>
                <c:pt idx="614">
                  <c:v>1.7027777777777779</c:v>
                </c:pt>
                <c:pt idx="615">
                  <c:v>1.7055555555555559</c:v>
                </c:pt>
                <c:pt idx="616">
                  <c:v>1.708333333333333</c:v>
                </c:pt>
                <c:pt idx="617">
                  <c:v>1.711111111111111</c:v>
                </c:pt>
                <c:pt idx="618">
                  <c:v>1.7138888888888899</c:v>
                </c:pt>
                <c:pt idx="619">
                  <c:v>1.716666666666667</c:v>
                </c:pt>
                <c:pt idx="620">
                  <c:v>1.7194444444443957</c:v>
                </c:pt>
                <c:pt idx="621">
                  <c:v>1.7222222222222219</c:v>
                </c:pt>
                <c:pt idx="622">
                  <c:v>1.7249999999999488</c:v>
                </c:pt>
                <c:pt idx="623">
                  <c:v>1.7277777777777779</c:v>
                </c:pt>
                <c:pt idx="624">
                  <c:v>1.7305555555555561</c:v>
                </c:pt>
                <c:pt idx="625">
                  <c:v>1.7333333333333338</c:v>
                </c:pt>
                <c:pt idx="626">
                  <c:v>1.736111111111112</c:v>
                </c:pt>
                <c:pt idx="627">
                  <c:v>1.73888888888889</c:v>
                </c:pt>
                <c:pt idx="628">
                  <c:v>1.7416666666666658</c:v>
                </c:pt>
                <c:pt idx="629">
                  <c:v>1.7444444444444438</c:v>
                </c:pt>
                <c:pt idx="630">
                  <c:v>1.7472222222222218</c:v>
                </c:pt>
                <c:pt idx="631">
                  <c:v>1.75</c:v>
                </c:pt>
                <c:pt idx="632">
                  <c:v>1.752777777777778</c:v>
                </c:pt>
                <c:pt idx="633">
                  <c:v>1.755555555555556</c:v>
                </c:pt>
                <c:pt idx="634">
                  <c:v>1.7583333333333331</c:v>
                </c:pt>
                <c:pt idx="635">
                  <c:v>1.7611111111111111</c:v>
                </c:pt>
                <c:pt idx="636">
                  <c:v>1.7638888888888899</c:v>
                </c:pt>
                <c:pt idx="637">
                  <c:v>1.7666666666666671</c:v>
                </c:pt>
                <c:pt idx="638">
                  <c:v>1.7694444444444006</c:v>
                </c:pt>
                <c:pt idx="639">
                  <c:v>1.7722222222222219</c:v>
                </c:pt>
                <c:pt idx="640">
                  <c:v>1.7749999999999537</c:v>
                </c:pt>
                <c:pt idx="641">
                  <c:v>1.7777777777777779</c:v>
                </c:pt>
                <c:pt idx="642">
                  <c:v>1.7805555555555561</c:v>
                </c:pt>
                <c:pt idx="643">
                  <c:v>1.7833333333333339</c:v>
                </c:pt>
                <c:pt idx="644">
                  <c:v>1.7861111111111121</c:v>
                </c:pt>
                <c:pt idx="645">
                  <c:v>1.7888888888888901</c:v>
                </c:pt>
                <c:pt idx="646">
                  <c:v>1.7916666666666659</c:v>
                </c:pt>
                <c:pt idx="647">
                  <c:v>1.7944444444444438</c:v>
                </c:pt>
                <c:pt idx="648">
                  <c:v>1.7972222222222218</c:v>
                </c:pt>
                <c:pt idx="649">
                  <c:v>1.8</c:v>
                </c:pt>
                <c:pt idx="650">
                  <c:v>1.802777777777778</c:v>
                </c:pt>
                <c:pt idx="651">
                  <c:v>1.805555555555556</c:v>
                </c:pt>
                <c:pt idx="652">
                  <c:v>1.8083333333333331</c:v>
                </c:pt>
                <c:pt idx="653">
                  <c:v>1.8111111111111111</c:v>
                </c:pt>
                <c:pt idx="654">
                  <c:v>1.81388888888889</c:v>
                </c:pt>
                <c:pt idx="655">
                  <c:v>1.8166666666666671</c:v>
                </c:pt>
                <c:pt idx="656">
                  <c:v>1.8194444444444438</c:v>
                </c:pt>
                <c:pt idx="657">
                  <c:v>1.822222222222222</c:v>
                </c:pt>
                <c:pt idx="658">
                  <c:v>1.825</c:v>
                </c:pt>
                <c:pt idx="659">
                  <c:v>1.8277777777777779</c:v>
                </c:pt>
                <c:pt idx="660">
                  <c:v>1.8305555555555661</c:v>
                </c:pt>
                <c:pt idx="661">
                  <c:v>1.833333333333333</c:v>
                </c:pt>
                <c:pt idx="662">
                  <c:v>1.8361111111111121</c:v>
                </c:pt>
                <c:pt idx="663">
                  <c:v>1.8388888888888901</c:v>
                </c:pt>
                <c:pt idx="664">
                  <c:v>1.841666666666667</c:v>
                </c:pt>
                <c:pt idx="665">
                  <c:v>1.8444444444444439</c:v>
                </c:pt>
                <c:pt idx="666">
                  <c:v>1.8472222222222219</c:v>
                </c:pt>
                <c:pt idx="667">
                  <c:v>1.85</c:v>
                </c:pt>
                <c:pt idx="668">
                  <c:v>1.8527777777777781</c:v>
                </c:pt>
                <c:pt idx="669">
                  <c:v>1.8555555555555561</c:v>
                </c:pt>
                <c:pt idx="670">
                  <c:v>1.8583333333333341</c:v>
                </c:pt>
                <c:pt idx="671">
                  <c:v>1.861111111111112</c:v>
                </c:pt>
                <c:pt idx="672">
                  <c:v>1.86388888888889</c:v>
                </c:pt>
                <c:pt idx="673">
                  <c:v>1.8666666666666671</c:v>
                </c:pt>
                <c:pt idx="674">
                  <c:v>1.8694444444444438</c:v>
                </c:pt>
                <c:pt idx="675">
                  <c:v>1.872222222222222</c:v>
                </c:pt>
                <c:pt idx="676">
                  <c:v>1.875</c:v>
                </c:pt>
                <c:pt idx="677">
                  <c:v>1.877777777777778</c:v>
                </c:pt>
                <c:pt idx="678">
                  <c:v>1.8805555555556004</c:v>
                </c:pt>
                <c:pt idx="679">
                  <c:v>1.8833333333333331</c:v>
                </c:pt>
                <c:pt idx="680">
                  <c:v>1.8861111111111521</c:v>
                </c:pt>
                <c:pt idx="681">
                  <c:v>1.8888888888889181</c:v>
                </c:pt>
                <c:pt idx="682">
                  <c:v>1.8916666666666671</c:v>
                </c:pt>
                <c:pt idx="683">
                  <c:v>1.8944444444444439</c:v>
                </c:pt>
                <c:pt idx="684">
                  <c:v>1.8972222222222219</c:v>
                </c:pt>
                <c:pt idx="685">
                  <c:v>1.9000000000000001</c:v>
                </c:pt>
                <c:pt idx="686">
                  <c:v>1.9027777777777781</c:v>
                </c:pt>
                <c:pt idx="687">
                  <c:v>1.9055555555555561</c:v>
                </c:pt>
                <c:pt idx="688">
                  <c:v>1.9083333333333341</c:v>
                </c:pt>
                <c:pt idx="689">
                  <c:v>1.9111111111111121</c:v>
                </c:pt>
                <c:pt idx="690">
                  <c:v>1.9138888888888901</c:v>
                </c:pt>
                <c:pt idx="691">
                  <c:v>1.9166666666666661</c:v>
                </c:pt>
                <c:pt idx="692">
                  <c:v>1.9194444444444438</c:v>
                </c:pt>
                <c:pt idx="693">
                  <c:v>1.9222222222222221</c:v>
                </c:pt>
                <c:pt idx="694">
                  <c:v>1.925</c:v>
                </c:pt>
                <c:pt idx="695">
                  <c:v>1.927777777777778</c:v>
                </c:pt>
                <c:pt idx="696">
                  <c:v>1.9305555555556062</c:v>
                </c:pt>
                <c:pt idx="697">
                  <c:v>1.9333333333333331</c:v>
                </c:pt>
                <c:pt idx="698">
                  <c:v>1.9361111111111593</c:v>
                </c:pt>
                <c:pt idx="699">
                  <c:v>1.9388888888889357</c:v>
                </c:pt>
                <c:pt idx="700">
                  <c:v>1.941666666666666</c:v>
                </c:pt>
                <c:pt idx="701">
                  <c:v>1.944444444444444</c:v>
                </c:pt>
                <c:pt idx="702">
                  <c:v>1.947222222222222</c:v>
                </c:pt>
                <c:pt idx="703">
                  <c:v>1.9500000000000361</c:v>
                </c:pt>
                <c:pt idx="704">
                  <c:v>1.9527777777778021</c:v>
                </c:pt>
                <c:pt idx="705">
                  <c:v>1.9555555555555661</c:v>
                </c:pt>
                <c:pt idx="706">
                  <c:v>1.9583333333333341</c:v>
                </c:pt>
                <c:pt idx="707">
                  <c:v>1.9611111111111121</c:v>
                </c:pt>
                <c:pt idx="708">
                  <c:v>1.9638888888888901</c:v>
                </c:pt>
                <c:pt idx="709">
                  <c:v>1.9666666666666681</c:v>
                </c:pt>
                <c:pt idx="710">
                  <c:v>1.9694444444444439</c:v>
                </c:pt>
                <c:pt idx="711">
                  <c:v>1.9722222222222221</c:v>
                </c:pt>
                <c:pt idx="712">
                  <c:v>1.9750000000000001</c:v>
                </c:pt>
                <c:pt idx="713">
                  <c:v>1.9777777777777781</c:v>
                </c:pt>
                <c:pt idx="714">
                  <c:v>1.9805555555556131</c:v>
                </c:pt>
                <c:pt idx="715">
                  <c:v>1.9833333333333341</c:v>
                </c:pt>
                <c:pt idx="716">
                  <c:v>1.9861111111111653</c:v>
                </c:pt>
                <c:pt idx="717">
                  <c:v>1.988888888888942</c:v>
                </c:pt>
                <c:pt idx="718">
                  <c:v>1.991666666666666</c:v>
                </c:pt>
                <c:pt idx="719">
                  <c:v>1.994444444444444</c:v>
                </c:pt>
                <c:pt idx="720">
                  <c:v>1.997222222222222</c:v>
                </c:pt>
                <c:pt idx="721">
                  <c:v>2</c:v>
                </c:pt>
                <c:pt idx="722">
                  <c:v>2.0027777777778759</c:v>
                </c:pt>
                <c:pt idx="723">
                  <c:v>2.0055555555555582</c:v>
                </c:pt>
                <c:pt idx="724">
                  <c:v>2.0083333333333342</c:v>
                </c:pt>
                <c:pt idx="725">
                  <c:v>2.0111111111111111</c:v>
                </c:pt>
                <c:pt idx="726">
                  <c:v>2.0138888888888777</c:v>
                </c:pt>
                <c:pt idx="727">
                  <c:v>2.0166666666666577</c:v>
                </c:pt>
                <c:pt idx="728">
                  <c:v>2.0194444444444377</c:v>
                </c:pt>
                <c:pt idx="729">
                  <c:v>2.0222222222222221</c:v>
                </c:pt>
                <c:pt idx="730">
                  <c:v>2.0249999999999999</c:v>
                </c:pt>
                <c:pt idx="731">
                  <c:v>2.0277777777779766</c:v>
                </c:pt>
                <c:pt idx="732">
                  <c:v>2.030555555555555</c:v>
                </c:pt>
                <c:pt idx="733">
                  <c:v>2.0333333333333332</c:v>
                </c:pt>
                <c:pt idx="734">
                  <c:v>2.036111111111111</c:v>
                </c:pt>
                <c:pt idx="735">
                  <c:v>2.0388888888888768</c:v>
                </c:pt>
                <c:pt idx="736">
                  <c:v>2.041666666666667</c:v>
                </c:pt>
                <c:pt idx="737">
                  <c:v>2.0444444444444438</c:v>
                </c:pt>
                <c:pt idx="738">
                  <c:v>2.0472222222222252</c:v>
                </c:pt>
                <c:pt idx="739">
                  <c:v>2.0499999999999998</c:v>
                </c:pt>
                <c:pt idx="740">
                  <c:v>2.0527777777777811</c:v>
                </c:pt>
                <c:pt idx="741">
                  <c:v>2.0555555555555549</c:v>
                </c:pt>
                <c:pt idx="742">
                  <c:v>2.0583333333333331</c:v>
                </c:pt>
                <c:pt idx="743">
                  <c:v>2.0611111111111202</c:v>
                </c:pt>
                <c:pt idx="744">
                  <c:v>2.0638888888888887</c:v>
                </c:pt>
                <c:pt idx="745">
                  <c:v>2.0666666666666669</c:v>
                </c:pt>
                <c:pt idx="746">
                  <c:v>2.0694444444444438</c:v>
                </c:pt>
                <c:pt idx="747">
                  <c:v>2.072222222222222</c:v>
                </c:pt>
                <c:pt idx="748">
                  <c:v>2.0749999999999997</c:v>
                </c:pt>
                <c:pt idx="749">
                  <c:v>2.0777777777779081</c:v>
                </c:pt>
                <c:pt idx="750">
                  <c:v>2.0805555555555602</c:v>
                </c:pt>
                <c:pt idx="751">
                  <c:v>2.0833333333333401</c:v>
                </c:pt>
                <c:pt idx="752">
                  <c:v>2.0861111111111112</c:v>
                </c:pt>
                <c:pt idx="753">
                  <c:v>2.0888888888888877</c:v>
                </c:pt>
                <c:pt idx="754">
                  <c:v>2.0916666666666668</c:v>
                </c:pt>
                <c:pt idx="755">
                  <c:v>2.0944444444444437</c:v>
                </c:pt>
                <c:pt idx="756">
                  <c:v>2.0972222222222232</c:v>
                </c:pt>
                <c:pt idx="757">
                  <c:v>2.1</c:v>
                </c:pt>
                <c:pt idx="758">
                  <c:v>2.102777777777892</c:v>
                </c:pt>
                <c:pt idx="759">
                  <c:v>2.1055555555555592</c:v>
                </c:pt>
                <c:pt idx="760">
                  <c:v>2.1083333333333352</c:v>
                </c:pt>
                <c:pt idx="761">
                  <c:v>2.1111111111111112</c:v>
                </c:pt>
                <c:pt idx="762">
                  <c:v>2.1138888888888867</c:v>
                </c:pt>
                <c:pt idx="763">
                  <c:v>2.1166666666666667</c:v>
                </c:pt>
                <c:pt idx="764">
                  <c:v>2.1194444444444427</c:v>
                </c:pt>
                <c:pt idx="765">
                  <c:v>2.1222222222222222</c:v>
                </c:pt>
                <c:pt idx="766">
                  <c:v>2.125</c:v>
                </c:pt>
                <c:pt idx="767">
                  <c:v>2.1277777777779927</c:v>
                </c:pt>
                <c:pt idx="768">
                  <c:v>2.1305555555555582</c:v>
                </c:pt>
                <c:pt idx="769">
                  <c:v>2.1333333333333342</c:v>
                </c:pt>
                <c:pt idx="770">
                  <c:v>2.1361111111111111</c:v>
                </c:pt>
                <c:pt idx="771">
                  <c:v>2.1388888888888777</c:v>
                </c:pt>
                <c:pt idx="772">
                  <c:v>2.1416666666666671</c:v>
                </c:pt>
                <c:pt idx="773">
                  <c:v>2.1444444444444439</c:v>
                </c:pt>
                <c:pt idx="774">
                  <c:v>2.1472222222222412</c:v>
                </c:pt>
                <c:pt idx="775">
                  <c:v>2.15</c:v>
                </c:pt>
                <c:pt idx="776">
                  <c:v>2.1527777777777812</c:v>
                </c:pt>
                <c:pt idx="777">
                  <c:v>2.155555555555555</c:v>
                </c:pt>
                <c:pt idx="778">
                  <c:v>2.1583333333333332</c:v>
                </c:pt>
                <c:pt idx="779">
                  <c:v>2.1611111111111212</c:v>
                </c:pt>
                <c:pt idx="780">
                  <c:v>2.1638888888888888</c:v>
                </c:pt>
                <c:pt idx="781">
                  <c:v>2.1666666666666661</c:v>
                </c:pt>
                <c:pt idx="782">
                  <c:v>2.1694444444444438</c:v>
                </c:pt>
                <c:pt idx="783">
                  <c:v>2.1722222222222221</c:v>
                </c:pt>
                <c:pt idx="784">
                  <c:v>2.1749999999999998</c:v>
                </c:pt>
                <c:pt idx="785">
                  <c:v>2.1777777777779459</c:v>
                </c:pt>
                <c:pt idx="786">
                  <c:v>2.1805555555555602</c:v>
                </c:pt>
                <c:pt idx="787">
                  <c:v>2.1833333333333402</c:v>
                </c:pt>
                <c:pt idx="788">
                  <c:v>2.1861111111111202</c:v>
                </c:pt>
                <c:pt idx="789">
                  <c:v>2.1888888888888887</c:v>
                </c:pt>
                <c:pt idx="790">
                  <c:v>2.1916666666666669</c:v>
                </c:pt>
                <c:pt idx="791">
                  <c:v>2.1944444444444438</c:v>
                </c:pt>
                <c:pt idx="792">
                  <c:v>2.1972222222222242</c:v>
                </c:pt>
                <c:pt idx="793">
                  <c:v>2.2000000000000002</c:v>
                </c:pt>
                <c:pt idx="794">
                  <c:v>2.2027777777779081</c:v>
                </c:pt>
                <c:pt idx="795">
                  <c:v>2.2055555555555602</c:v>
                </c:pt>
                <c:pt idx="796">
                  <c:v>2.2083333333333401</c:v>
                </c:pt>
                <c:pt idx="797">
                  <c:v>2.2111111111111112</c:v>
                </c:pt>
                <c:pt idx="798">
                  <c:v>2.2138888888888877</c:v>
                </c:pt>
                <c:pt idx="799">
                  <c:v>2.2166666666666668</c:v>
                </c:pt>
                <c:pt idx="800">
                  <c:v>2.2194444444444437</c:v>
                </c:pt>
                <c:pt idx="801">
                  <c:v>2.2222222222222232</c:v>
                </c:pt>
                <c:pt idx="802">
                  <c:v>2.2250000000000001</c:v>
                </c:pt>
                <c:pt idx="803">
                  <c:v>2.2277777777780123</c:v>
                </c:pt>
                <c:pt idx="804">
                  <c:v>2.2305555555555592</c:v>
                </c:pt>
                <c:pt idx="805">
                  <c:v>2.2333333333333352</c:v>
                </c:pt>
                <c:pt idx="806">
                  <c:v>2.2361111111111112</c:v>
                </c:pt>
                <c:pt idx="807">
                  <c:v>2.2388888888888867</c:v>
                </c:pt>
                <c:pt idx="808">
                  <c:v>2.2416666666666671</c:v>
                </c:pt>
                <c:pt idx="809">
                  <c:v>2.244444444444444</c:v>
                </c:pt>
                <c:pt idx="810">
                  <c:v>2.2472222222223492</c:v>
                </c:pt>
                <c:pt idx="811">
                  <c:v>2.25</c:v>
                </c:pt>
                <c:pt idx="812">
                  <c:v>2.2527777777778759</c:v>
                </c:pt>
                <c:pt idx="813">
                  <c:v>2.2555555555555582</c:v>
                </c:pt>
                <c:pt idx="814">
                  <c:v>2.2583333333333342</c:v>
                </c:pt>
                <c:pt idx="815">
                  <c:v>2.2611111111111692</c:v>
                </c:pt>
                <c:pt idx="816">
                  <c:v>2.2638888888888888</c:v>
                </c:pt>
                <c:pt idx="817">
                  <c:v>2.2666666666666671</c:v>
                </c:pt>
                <c:pt idx="818">
                  <c:v>2.2694444444444439</c:v>
                </c:pt>
                <c:pt idx="819">
                  <c:v>2.2722222222222221</c:v>
                </c:pt>
                <c:pt idx="820">
                  <c:v>2.2749999999999999</c:v>
                </c:pt>
                <c:pt idx="821">
                  <c:v>2.2777777777779766</c:v>
                </c:pt>
                <c:pt idx="822">
                  <c:v>2.2805555555555612</c:v>
                </c:pt>
                <c:pt idx="823">
                  <c:v>2.2833333333333412</c:v>
                </c:pt>
                <c:pt idx="824">
                  <c:v>2.2861111111111212</c:v>
                </c:pt>
                <c:pt idx="825">
                  <c:v>2.2888888888888888</c:v>
                </c:pt>
                <c:pt idx="826">
                  <c:v>2.2916666666666661</c:v>
                </c:pt>
                <c:pt idx="827">
                  <c:v>2.2944444444444438</c:v>
                </c:pt>
                <c:pt idx="828">
                  <c:v>2.2972222222222252</c:v>
                </c:pt>
                <c:pt idx="829">
                  <c:v>2.2999999999999998</c:v>
                </c:pt>
                <c:pt idx="830">
                  <c:v>2.3027777777777811</c:v>
                </c:pt>
                <c:pt idx="831">
                  <c:v>2.3055555555555549</c:v>
                </c:pt>
                <c:pt idx="832">
                  <c:v>2.3083333333333331</c:v>
                </c:pt>
                <c:pt idx="833">
                  <c:v>2.3111111111111109</c:v>
                </c:pt>
                <c:pt idx="834">
                  <c:v>2.3138888888888767</c:v>
                </c:pt>
                <c:pt idx="835">
                  <c:v>2.3166666666666567</c:v>
                </c:pt>
                <c:pt idx="836">
                  <c:v>2.3194444444444327</c:v>
                </c:pt>
                <c:pt idx="837">
                  <c:v>2.322222222222222</c:v>
                </c:pt>
                <c:pt idx="838">
                  <c:v>2.3249999999999997</c:v>
                </c:pt>
                <c:pt idx="839">
                  <c:v>2.3277777777779081</c:v>
                </c:pt>
                <c:pt idx="840">
                  <c:v>2.3305555555555562</c:v>
                </c:pt>
                <c:pt idx="841">
                  <c:v>2.333333333333333</c:v>
                </c:pt>
                <c:pt idx="842">
                  <c:v>2.3361111111111108</c:v>
                </c:pt>
                <c:pt idx="843">
                  <c:v>2.3388888888887784</c:v>
                </c:pt>
                <c:pt idx="844">
                  <c:v>2.3416666666666668</c:v>
                </c:pt>
                <c:pt idx="845">
                  <c:v>2.3444444444444437</c:v>
                </c:pt>
                <c:pt idx="846">
                  <c:v>2.3472222222222232</c:v>
                </c:pt>
                <c:pt idx="847">
                  <c:v>2.3499999999999988</c:v>
                </c:pt>
                <c:pt idx="848">
                  <c:v>2.3527777777777801</c:v>
                </c:pt>
                <c:pt idx="849">
                  <c:v>2.3555555555555547</c:v>
                </c:pt>
                <c:pt idx="850">
                  <c:v>2.3583333333333329</c:v>
                </c:pt>
                <c:pt idx="851">
                  <c:v>2.3611111111111112</c:v>
                </c:pt>
                <c:pt idx="852">
                  <c:v>2.3638888888888867</c:v>
                </c:pt>
                <c:pt idx="853">
                  <c:v>2.3666666666666667</c:v>
                </c:pt>
                <c:pt idx="854">
                  <c:v>2.3694444444444427</c:v>
                </c:pt>
                <c:pt idx="855">
                  <c:v>2.3722222222222187</c:v>
                </c:pt>
                <c:pt idx="856">
                  <c:v>2.3749999999999987</c:v>
                </c:pt>
                <c:pt idx="857">
                  <c:v>2.3777777777778759</c:v>
                </c:pt>
                <c:pt idx="858">
                  <c:v>2.3805555555555551</c:v>
                </c:pt>
                <c:pt idx="859">
                  <c:v>2.3833333333333342</c:v>
                </c:pt>
                <c:pt idx="860">
                  <c:v>2.3861111111111111</c:v>
                </c:pt>
                <c:pt idx="861">
                  <c:v>2.3888888888888777</c:v>
                </c:pt>
                <c:pt idx="862">
                  <c:v>2.3916666666666577</c:v>
                </c:pt>
                <c:pt idx="863">
                  <c:v>2.3944444444444377</c:v>
                </c:pt>
                <c:pt idx="864">
                  <c:v>2.3972222222222221</c:v>
                </c:pt>
                <c:pt idx="865">
                  <c:v>2.4</c:v>
                </c:pt>
                <c:pt idx="866">
                  <c:v>2.4027777777777812</c:v>
                </c:pt>
                <c:pt idx="867">
                  <c:v>2.405555555555555</c:v>
                </c:pt>
                <c:pt idx="868">
                  <c:v>2.4083333333333332</c:v>
                </c:pt>
                <c:pt idx="869">
                  <c:v>2.411111111111111</c:v>
                </c:pt>
                <c:pt idx="870">
                  <c:v>2.4138888888888768</c:v>
                </c:pt>
                <c:pt idx="871">
                  <c:v>2.4166666666666567</c:v>
                </c:pt>
                <c:pt idx="872">
                  <c:v>2.4194444444444367</c:v>
                </c:pt>
                <c:pt idx="873">
                  <c:v>2.4222222222222221</c:v>
                </c:pt>
                <c:pt idx="874">
                  <c:v>2.4249999999999998</c:v>
                </c:pt>
                <c:pt idx="875">
                  <c:v>2.4277777777779459</c:v>
                </c:pt>
                <c:pt idx="876">
                  <c:v>2.4305555555555549</c:v>
                </c:pt>
                <c:pt idx="877">
                  <c:v>2.4333333333333331</c:v>
                </c:pt>
                <c:pt idx="878">
                  <c:v>2.4361111111111109</c:v>
                </c:pt>
                <c:pt idx="879">
                  <c:v>2.4388888888888767</c:v>
                </c:pt>
                <c:pt idx="880">
                  <c:v>2.4416666666666669</c:v>
                </c:pt>
                <c:pt idx="881">
                  <c:v>2.4444444444444438</c:v>
                </c:pt>
                <c:pt idx="882">
                  <c:v>2.4472222222222242</c:v>
                </c:pt>
                <c:pt idx="883">
                  <c:v>2.4499999999999997</c:v>
                </c:pt>
                <c:pt idx="884">
                  <c:v>2.4527777777777802</c:v>
                </c:pt>
                <c:pt idx="885">
                  <c:v>2.4555555555555562</c:v>
                </c:pt>
                <c:pt idx="886">
                  <c:v>2.458333333333333</c:v>
                </c:pt>
                <c:pt idx="887">
                  <c:v>2.4611111111111112</c:v>
                </c:pt>
                <c:pt idx="888">
                  <c:v>2.4638888888888877</c:v>
                </c:pt>
                <c:pt idx="889">
                  <c:v>2.4666666666666668</c:v>
                </c:pt>
                <c:pt idx="890">
                  <c:v>2.4694444444444437</c:v>
                </c:pt>
                <c:pt idx="891">
                  <c:v>2.4722222222222197</c:v>
                </c:pt>
                <c:pt idx="892">
                  <c:v>2.4749999999999988</c:v>
                </c:pt>
                <c:pt idx="893">
                  <c:v>2.477777777777892</c:v>
                </c:pt>
                <c:pt idx="894">
                  <c:v>2.4805555555555592</c:v>
                </c:pt>
                <c:pt idx="895">
                  <c:v>2.4833333333333352</c:v>
                </c:pt>
                <c:pt idx="896">
                  <c:v>2.4861111111111112</c:v>
                </c:pt>
                <c:pt idx="897">
                  <c:v>2.4888888888888867</c:v>
                </c:pt>
                <c:pt idx="898">
                  <c:v>2.4916666666666667</c:v>
                </c:pt>
                <c:pt idx="899">
                  <c:v>2.4944444444444427</c:v>
                </c:pt>
                <c:pt idx="900">
                  <c:v>2.4972222222222222</c:v>
                </c:pt>
                <c:pt idx="901">
                  <c:v>2.5</c:v>
                </c:pt>
                <c:pt idx="902">
                  <c:v>2.5027777777778759</c:v>
                </c:pt>
                <c:pt idx="903">
                  <c:v>2.5055555555555582</c:v>
                </c:pt>
                <c:pt idx="904">
                  <c:v>2.5083333333333342</c:v>
                </c:pt>
                <c:pt idx="905">
                  <c:v>2.5111111111111111</c:v>
                </c:pt>
                <c:pt idx="906">
                  <c:v>2.5138888888888777</c:v>
                </c:pt>
                <c:pt idx="907">
                  <c:v>2.5166666666666577</c:v>
                </c:pt>
                <c:pt idx="908">
                  <c:v>2.5194444444444377</c:v>
                </c:pt>
                <c:pt idx="909">
                  <c:v>2.5222222222222221</c:v>
                </c:pt>
                <c:pt idx="910">
                  <c:v>2.5249999999999999</c:v>
                </c:pt>
                <c:pt idx="911">
                  <c:v>2.5277777777779766</c:v>
                </c:pt>
                <c:pt idx="912">
                  <c:v>2.530555555555555</c:v>
                </c:pt>
                <c:pt idx="913">
                  <c:v>2.5333333333333332</c:v>
                </c:pt>
                <c:pt idx="914">
                  <c:v>2.536111111111111</c:v>
                </c:pt>
                <c:pt idx="915">
                  <c:v>2.5388888888888768</c:v>
                </c:pt>
                <c:pt idx="916">
                  <c:v>2.541666666666667</c:v>
                </c:pt>
                <c:pt idx="917">
                  <c:v>2.5444444444444438</c:v>
                </c:pt>
                <c:pt idx="918">
                  <c:v>2.5472222222222252</c:v>
                </c:pt>
                <c:pt idx="919">
                  <c:v>2.5499999999999998</c:v>
                </c:pt>
                <c:pt idx="920">
                  <c:v>2.5527777777777811</c:v>
                </c:pt>
                <c:pt idx="921">
                  <c:v>2.5555555555555549</c:v>
                </c:pt>
                <c:pt idx="922">
                  <c:v>2.5583333333333331</c:v>
                </c:pt>
                <c:pt idx="923">
                  <c:v>2.5611111111111202</c:v>
                </c:pt>
                <c:pt idx="924">
                  <c:v>2.5638888888888887</c:v>
                </c:pt>
                <c:pt idx="925">
                  <c:v>2.5666666666666669</c:v>
                </c:pt>
                <c:pt idx="926">
                  <c:v>2.5694444444444438</c:v>
                </c:pt>
                <c:pt idx="927">
                  <c:v>2.572222222222222</c:v>
                </c:pt>
                <c:pt idx="928">
                  <c:v>2.5749999999999997</c:v>
                </c:pt>
                <c:pt idx="929">
                  <c:v>2.5777777777779081</c:v>
                </c:pt>
                <c:pt idx="930">
                  <c:v>2.5805555555555602</c:v>
                </c:pt>
                <c:pt idx="931">
                  <c:v>2.5833333333333401</c:v>
                </c:pt>
                <c:pt idx="932">
                  <c:v>2.5861111111111112</c:v>
                </c:pt>
                <c:pt idx="933">
                  <c:v>2.5888888888888877</c:v>
                </c:pt>
                <c:pt idx="934">
                  <c:v>2.5916666666666668</c:v>
                </c:pt>
                <c:pt idx="935">
                  <c:v>2.5944444444444437</c:v>
                </c:pt>
                <c:pt idx="936">
                  <c:v>2.5972222222222232</c:v>
                </c:pt>
                <c:pt idx="937">
                  <c:v>2.6</c:v>
                </c:pt>
                <c:pt idx="938">
                  <c:v>2.602777777777892</c:v>
                </c:pt>
                <c:pt idx="939">
                  <c:v>2.6055555555555592</c:v>
                </c:pt>
                <c:pt idx="940">
                  <c:v>2.6083333333333352</c:v>
                </c:pt>
                <c:pt idx="941">
                  <c:v>2.6111111111111112</c:v>
                </c:pt>
                <c:pt idx="942">
                  <c:v>2.6138888888888867</c:v>
                </c:pt>
                <c:pt idx="943">
                  <c:v>2.6166666666666667</c:v>
                </c:pt>
                <c:pt idx="944">
                  <c:v>2.6194444444444427</c:v>
                </c:pt>
                <c:pt idx="945">
                  <c:v>2.6222222222222222</c:v>
                </c:pt>
                <c:pt idx="946">
                  <c:v>2.625</c:v>
                </c:pt>
                <c:pt idx="947">
                  <c:v>2.6277777777779914</c:v>
                </c:pt>
                <c:pt idx="948">
                  <c:v>2.6305555555555551</c:v>
                </c:pt>
                <c:pt idx="949">
                  <c:v>2.6333333333333342</c:v>
                </c:pt>
                <c:pt idx="950">
                  <c:v>2.6361111111111111</c:v>
                </c:pt>
                <c:pt idx="951">
                  <c:v>2.6388888888888777</c:v>
                </c:pt>
                <c:pt idx="952">
                  <c:v>2.6416666666666671</c:v>
                </c:pt>
                <c:pt idx="953">
                  <c:v>2.6444444444444439</c:v>
                </c:pt>
                <c:pt idx="954">
                  <c:v>2.6472222222222412</c:v>
                </c:pt>
                <c:pt idx="955">
                  <c:v>2.65</c:v>
                </c:pt>
                <c:pt idx="956">
                  <c:v>2.6527777777777812</c:v>
                </c:pt>
                <c:pt idx="957">
                  <c:v>2.655555555555555</c:v>
                </c:pt>
                <c:pt idx="958">
                  <c:v>2.6583333333333332</c:v>
                </c:pt>
                <c:pt idx="959">
                  <c:v>2.6611111111111212</c:v>
                </c:pt>
                <c:pt idx="960">
                  <c:v>2.6638888888888888</c:v>
                </c:pt>
                <c:pt idx="961">
                  <c:v>2.6666666666666661</c:v>
                </c:pt>
                <c:pt idx="962">
                  <c:v>2.6694444444444438</c:v>
                </c:pt>
                <c:pt idx="963">
                  <c:v>2.6722222222222221</c:v>
                </c:pt>
                <c:pt idx="964">
                  <c:v>2.6749999999999998</c:v>
                </c:pt>
                <c:pt idx="965">
                  <c:v>2.6777777777779459</c:v>
                </c:pt>
                <c:pt idx="966">
                  <c:v>2.6805555555555602</c:v>
                </c:pt>
                <c:pt idx="967">
                  <c:v>2.6833333333333402</c:v>
                </c:pt>
                <c:pt idx="968">
                  <c:v>2.6861111111111202</c:v>
                </c:pt>
                <c:pt idx="969">
                  <c:v>2.6888888888888887</c:v>
                </c:pt>
                <c:pt idx="970">
                  <c:v>2.6916666666666669</c:v>
                </c:pt>
                <c:pt idx="971">
                  <c:v>2.6944444444444438</c:v>
                </c:pt>
                <c:pt idx="972">
                  <c:v>2.6972222222222242</c:v>
                </c:pt>
                <c:pt idx="973">
                  <c:v>2.7</c:v>
                </c:pt>
                <c:pt idx="974">
                  <c:v>2.7027777777779081</c:v>
                </c:pt>
                <c:pt idx="975">
                  <c:v>2.7055555555555602</c:v>
                </c:pt>
                <c:pt idx="976">
                  <c:v>2.7083333333333401</c:v>
                </c:pt>
                <c:pt idx="977">
                  <c:v>2.7111111111111112</c:v>
                </c:pt>
                <c:pt idx="978">
                  <c:v>2.7138888888888877</c:v>
                </c:pt>
                <c:pt idx="979">
                  <c:v>2.7166666666666668</c:v>
                </c:pt>
                <c:pt idx="980">
                  <c:v>2.7194444444444437</c:v>
                </c:pt>
                <c:pt idx="981">
                  <c:v>2.7222222222222232</c:v>
                </c:pt>
                <c:pt idx="982">
                  <c:v>2.7250000000000001</c:v>
                </c:pt>
                <c:pt idx="983">
                  <c:v>2.7277777777780123</c:v>
                </c:pt>
                <c:pt idx="984">
                  <c:v>2.7305555555555592</c:v>
                </c:pt>
                <c:pt idx="985">
                  <c:v>2.7333333333333352</c:v>
                </c:pt>
                <c:pt idx="986">
                  <c:v>2.7361111111111112</c:v>
                </c:pt>
                <c:pt idx="987">
                  <c:v>2.7388888888888867</c:v>
                </c:pt>
                <c:pt idx="988">
                  <c:v>2.7416666666666671</c:v>
                </c:pt>
                <c:pt idx="989">
                  <c:v>2.744444444444444</c:v>
                </c:pt>
                <c:pt idx="990">
                  <c:v>2.7472222222223492</c:v>
                </c:pt>
                <c:pt idx="991">
                  <c:v>2.75</c:v>
                </c:pt>
                <c:pt idx="992">
                  <c:v>2.7527777777778759</c:v>
                </c:pt>
                <c:pt idx="993">
                  <c:v>2.7555555555555551</c:v>
                </c:pt>
                <c:pt idx="994">
                  <c:v>2.7583333333333342</c:v>
                </c:pt>
                <c:pt idx="995">
                  <c:v>2.7611111111111692</c:v>
                </c:pt>
                <c:pt idx="996">
                  <c:v>2.7638888888888888</c:v>
                </c:pt>
                <c:pt idx="997">
                  <c:v>2.7666666666666671</c:v>
                </c:pt>
                <c:pt idx="998">
                  <c:v>2.7694444444444439</c:v>
                </c:pt>
                <c:pt idx="999">
                  <c:v>2.7722222222222221</c:v>
                </c:pt>
                <c:pt idx="1000">
                  <c:v>2.7749999999999999</c:v>
                </c:pt>
                <c:pt idx="1001">
                  <c:v>2.7777777777779766</c:v>
                </c:pt>
                <c:pt idx="1002">
                  <c:v>2.7805555555555612</c:v>
                </c:pt>
                <c:pt idx="1003">
                  <c:v>2.7833333333333412</c:v>
                </c:pt>
                <c:pt idx="1004">
                  <c:v>2.7861111111111212</c:v>
                </c:pt>
                <c:pt idx="1005">
                  <c:v>2.7888888888888888</c:v>
                </c:pt>
                <c:pt idx="1006">
                  <c:v>2.7916666666666661</c:v>
                </c:pt>
                <c:pt idx="1007">
                  <c:v>2.7944444444444438</c:v>
                </c:pt>
                <c:pt idx="1008">
                  <c:v>2.7972222222222252</c:v>
                </c:pt>
                <c:pt idx="1009">
                  <c:v>2.8</c:v>
                </c:pt>
                <c:pt idx="1010">
                  <c:v>2.8027777777777811</c:v>
                </c:pt>
                <c:pt idx="1011">
                  <c:v>2.8055555555555549</c:v>
                </c:pt>
                <c:pt idx="1012">
                  <c:v>2.8083333333333331</c:v>
                </c:pt>
                <c:pt idx="1013">
                  <c:v>2.8111111111111109</c:v>
                </c:pt>
                <c:pt idx="1014">
                  <c:v>2.8138888888888767</c:v>
                </c:pt>
                <c:pt idx="1015">
                  <c:v>2.8166666666666567</c:v>
                </c:pt>
                <c:pt idx="1016">
                  <c:v>2.8194444444444327</c:v>
                </c:pt>
                <c:pt idx="1017">
                  <c:v>2.822222222222222</c:v>
                </c:pt>
                <c:pt idx="1018">
                  <c:v>2.8249999999999997</c:v>
                </c:pt>
                <c:pt idx="1019">
                  <c:v>2.8277777777779081</c:v>
                </c:pt>
                <c:pt idx="1020">
                  <c:v>2.8305555555555562</c:v>
                </c:pt>
                <c:pt idx="1021">
                  <c:v>2.833333333333333</c:v>
                </c:pt>
                <c:pt idx="1022">
                  <c:v>2.8361111111111108</c:v>
                </c:pt>
                <c:pt idx="1023">
                  <c:v>2.8388888888887784</c:v>
                </c:pt>
                <c:pt idx="1024">
                  <c:v>2.8416666666666668</c:v>
                </c:pt>
                <c:pt idx="1025">
                  <c:v>2.8444444444444437</c:v>
                </c:pt>
                <c:pt idx="1026">
                  <c:v>2.8472222222222232</c:v>
                </c:pt>
                <c:pt idx="1027">
                  <c:v>2.8499999999999988</c:v>
                </c:pt>
                <c:pt idx="1028">
                  <c:v>2.8527777777777801</c:v>
                </c:pt>
                <c:pt idx="1029">
                  <c:v>2.8555555555555547</c:v>
                </c:pt>
                <c:pt idx="1030">
                  <c:v>2.8583333333333329</c:v>
                </c:pt>
                <c:pt idx="1031">
                  <c:v>2.8611111111111112</c:v>
                </c:pt>
                <c:pt idx="1032">
                  <c:v>2.8638888888888867</c:v>
                </c:pt>
                <c:pt idx="1033">
                  <c:v>2.8666666666666667</c:v>
                </c:pt>
                <c:pt idx="1034">
                  <c:v>2.8694444444444427</c:v>
                </c:pt>
                <c:pt idx="1035">
                  <c:v>2.8722222222222187</c:v>
                </c:pt>
                <c:pt idx="1036">
                  <c:v>2.8749999999999987</c:v>
                </c:pt>
                <c:pt idx="1037">
                  <c:v>2.8777777777778759</c:v>
                </c:pt>
                <c:pt idx="1038">
                  <c:v>2.8805555555555551</c:v>
                </c:pt>
                <c:pt idx="1039">
                  <c:v>2.8833333333333342</c:v>
                </c:pt>
                <c:pt idx="1040">
                  <c:v>2.8861111111111111</c:v>
                </c:pt>
                <c:pt idx="1041">
                  <c:v>2.8888888888888777</c:v>
                </c:pt>
                <c:pt idx="1042">
                  <c:v>2.8916666666666577</c:v>
                </c:pt>
                <c:pt idx="1043">
                  <c:v>2.8944444444444377</c:v>
                </c:pt>
                <c:pt idx="1044">
                  <c:v>2.8972222222222221</c:v>
                </c:pt>
                <c:pt idx="1045">
                  <c:v>2.9</c:v>
                </c:pt>
                <c:pt idx="1046">
                  <c:v>2.9027777777777812</c:v>
                </c:pt>
                <c:pt idx="1047">
                  <c:v>2.905555555555555</c:v>
                </c:pt>
                <c:pt idx="1048">
                  <c:v>2.9083333333333332</c:v>
                </c:pt>
                <c:pt idx="1049">
                  <c:v>2.911111111111111</c:v>
                </c:pt>
                <c:pt idx="1050">
                  <c:v>2.9138888888888768</c:v>
                </c:pt>
                <c:pt idx="1051">
                  <c:v>2.9166666666666567</c:v>
                </c:pt>
                <c:pt idx="1052">
                  <c:v>2.9194444444444367</c:v>
                </c:pt>
                <c:pt idx="1053">
                  <c:v>2.9222222222222221</c:v>
                </c:pt>
                <c:pt idx="1054">
                  <c:v>2.9249999999999998</c:v>
                </c:pt>
                <c:pt idx="1055">
                  <c:v>2.9277777777779459</c:v>
                </c:pt>
                <c:pt idx="1056">
                  <c:v>2.9305555555555549</c:v>
                </c:pt>
                <c:pt idx="1057">
                  <c:v>2.9333333333333331</c:v>
                </c:pt>
                <c:pt idx="1058">
                  <c:v>2.9361111111111109</c:v>
                </c:pt>
                <c:pt idx="1059">
                  <c:v>2.9388888888888767</c:v>
                </c:pt>
                <c:pt idx="1060">
                  <c:v>2.9416666666666669</c:v>
                </c:pt>
                <c:pt idx="1061">
                  <c:v>2.9444444444444438</c:v>
                </c:pt>
                <c:pt idx="1062">
                  <c:v>2.9472222222222242</c:v>
                </c:pt>
                <c:pt idx="1063">
                  <c:v>2.9499999999999997</c:v>
                </c:pt>
                <c:pt idx="1064">
                  <c:v>2.9527777777777802</c:v>
                </c:pt>
                <c:pt idx="1065">
                  <c:v>2.9555555555555562</c:v>
                </c:pt>
                <c:pt idx="1066">
                  <c:v>2.958333333333333</c:v>
                </c:pt>
                <c:pt idx="1067">
                  <c:v>2.9611111111111112</c:v>
                </c:pt>
                <c:pt idx="1068">
                  <c:v>2.9638888888888877</c:v>
                </c:pt>
                <c:pt idx="1069">
                  <c:v>2.9666666666666668</c:v>
                </c:pt>
                <c:pt idx="1070">
                  <c:v>2.9694444444444437</c:v>
                </c:pt>
                <c:pt idx="1071">
                  <c:v>2.9722222222222197</c:v>
                </c:pt>
                <c:pt idx="1072">
                  <c:v>2.9749999999999988</c:v>
                </c:pt>
                <c:pt idx="1073">
                  <c:v>2.977777777777892</c:v>
                </c:pt>
                <c:pt idx="1074">
                  <c:v>2.9805555555555592</c:v>
                </c:pt>
                <c:pt idx="1075">
                  <c:v>2.9833333333333352</c:v>
                </c:pt>
                <c:pt idx="1076">
                  <c:v>2.9861111111111112</c:v>
                </c:pt>
                <c:pt idx="1077">
                  <c:v>2.9888888888888867</c:v>
                </c:pt>
                <c:pt idx="1078">
                  <c:v>2.9916666666666667</c:v>
                </c:pt>
                <c:pt idx="1079">
                  <c:v>2.9944444444444427</c:v>
                </c:pt>
                <c:pt idx="1080">
                  <c:v>2.9972222222222222</c:v>
                </c:pt>
                <c:pt idx="1081">
                  <c:v>3</c:v>
                </c:pt>
                <c:pt idx="1082">
                  <c:v>3.0027777777778759</c:v>
                </c:pt>
                <c:pt idx="1083">
                  <c:v>3.0055555555555582</c:v>
                </c:pt>
                <c:pt idx="1084">
                  <c:v>3.0083333333333342</c:v>
                </c:pt>
                <c:pt idx="1085">
                  <c:v>3.0111111111111111</c:v>
                </c:pt>
                <c:pt idx="1086">
                  <c:v>3.0138888888888777</c:v>
                </c:pt>
                <c:pt idx="1087">
                  <c:v>3.0166666666666577</c:v>
                </c:pt>
                <c:pt idx="1088">
                  <c:v>3.0194444444444377</c:v>
                </c:pt>
                <c:pt idx="1089">
                  <c:v>3.0222222222222221</c:v>
                </c:pt>
                <c:pt idx="1090">
                  <c:v>3.0249999999999999</c:v>
                </c:pt>
                <c:pt idx="1091">
                  <c:v>3.0277777777779766</c:v>
                </c:pt>
                <c:pt idx="1092">
                  <c:v>3.030555555555555</c:v>
                </c:pt>
                <c:pt idx="1093">
                  <c:v>3.0333333333333332</c:v>
                </c:pt>
                <c:pt idx="1094">
                  <c:v>3.036111111111111</c:v>
                </c:pt>
                <c:pt idx="1095">
                  <c:v>3.0388888888888768</c:v>
                </c:pt>
                <c:pt idx="1096">
                  <c:v>3.041666666666667</c:v>
                </c:pt>
                <c:pt idx="1097">
                  <c:v>3.0444444444444438</c:v>
                </c:pt>
                <c:pt idx="1098">
                  <c:v>3.0472222222222252</c:v>
                </c:pt>
                <c:pt idx="1099">
                  <c:v>3.05</c:v>
                </c:pt>
                <c:pt idx="1100">
                  <c:v>3.0527777777777811</c:v>
                </c:pt>
                <c:pt idx="1101">
                  <c:v>3.0555555555555549</c:v>
                </c:pt>
                <c:pt idx="1102">
                  <c:v>3.0583333333333331</c:v>
                </c:pt>
                <c:pt idx="1103">
                  <c:v>3.0611111111111202</c:v>
                </c:pt>
                <c:pt idx="1104">
                  <c:v>3.0638888888888887</c:v>
                </c:pt>
                <c:pt idx="1105">
                  <c:v>3.0666666666666669</c:v>
                </c:pt>
                <c:pt idx="1106">
                  <c:v>3.0694444444444438</c:v>
                </c:pt>
                <c:pt idx="1107">
                  <c:v>3.072222222222222</c:v>
                </c:pt>
                <c:pt idx="1108">
                  <c:v>3.0749999999999997</c:v>
                </c:pt>
                <c:pt idx="1109">
                  <c:v>3.0777777777779081</c:v>
                </c:pt>
                <c:pt idx="1110">
                  <c:v>3.0805555555555602</c:v>
                </c:pt>
                <c:pt idx="1111">
                  <c:v>3.0833333333333401</c:v>
                </c:pt>
                <c:pt idx="1112">
                  <c:v>3.0861111111111112</c:v>
                </c:pt>
                <c:pt idx="1113">
                  <c:v>3.0888888888888877</c:v>
                </c:pt>
                <c:pt idx="1114">
                  <c:v>3.0916666666666668</c:v>
                </c:pt>
                <c:pt idx="1115">
                  <c:v>3.0944444444444437</c:v>
                </c:pt>
                <c:pt idx="1116">
                  <c:v>3.0972222222222232</c:v>
                </c:pt>
                <c:pt idx="1117">
                  <c:v>3.1</c:v>
                </c:pt>
                <c:pt idx="1118">
                  <c:v>3.102777777777892</c:v>
                </c:pt>
                <c:pt idx="1119">
                  <c:v>3.1055555555555592</c:v>
                </c:pt>
                <c:pt idx="1120">
                  <c:v>3.1083333333333352</c:v>
                </c:pt>
                <c:pt idx="1121">
                  <c:v>3.1111111111111112</c:v>
                </c:pt>
                <c:pt idx="1122">
                  <c:v>3.1138888888888867</c:v>
                </c:pt>
                <c:pt idx="1123">
                  <c:v>3.1166666666666667</c:v>
                </c:pt>
                <c:pt idx="1124">
                  <c:v>3.1194444444444427</c:v>
                </c:pt>
                <c:pt idx="1125">
                  <c:v>3.1222222222222222</c:v>
                </c:pt>
                <c:pt idx="1126">
                  <c:v>3.125</c:v>
                </c:pt>
                <c:pt idx="1127">
                  <c:v>3.1277777777779927</c:v>
                </c:pt>
                <c:pt idx="1128">
                  <c:v>3.1305555555555582</c:v>
                </c:pt>
                <c:pt idx="1129">
                  <c:v>3.1333333333333342</c:v>
                </c:pt>
                <c:pt idx="1130">
                  <c:v>3.1361111111111111</c:v>
                </c:pt>
                <c:pt idx="1131">
                  <c:v>3.1388888888888777</c:v>
                </c:pt>
                <c:pt idx="1132">
                  <c:v>3.1416666666666671</c:v>
                </c:pt>
                <c:pt idx="1133">
                  <c:v>3.1444444444444439</c:v>
                </c:pt>
                <c:pt idx="1134">
                  <c:v>3.1472222222222412</c:v>
                </c:pt>
                <c:pt idx="1135">
                  <c:v>3.15</c:v>
                </c:pt>
                <c:pt idx="1136">
                  <c:v>3.1527777777777812</c:v>
                </c:pt>
                <c:pt idx="1137">
                  <c:v>3.155555555555555</c:v>
                </c:pt>
                <c:pt idx="1138">
                  <c:v>3.1583333333333332</c:v>
                </c:pt>
                <c:pt idx="1139">
                  <c:v>3.1611111111111212</c:v>
                </c:pt>
                <c:pt idx="1140">
                  <c:v>3.1638888888888888</c:v>
                </c:pt>
                <c:pt idx="1141">
                  <c:v>3.1666666666666661</c:v>
                </c:pt>
                <c:pt idx="1142">
                  <c:v>3.1694444444444438</c:v>
                </c:pt>
                <c:pt idx="1143">
                  <c:v>3.1722222222222221</c:v>
                </c:pt>
                <c:pt idx="1144">
                  <c:v>3.1749999999999998</c:v>
                </c:pt>
                <c:pt idx="1145">
                  <c:v>3.1777777777779459</c:v>
                </c:pt>
                <c:pt idx="1146">
                  <c:v>3.1805555555555602</c:v>
                </c:pt>
                <c:pt idx="1147">
                  <c:v>3.1833333333333402</c:v>
                </c:pt>
                <c:pt idx="1148">
                  <c:v>3.1861111111111202</c:v>
                </c:pt>
                <c:pt idx="1149">
                  <c:v>3.1888888888888887</c:v>
                </c:pt>
                <c:pt idx="1150">
                  <c:v>3.1916666666666669</c:v>
                </c:pt>
                <c:pt idx="1151">
                  <c:v>3.1944444444444438</c:v>
                </c:pt>
                <c:pt idx="1152">
                  <c:v>3.1972222222222242</c:v>
                </c:pt>
                <c:pt idx="1153">
                  <c:v>3.2</c:v>
                </c:pt>
                <c:pt idx="1154">
                  <c:v>3.2027777777779081</c:v>
                </c:pt>
                <c:pt idx="1155">
                  <c:v>3.2055555555555602</c:v>
                </c:pt>
                <c:pt idx="1156">
                  <c:v>3.2083333333333401</c:v>
                </c:pt>
                <c:pt idx="1157">
                  <c:v>3.2111111111111112</c:v>
                </c:pt>
                <c:pt idx="1158">
                  <c:v>3.2138888888888877</c:v>
                </c:pt>
                <c:pt idx="1159">
                  <c:v>3.2166666666666668</c:v>
                </c:pt>
                <c:pt idx="1160">
                  <c:v>3.2194444444444437</c:v>
                </c:pt>
                <c:pt idx="1161">
                  <c:v>3.2222222222222232</c:v>
                </c:pt>
                <c:pt idx="1162">
                  <c:v>3.2250000000000001</c:v>
                </c:pt>
                <c:pt idx="1163">
                  <c:v>3.2277777777780123</c:v>
                </c:pt>
                <c:pt idx="1164">
                  <c:v>3.2305555555555592</c:v>
                </c:pt>
                <c:pt idx="1165">
                  <c:v>3.2333333333333352</c:v>
                </c:pt>
                <c:pt idx="1166">
                  <c:v>3.2361111111111112</c:v>
                </c:pt>
                <c:pt idx="1167">
                  <c:v>3.2388888888888867</c:v>
                </c:pt>
                <c:pt idx="1168">
                  <c:v>3.2416666666666671</c:v>
                </c:pt>
                <c:pt idx="1169">
                  <c:v>3.244444444444444</c:v>
                </c:pt>
                <c:pt idx="1170">
                  <c:v>3.2472222222223492</c:v>
                </c:pt>
                <c:pt idx="1171">
                  <c:v>3.25</c:v>
                </c:pt>
                <c:pt idx="1172">
                  <c:v>3.2527777777778759</c:v>
                </c:pt>
                <c:pt idx="1173">
                  <c:v>3.2555555555555582</c:v>
                </c:pt>
                <c:pt idx="1174">
                  <c:v>3.2583333333333342</c:v>
                </c:pt>
                <c:pt idx="1175">
                  <c:v>3.2611111111111692</c:v>
                </c:pt>
                <c:pt idx="1176">
                  <c:v>3.2638888888888888</c:v>
                </c:pt>
                <c:pt idx="1177">
                  <c:v>3.2666666666666671</c:v>
                </c:pt>
                <c:pt idx="1178">
                  <c:v>3.2694444444444439</c:v>
                </c:pt>
                <c:pt idx="1179">
                  <c:v>3.2722222222222221</c:v>
                </c:pt>
                <c:pt idx="1180">
                  <c:v>3.2749999999999999</c:v>
                </c:pt>
                <c:pt idx="1181">
                  <c:v>3.2777777777779766</c:v>
                </c:pt>
                <c:pt idx="1182">
                  <c:v>3.2805555555555612</c:v>
                </c:pt>
                <c:pt idx="1183">
                  <c:v>3.2833333333333412</c:v>
                </c:pt>
                <c:pt idx="1184">
                  <c:v>3.2861111111111212</c:v>
                </c:pt>
                <c:pt idx="1185">
                  <c:v>3.2888888888888888</c:v>
                </c:pt>
                <c:pt idx="1186">
                  <c:v>3.2916666666666661</c:v>
                </c:pt>
                <c:pt idx="1187">
                  <c:v>3.2944444444444438</c:v>
                </c:pt>
                <c:pt idx="1188">
                  <c:v>3.2972222222222252</c:v>
                </c:pt>
                <c:pt idx="1189">
                  <c:v>3.3</c:v>
                </c:pt>
                <c:pt idx="1190">
                  <c:v>3.3027777777777811</c:v>
                </c:pt>
                <c:pt idx="1191">
                  <c:v>3.3055555555555549</c:v>
                </c:pt>
                <c:pt idx="1192">
                  <c:v>3.3083333333333331</c:v>
                </c:pt>
                <c:pt idx="1193">
                  <c:v>3.3111111111111109</c:v>
                </c:pt>
                <c:pt idx="1194">
                  <c:v>3.3138888888888767</c:v>
                </c:pt>
                <c:pt idx="1195">
                  <c:v>3.3166666666666567</c:v>
                </c:pt>
                <c:pt idx="1196">
                  <c:v>3.3194444444444327</c:v>
                </c:pt>
                <c:pt idx="1197">
                  <c:v>3.322222222222222</c:v>
                </c:pt>
                <c:pt idx="1198">
                  <c:v>3.3249999999999997</c:v>
                </c:pt>
                <c:pt idx="1199">
                  <c:v>3.3277777777779081</c:v>
                </c:pt>
                <c:pt idx="1200">
                  <c:v>3.3305555555555562</c:v>
                </c:pt>
                <c:pt idx="1201">
                  <c:v>3.333333333333333</c:v>
                </c:pt>
                <c:pt idx="1202">
                  <c:v>3.3361111111111108</c:v>
                </c:pt>
                <c:pt idx="1203">
                  <c:v>3.3388888888887784</c:v>
                </c:pt>
                <c:pt idx="1204">
                  <c:v>3.3416666666666668</c:v>
                </c:pt>
                <c:pt idx="1205">
                  <c:v>3.3444444444444437</c:v>
                </c:pt>
                <c:pt idx="1206">
                  <c:v>3.3472222222222232</c:v>
                </c:pt>
                <c:pt idx="1207">
                  <c:v>3.3499999999999988</c:v>
                </c:pt>
                <c:pt idx="1208">
                  <c:v>3.3527777777777801</c:v>
                </c:pt>
                <c:pt idx="1209">
                  <c:v>3.3555555555555547</c:v>
                </c:pt>
                <c:pt idx="1210">
                  <c:v>3.3583333333333329</c:v>
                </c:pt>
                <c:pt idx="1211">
                  <c:v>3.3611111111111112</c:v>
                </c:pt>
                <c:pt idx="1212">
                  <c:v>3.3638888888888867</c:v>
                </c:pt>
                <c:pt idx="1213">
                  <c:v>3.3666666666666667</c:v>
                </c:pt>
                <c:pt idx="1214">
                  <c:v>3.3694444444444427</c:v>
                </c:pt>
                <c:pt idx="1215">
                  <c:v>3.3722222222222187</c:v>
                </c:pt>
                <c:pt idx="1216">
                  <c:v>3.3749999999999987</c:v>
                </c:pt>
                <c:pt idx="1217">
                  <c:v>3.3777777777778759</c:v>
                </c:pt>
                <c:pt idx="1218">
                  <c:v>3.3805555555555551</c:v>
                </c:pt>
                <c:pt idx="1219">
                  <c:v>3.3833333333333342</c:v>
                </c:pt>
                <c:pt idx="1220">
                  <c:v>3.3861111111111111</c:v>
                </c:pt>
                <c:pt idx="1221">
                  <c:v>3.3888888888888777</c:v>
                </c:pt>
                <c:pt idx="1222">
                  <c:v>3.3916666666666577</c:v>
                </c:pt>
                <c:pt idx="1223">
                  <c:v>3.3944444444444377</c:v>
                </c:pt>
                <c:pt idx="1224">
                  <c:v>3.3972222222222221</c:v>
                </c:pt>
                <c:pt idx="1225">
                  <c:v>3.4</c:v>
                </c:pt>
                <c:pt idx="1226">
                  <c:v>3.4027777777777812</c:v>
                </c:pt>
                <c:pt idx="1227">
                  <c:v>3.405555555555555</c:v>
                </c:pt>
                <c:pt idx="1228">
                  <c:v>3.4083333333333332</c:v>
                </c:pt>
                <c:pt idx="1229">
                  <c:v>3.411111111111111</c:v>
                </c:pt>
                <c:pt idx="1230">
                  <c:v>3.4138888888888768</c:v>
                </c:pt>
                <c:pt idx="1231">
                  <c:v>3.4166666666666567</c:v>
                </c:pt>
                <c:pt idx="1232">
                  <c:v>3.4194444444444367</c:v>
                </c:pt>
                <c:pt idx="1233">
                  <c:v>3.4222222222222221</c:v>
                </c:pt>
                <c:pt idx="1234">
                  <c:v>3.4249999999999998</c:v>
                </c:pt>
                <c:pt idx="1235">
                  <c:v>3.4277777777779459</c:v>
                </c:pt>
                <c:pt idx="1236">
                  <c:v>3.4305555555555549</c:v>
                </c:pt>
                <c:pt idx="1237">
                  <c:v>3.4333333333333331</c:v>
                </c:pt>
                <c:pt idx="1238">
                  <c:v>3.4361111111111109</c:v>
                </c:pt>
                <c:pt idx="1239">
                  <c:v>3.4388888888888767</c:v>
                </c:pt>
                <c:pt idx="1240">
                  <c:v>3.4416666666666669</c:v>
                </c:pt>
                <c:pt idx="1241">
                  <c:v>3.4444444444444438</c:v>
                </c:pt>
                <c:pt idx="1242">
                  <c:v>3.4472222222222242</c:v>
                </c:pt>
                <c:pt idx="1243">
                  <c:v>3.4499999999999997</c:v>
                </c:pt>
                <c:pt idx="1244">
                  <c:v>3.4527777777777802</c:v>
                </c:pt>
                <c:pt idx="1245">
                  <c:v>3.4555555555555562</c:v>
                </c:pt>
                <c:pt idx="1246">
                  <c:v>3.458333333333333</c:v>
                </c:pt>
                <c:pt idx="1247">
                  <c:v>3.4611111111111112</c:v>
                </c:pt>
                <c:pt idx="1248">
                  <c:v>3.4638888888888877</c:v>
                </c:pt>
                <c:pt idx="1249">
                  <c:v>3.4666666666666668</c:v>
                </c:pt>
                <c:pt idx="1250">
                  <c:v>3.4694444444444437</c:v>
                </c:pt>
                <c:pt idx="1251">
                  <c:v>3.4722222222222197</c:v>
                </c:pt>
                <c:pt idx="1252">
                  <c:v>3.4749999999999988</c:v>
                </c:pt>
                <c:pt idx="1253">
                  <c:v>3.477777777777892</c:v>
                </c:pt>
                <c:pt idx="1254">
                  <c:v>3.4805555555555592</c:v>
                </c:pt>
                <c:pt idx="1255">
                  <c:v>3.4833333333333352</c:v>
                </c:pt>
                <c:pt idx="1256">
                  <c:v>3.4861111111111112</c:v>
                </c:pt>
                <c:pt idx="1257">
                  <c:v>3.4888888888888867</c:v>
                </c:pt>
                <c:pt idx="1258">
                  <c:v>3.4916666666666667</c:v>
                </c:pt>
                <c:pt idx="1259">
                  <c:v>3.4944444444444427</c:v>
                </c:pt>
                <c:pt idx="1260">
                  <c:v>3.4972222222222222</c:v>
                </c:pt>
                <c:pt idx="1261">
                  <c:v>3.5</c:v>
                </c:pt>
                <c:pt idx="1262">
                  <c:v>3.5027777777778759</c:v>
                </c:pt>
                <c:pt idx="1263">
                  <c:v>3.5055555555555582</c:v>
                </c:pt>
                <c:pt idx="1264">
                  <c:v>3.5083333333333342</c:v>
                </c:pt>
                <c:pt idx="1265">
                  <c:v>3.5111111111111111</c:v>
                </c:pt>
                <c:pt idx="1266">
                  <c:v>3.5138888888888777</c:v>
                </c:pt>
                <c:pt idx="1267">
                  <c:v>3.5166666666666577</c:v>
                </c:pt>
                <c:pt idx="1268">
                  <c:v>3.5194444444444377</c:v>
                </c:pt>
                <c:pt idx="1269">
                  <c:v>3.5222222222222221</c:v>
                </c:pt>
                <c:pt idx="1270">
                  <c:v>3.5249999999999999</c:v>
                </c:pt>
                <c:pt idx="1271">
                  <c:v>3.5277777777779766</c:v>
                </c:pt>
                <c:pt idx="1272">
                  <c:v>3.530555555555555</c:v>
                </c:pt>
                <c:pt idx="1273">
                  <c:v>3.5333333333333332</c:v>
                </c:pt>
                <c:pt idx="1274">
                  <c:v>3.536111111111111</c:v>
                </c:pt>
                <c:pt idx="1275">
                  <c:v>3.5388888888888768</c:v>
                </c:pt>
                <c:pt idx="1276">
                  <c:v>3.541666666666667</c:v>
                </c:pt>
                <c:pt idx="1277">
                  <c:v>3.5444444444444438</c:v>
                </c:pt>
                <c:pt idx="1278">
                  <c:v>3.5472222222222252</c:v>
                </c:pt>
                <c:pt idx="1279">
                  <c:v>3.55</c:v>
                </c:pt>
                <c:pt idx="1280">
                  <c:v>3.5527777777777811</c:v>
                </c:pt>
                <c:pt idx="1281">
                  <c:v>3.5555555555555549</c:v>
                </c:pt>
                <c:pt idx="1282">
                  <c:v>3.5583333333333331</c:v>
                </c:pt>
                <c:pt idx="1283">
                  <c:v>3.5611111111111202</c:v>
                </c:pt>
                <c:pt idx="1284">
                  <c:v>3.5638888888888887</c:v>
                </c:pt>
                <c:pt idx="1285">
                  <c:v>3.5666666666666669</c:v>
                </c:pt>
                <c:pt idx="1286">
                  <c:v>3.5694444444444438</c:v>
                </c:pt>
                <c:pt idx="1287">
                  <c:v>3.572222222222222</c:v>
                </c:pt>
                <c:pt idx="1288">
                  <c:v>3.5749999999999997</c:v>
                </c:pt>
                <c:pt idx="1289">
                  <c:v>3.5777777777779081</c:v>
                </c:pt>
                <c:pt idx="1290">
                  <c:v>3.5805555555555602</c:v>
                </c:pt>
                <c:pt idx="1291">
                  <c:v>3.5833333333333401</c:v>
                </c:pt>
                <c:pt idx="1292">
                  <c:v>3.5861111111111112</c:v>
                </c:pt>
                <c:pt idx="1293">
                  <c:v>3.5888888888888877</c:v>
                </c:pt>
                <c:pt idx="1294">
                  <c:v>3.5916666666666668</c:v>
                </c:pt>
                <c:pt idx="1295">
                  <c:v>3.5944444444444437</c:v>
                </c:pt>
                <c:pt idx="1296">
                  <c:v>3.5972222222222232</c:v>
                </c:pt>
                <c:pt idx="1297">
                  <c:v>3.6</c:v>
                </c:pt>
                <c:pt idx="1298">
                  <c:v>3.602777777777892</c:v>
                </c:pt>
                <c:pt idx="1299">
                  <c:v>3.6055555555555592</c:v>
                </c:pt>
                <c:pt idx="1300">
                  <c:v>3.6083333333333352</c:v>
                </c:pt>
                <c:pt idx="1301">
                  <c:v>3.6111111111111112</c:v>
                </c:pt>
                <c:pt idx="1302">
                  <c:v>3.6138888888888867</c:v>
                </c:pt>
                <c:pt idx="1303">
                  <c:v>3.6166666666666667</c:v>
                </c:pt>
                <c:pt idx="1304">
                  <c:v>3.6194444444444427</c:v>
                </c:pt>
                <c:pt idx="1305">
                  <c:v>3.6222222222222222</c:v>
                </c:pt>
                <c:pt idx="1306">
                  <c:v>3.625</c:v>
                </c:pt>
                <c:pt idx="1307">
                  <c:v>3.6277777777779914</c:v>
                </c:pt>
                <c:pt idx="1308">
                  <c:v>3.6305555555555551</c:v>
                </c:pt>
                <c:pt idx="1309">
                  <c:v>3.6333333333333342</c:v>
                </c:pt>
                <c:pt idx="1310">
                  <c:v>3.6361111111111111</c:v>
                </c:pt>
                <c:pt idx="1311">
                  <c:v>3.6388888888888777</c:v>
                </c:pt>
                <c:pt idx="1312">
                  <c:v>3.6416666666666671</c:v>
                </c:pt>
                <c:pt idx="1313">
                  <c:v>3.6444444444444439</c:v>
                </c:pt>
                <c:pt idx="1314">
                  <c:v>3.6472222222222412</c:v>
                </c:pt>
                <c:pt idx="1315">
                  <c:v>3.65</c:v>
                </c:pt>
                <c:pt idx="1316">
                  <c:v>3.6527777777777812</c:v>
                </c:pt>
                <c:pt idx="1317">
                  <c:v>3.655555555555555</c:v>
                </c:pt>
                <c:pt idx="1318">
                  <c:v>3.6583333333333332</c:v>
                </c:pt>
                <c:pt idx="1319">
                  <c:v>3.6611111111111212</c:v>
                </c:pt>
                <c:pt idx="1320">
                  <c:v>3.6638888888888888</c:v>
                </c:pt>
                <c:pt idx="1321">
                  <c:v>3.6666666666666661</c:v>
                </c:pt>
                <c:pt idx="1322">
                  <c:v>3.6694444444444438</c:v>
                </c:pt>
                <c:pt idx="1323">
                  <c:v>3.6722222222222221</c:v>
                </c:pt>
                <c:pt idx="1324">
                  <c:v>3.6749999999999998</c:v>
                </c:pt>
                <c:pt idx="1325">
                  <c:v>3.6777777777779459</c:v>
                </c:pt>
                <c:pt idx="1326">
                  <c:v>3.6805555555555602</c:v>
                </c:pt>
                <c:pt idx="1327">
                  <c:v>3.6833333333333402</c:v>
                </c:pt>
                <c:pt idx="1328">
                  <c:v>3.6861111111111202</c:v>
                </c:pt>
                <c:pt idx="1329">
                  <c:v>3.6888888888888887</c:v>
                </c:pt>
                <c:pt idx="1330">
                  <c:v>3.6916666666666669</c:v>
                </c:pt>
                <c:pt idx="1331">
                  <c:v>3.6944444444444438</c:v>
                </c:pt>
                <c:pt idx="1332">
                  <c:v>3.6972222222222242</c:v>
                </c:pt>
                <c:pt idx="1333">
                  <c:v>3.7</c:v>
                </c:pt>
                <c:pt idx="1334">
                  <c:v>3.7027777777779081</c:v>
                </c:pt>
                <c:pt idx="1335">
                  <c:v>3.7055555555555602</c:v>
                </c:pt>
                <c:pt idx="1336">
                  <c:v>3.7083333333333401</c:v>
                </c:pt>
                <c:pt idx="1337">
                  <c:v>3.7111111111111112</c:v>
                </c:pt>
                <c:pt idx="1338">
                  <c:v>3.7138888888888877</c:v>
                </c:pt>
                <c:pt idx="1339">
                  <c:v>3.7166666666666668</c:v>
                </c:pt>
                <c:pt idx="1340">
                  <c:v>3.7194444444444437</c:v>
                </c:pt>
                <c:pt idx="1341">
                  <c:v>3.7222222222222232</c:v>
                </c:pt>
                <c:pt idx="1342">
                  <c:v>3.7250000000000001</c:v>
                </c:pt>
                <c:pt idx="1343">
                  <c:v>3.7277777777780123</c:v>
                </c:pt>
                <c:pt idx="1344">
                  <c:v>3.7305555555555592</c:v>
                </c:pt>
                <c:pt idx="1345">
                  <c:v>3.7333333333333352</c:v>
                </c:pt>
                <c:pt idx="1346">
                  <c:v>3.7361111111111112</c:v>
                </c:pt>
                <c:pt idx="1347">
                  <c:v>3.7388888888888867</c:v>
                </c:pt>
                <c:pt idx="1348">
                  <c:v>3.7416666666666671</c:v>
                </c:pt>
                <c:pt idx="1349">
                  <c:v>3.744444444444444</c:v>
                </c:pt>
                <c:pt idx="1350">
                  <c:v>3.7472222222223492</c:v>
                </c:pt>
                <c:pt idx="1351">
                  <c:v>3.75</c:v>
                </c:pt>
                <c:pt idx="1352">
                  <c:v>3.7527777777778759</c:v>
                </c:pt>
                <c:pt idx="1353">
                  <c:v>3.7555555555555551</c:v>
                </c:pt>
                <c:pt idx="1354">
                  <c:v>3.7583333333333342</c:v>
                </c:pt>
                <c:pt idx="1355">
                  <c:v>3.7611111111111692</c:v>
                </c:pt>
                <c:pt idx="1356">
                  <c:v>3.7638888888888888</c:v>
                </c:pt>
                <c:pt idx="1357">
                  <c:v>3.7666666666666671</c:v>
                </c:pt>
                <c:pt idx="1358">
                  <c:v>3.7694444444444439</c:v>
                </c:pt>
                <c:pt idx="1359">
                  <c:v>3.7722222222222221</c:v>
                </c:pt>
                <c:pt idx="1360">
                  <c:v>3.7749999999999999</c:v>
                </c:pt>
                <c:pt idx="1361">
                  <c:v>3.7777777777779766</c:v>
                </c:pt>
                <c:pt idx="1362">
                  <c:v>3.7805555555555612</c:v>
                </c:pt>
                <c:pt idx="1363">
                  <c:v>3.7833333333333412</c:v>
                </c:pt>
                <c:pt idx="1364">
                  <c:v>3.7861111111111212</c:v>
                </c:pt>
                <c:pt idx="1365">
                  <c:v>3.7888888888888888</c:v>
                </c:pt>
                <c:pt idx="1366">
                  <c:v>3.7916666666666661</c:v>
                </c:pt>
                <c:pt idx="1367">
                  <c:v>3.7944444444444438</c:v>
                </c:pt>
                <c:pt idx="1368">
                  <c:v>3.7972222222222252</c:v>
                </c:pt>
                <c:pt idx="1369">
                  <c:v>3.8</c:v>
                </c:pt>
                <c:pt idx="1370">
                  <c:v>3.8027777777777811</c:v>
                </c:pt>
                <c:pt idx="1371">
                  <c:v>3.8055555555555549</c:v>
                </c:pt>
                <c:pt idx="1372">
                  <c:v>3.8083333333333331</c:v>
                </c:pt>
                <c:pt idx="1373">
                  <c:v>3.8111111111111109</c:v>
                </c:pt>
                <c:pt idx="1374">
                  <c:v>3.8138888888888767</c:v>
                </c:pt>
                <c:pt idx="1375">
                  <c:v>3.8166666666666567</c:v>
                </c:pt>
                <c:pt idx="1376">
                  <c:v>3.8194444444444327</c:v>
                </c:pt>
                <c:pt idx="1377">
                  <c:v>3.822222222222222</c:v>
                </c:pt>
                <c:pt idx="1378">
                  <c:v>3.8249999999999997</c:v>
                </c:pt>
                <c:pt idx="1379">
                  <c:v>3.8277777777779081</c:v>
                </c:pt>
                <c:pt idx="1380">
                  <c:v>3.8305555555555562</c:v>
                </c:pt>
                <c:pt idx="1381">
                  <c:v>3.833333333333333</c:v>
                </c:pt>
                <c:pt idx="1382">
                  <c:v>3.8361111111111108</c:v>
                </c:pt>
                <c:pt idx="1383">
                  <c:v>3.8388888888887784</c:v>
                </c:pt>
                <c:pt idx="1384">
                  <c:v>3.8416666666666668</c:v>
                </c:pt>
                <c:pt idx="1385">
                  <c:v>3.8444444444444437</c:v>
                </c:pt>
                <c:pt idx="1386">
                  <c:v>3.8472222222222232</c:v>
                </c:pt>
                <c:pt idx="1387">
                  <c:v>3.8499999999999988</c:v>
                </c:pt>
                <c:pt idx="1388">
                  <c:v>3.8527777777777801</c:v>
                </c:pt>
                <c:pt idx="1389">
                  <c:v>3.8555555555555547</c:v>
                </c:pt>
                <c:pt idx="1390">
                  <c:v>3.8583333333333329</c:v>
                </c:pt>
                <c:pt idx="1391">
                  <c:v>3.8611111111111112</c:v>
                </c:pt>
                <c:pt idx="1392">
                  <c:v>3.8638888888888867</c:v>
                </c:pt>
                <c:pt idx="1393">
                  <c:v>3.8666666666666667</c:v>
                </c:pt>
                <c:pt idx="1394">
                  <c:v>3.8694444444444427</c:v>
                </c:pt>
                <c:pt idx="1395">
                  <c:v>3.8722222222222187</c:v>
                </c:pt>
                <c:pt idx="1396">
                  <c:v>3.8749999999999987</c:v>
                </c:pt>
                <c:pt idx="1397">
                  <c:v>3.8777777777778759</c:v>
                </c:pt>
                <c:pt idx="1398">
                  <c:v>3.8805555555555551</c:v>
                </c:pt>
                <c:pt idx="1399">
                  <c:v>3.8833333333333342</c:v>
                </c:pt>
                <c:pt idx="1400">
                  <c:v>3.8861111111111111</c:v>
                </c:pt>
                <c:pt idx="1401">
                  <c:v>3.8888888888888777</c:v>
                </c:pt>
                <c:pt idx="1402">
                  <c:v>3.8916666666666577</c:v>
                </c:pt>
                <c:pt idx="1403">
                  <c:v>3.8944444444444377</c:v>
                </c:pt>
                <c:pt idx="1404">
                  <c:v>3.8972222222222221</c:v>
                </c:pt>
                <c:pt idx="1405">
                  <c:v>3.9</c:v>
                </c:pt>
                <c:pt idx="1406">
                  <c:v>3.9027777777777812</c:v>
                </c:pt>
              </c:numCache>
            </c:numRef>
          </c:xVal>
          <c:yVal>
            <c:numRef>
              <c:f>AOSandLB1to2inSeaWaterTest3Oil!$G$4:$G$1410</c:f>
              <c:numCache>
                <c:formatCode>General</c:formatCode>
                <c:ptCount val="1407"/>
                <c:pt idx="0">
                  <c:v>37.117000000000004</c:v>
                </c:pt>
                <c:pt idx="1">
                  <c:v>37.505000000000003</c:v>
                </c:pt>
                <c:pt idx="2">
                  <c:v>37.839000000000006</c:v>
                </c:pt>
                <c:pt idx="3">
                  <c:v>38.556999999999995</c:v>
                </c:pt>
                <c:pt idx="4">
                  <c:v>38.839999999999996</c:v>
                </c:pt>
                <c:pt idx="5">
                  <c:v>39.445</c:v>
                </c:pt>
                <c:pt idx="6">
                  <c:v>39.505000000000003</c:v>
                </c:pt>
                <c:pt idx="7">
                  <c:v>39.731000000000002</c:v>
                </c:pt>
                <c:pt idx="8">
                  <c:v>40.008000000000003</c:v>
                </c:pt>
                <c:pt idx="9">
                  <c:v>40.062000000000012</c:v>
                </c:pt>
                <c:pt idx="10">
                  <c:v>39.770000000000003</c:v>
                </c:pt>
                <c:pt idx="11">
                  <c:v>40.209000000000003</c:v>
                </c:pt>
                <c:pt idx="12">
                  <c:v>40.476000000000006</c:v>
                </c:pt>
                <c:pt idx="13">
                  <c:v>40.466000000000001</c:v>
                </c:pt>
                <c:pt idx="14">
                  <c:v>40.61</c:v>
                </c:pt>
                <c:pt idx="15">
                  <c:v>40.909000000000006</c:v>
                </c:pt>
                <c:pt idx="16">
                  <c:v>41.362000000000002</c:v>
                </c:pt>
                <c:pt idx="17">
                  <c:v>41.234000000000002</c:v>
                </c:pt>
                <c:pt idx="18">
                  <c:v>40.908000000000001</c:v>
                </c:pt>
                <c:pt idx="19">
                  <c:v>41.435000000000002</c:v>
                </c:pt>
                <c:pt idx="20">
                  <c:v>41.392000000000003</c:v>
                </c:pt>
                <c:pt idx="21">
                  <c:v>41.244</c:v>
                </c:pt>
                <c:pt idx="22">
                  <c:v>41.563000000000002</c:v>
                </c:pt>
                <c:pt idx="23">
                  <c:v>41.663000000000011</c:v>
                </c:pt>
                <c:pt idx="24">
                  <c:v>41.535000000000011</c:v>
                </c:pt>
                <c:pt idx="25">
                  <c:v>41.592000000000013</c:v>
                </c:pt>
                <c:pt idx="26">
                  <c:v>41.295000000000513</c:v>
                </c:pt>
                <c:pt idx="27">
                  <c:v>41.653999999999996</c:v>
                </c:pt>
                <c:pt idx="28">
                  <c:v>41.446999999999996</c:v>
                </c:pt>
                <c:pt idx="29">
                  <c:v>40.861000000000004</c:v>
                </c:pt>
                <c:pt idx="30">
                  <c:v>40.779000000000003</c:v>
                </c:pt>
                <c:pt idx="31">
                  <c:v>40.910999999999994</c:v>
                </c:pt>
                <c:pt idx="32">
                  <c:v>40.6</c:v>
                </c:pt>
                <c:pt idx="33">
                  <c:v>40.203000000000003</c:v>
                </c:pt>
                <c:pt idx="34">
                  <c:v>39.823</c:v>
                </c:pt>
                <c:pt idx="35">
                  <c:v>39.556999999999995</c:v>
                </c:pt>
                <c:pt idx="36">
                  <c:v>39.025000000000013</c:v>
                </c:pt>
                <c:pt idx="37">
                  <c:v>37.663000000000011</c:v>
                </c:pt>
                <c:pt idx="38">
                  <c:v>38.383999999999993</c:v>
                </c:pt>
                <c:pt idx="39">
                  <c:v>38.152000000000001</c:v>
                </c:pt>
                <c:pt idx="40">
                  <c:v>37.497</c:v>
                </c:pt>
                <c:pt idx="41">
                  <c:v>37.591000000000001</c:v>
                </c:pt>
                <c:pt idx="42">
                  <c:v>36.99</c:v>
                </c:pt>
                <c:pt idx="43">
                  <c:v>36.887999999999998</c:v>
                </c:pt>
                <c:pt idx="44">
                  <c:v>36.767000000000003</c:v>
                </c:pt>
                <c:pt idx="45">
                  <c:v>36.931000000000004</c:v>
                </c:pt>
                <c:pt idx="46">
                  <c:v>36.571000000000005</c:v>
                </c:pt>
                <c:pt idx="47">
                  <c:v>36.253</c:v>
                </c:pt>
                <c:pt idx="48">
                  <c:v>36.058</c:v>
                </c:pt>
                <c:pt idx="49">
                  <c:v>36.022000000000013</c:v>
                </c:pt>
                <c:pt idx="50">
                  <c:v>36.012</c:v>
                </c:pt>
                <c:pt idx="51">
                  <c:v>35.974000000000004</c:v>
                </c:pt>
                <c:pt idx="52">
                  <c:v>35.906000000000006</c:v>
                </c:pt>
                <c:pt idx="53">
                  <c:v>35.714000000000006</c:v>
                </c:pt>
                <c:pt idx="54">
                  <c:v>35.67</c:v>
                </c:pt>
                <c:pt idx="55">
                  <c:v>35.727000000000011</c:v>
                </c:pt>
                <c:pt idx="56">
                  <c:v>35.731000000000002</c:v>
                </c:pt>
                <c:pt idx="57">
                  <c:v>35.955999999999996</c:v>
                </c:pt>
                <c:pt idx="58">
                  <c:v>35.850999999999992</c:v>
                </c:pt>
                <c:pt idx="59">
                  <c:v>35.857999999999997</c:v>
                </c:pt>
                <c:pt idx="60">
                  <c:v>35.973000000000006</c:v>
                </c:pt>
                <c:pt idx="61">
                  <c:v>35.857999999999997</c:v>
                </c:pt>
                <c:pt idx="62">
                  <c:v>35.99</c:v>
                </c:pt>
                <c:pt idx="63">
                  <c:v>35.547000000000004</c:v>
                </c:pt>
                <c:pt idx="64">
                  <c:v>35.341999999999999</c:v>
                </c:pt>
                <c:pt idx="65">
                  <c:v>35.745000000000012</c:v>
                </c:pt>
                <c:pt idx="66">
                  <c:v>35.57</c:v>
                </c:pt>
                <c:pt idx="67">
                  <c:v>35.751000000000005</c:v>
                </c:pt>
                <c:pt idx="68">
                  <c:v>35.74</c:v>
                </c:pt>
                <c:pt idx="69">
                  <c:v>35.644000000000005</c:v>
                </c:pt>
                <c:pt idx="70">
                  <c:v>35.477000000000004</c:v>
                </c:pt>
                <c:pt idx="71">
                  <c:v>35.582000000000001</c:v>
                </c:pt>
                <c:pt idx="72">
                  <c:v>35.627000000000002</c:v>
                </c:pt>
                <c:pt idx="73">
                  <c:v>35.786000000000001</c:v>
                </c:pt>
                <c:pt idx="74">
                  <c:v>35.468000000000011</c:v>
                </c:pt>
                <c:pt idx="75">
                  <c:v>35.866</c:v>
                </c:pt>
                <c:pt idx="76">
                  <c:v>35.931000000000004</c:v>
                </c:pt>
                <c:pt idx="77">
                  <c:v>35.579000000000001</c:v>
                </c:pt>
                <c:pt idx="78">
                  <c:v>35.826000000000001</c:v>
                </c:pt>
                <c:pt idx="79">
                  <c:v>35.761000000000003</c:v>
                </c:pt>
                <c:pt idx="80">
                  <c:v>35.781000000000006</c:v>
                </c:pt>
                <c:pt idx="81">
                  <c:v>36.118000000000002</c:v>
                </c:pt>
                <c:pt idx="82">
                  <c:v>36.161000000000001</c:v>
                </c:pt>
                <c:pt idx="83">
                  <c:v>37.693000000000012</c:v>
                </c:pt>
                <c:pt idx="84">
                  <c:v>38.046000000000006</c:v>
                </c:pt>
                <c:pt idx="85">
                  <c:v>38.439</c:v>
                </c:pt>
                <c:pt idx="86">
                  <c:v>38.117000000000004</c:v>
                </c:pt>
                <c:pt idx="87">
                  <c:v>38.248000000000012</c:v>
                </c:pt>
                <c:pt idx="88">
                  <c:v>37.977000000000004</c:v>
                </c:pt>
                <c:pt idx="89">
                  <c:v>38.186</c:v>
                </c:pt>
                <c:pt idx="90">
                  <c:v>38.082000000000001</c:v>
                </c:pt>
                <c:pt idx="91">
                  <c:v>38.056999999999995</c:v>
                </c:pt>
                <c:pt idx="92">
                  <c:v>37.910999999999994</c:v>
                </c:pt>
                <c:pt idx="93">
                  <c:v>38.095000000000013</c:v>
                </c:pt>
                <c:pt idx="94">
                  <c:v>38.201000000000001</c:v>
                </c:pt>
                <c:pt idx="95">
                  <c:v>37.992000000000012</c:v>
                </c:pt>
                <c:pt idx="96">
                  <c:v>37.828000000000003</c:v>
                </c:pt>
                <c:pt idx="97">
                  <c:v>38.236000000000011</c:v>
                </c:pt>
                <c:pt idx="98">
                  <c:v>38.050999999999995</c:v>
                </c:pt>
                <c:pt idx="99">
                  <c:v>38.254000000000005</c:v>
                </c:pt>
                <c:pt idx="100">
                  <c:v>38.340999999999994</c:v>
                </c:pt>
                <c:pt idx="101">
                  <c:v>38.299000000000063</c:v>
                </c:pt>
                <c:pt idx="102">
                  <c:v>38.303999999999995</c:v>
                </c:pt>
                <c:pt idx="103">
                  <c:v>38.489000000000004</c:v>
                </c:pt>
                <c:pt idx="104">
                  <c:v>38.341999999999999</c:v>
                </c:pt>
                <c:pt idx="105">
                  <c:v>38.309000000000005</c:v>
                </c:pt>
                <c:pt idx="106">
                  <c:v>38.474000000000004</c:v>
                </c:pt>
                <c:pt idx="107">
                  <c:v>38.607000000000006</c:v>
                </c:pt>
                <c:pt idx="108">
                  <c:v>38.914999999999999</c:v>
                </c:pt>
                <c:pt idx="109">
                  <c:v>38.86</c:v>
                </c:pt>
                <c:pt idx="110">
                  <c:v>38.800000000000004</c:v>
                </c:pt>
                <c:pt idx="111">
                  <c:v>39.147000000000006</c:v>
                </c:pt>
                <c:pt idx="112">
                  <c:v>39.106000000000002</c:v>
                </c:pt>
                <c:pt idx="113">
                  <c:v>39.271000000000001</c:v>
                </c:pt>
                <c:pt idx="114">
                  <c:v>39.203000000000003</c:v>
                </c:pt>
                <c:pt idx="115">
                  <c:v>39.448</c:v>
                </c:pt>
                <c:pt idx="116">
                  <c:v>39.162000000000013</c:v>
                </c:pt>
                <c:pt idx="117">
                  <c:v>39.696000000000012</c:v>
                </c:pt>
                <c:pt idx="118">
                  <c:v>39.571000000000005</c:v>
                </c:pt>
                <c:pt idx="119">
                  <c:v>39.716000000000001</c:v>
                </c:pt>
                <c:pt idx="120">
                  <c:v>39.852999999999994</c:v>
                </c:pt>
                <c:pt idx="121">
                  <c:v>39.973000000000006</c:v>
                </c:pt>
                <c:pt idx="122">
                  <c:v>40.126000000000012</c:v>
                </c:pt>
                <c:pt idx="123">
                  <c:v>40.246000000000002</c:v>
                </c:pt>
                <c:pt idx="124">
                  <c:v>40.200000000000003</c:v>
                </c:pt>
                <c:pt idx="125">
                  <c:v>40.083999999999996</c:v>
                </c:pt>
                <c:pt idx="126">
                  <c:v>40.259</c:v>
                </c:pt>
                <c:pt idx="127">
                  <c:v>40.209000000000003</c:v>
                </c:pt>
                <c:pt idx="128">
                  <c:v>40.566000000000003</c:v>
                </c:pt>
                <c:pt idx="129">
                  <c:v>40.659000000000006</c:v>
                </c:pt>
                <c:pt idx="130">
                  <c:v>40.573</c:v>
                </c:pt>
                <c:pt idx="131">
                  <c:v>41.004000000000005</c:v>
                </c:pt>
                <c:pt idx="132">
                  <c:v>40.635000000000012</c:v>
                </c:pt>
                <c:pt idx="133">
                  <c:v>40.899000000000001</c:v>
                </c:pt>
                <c:pt idx="134">
                  <c:v>41.094000000000001</c:v>
                </c:pt>
                <c:pt idx="135">
                  <c:v>41.251000000000005</c:v>
                </c:pt>
                <c:pt idx="136">
                  <c:v>41.531000000000006</c:v>
                </c:pt>
                <c:pt idx="137">
                  <c:v>41.662000000000013</c:v>
                </c:pt>
                <c:pt idx="138">
                  <c:v>41.607000000000006</c:v>
                </c:pt>
                <c:pt idx="139">
                  <c:v>41.841999999999999</c:v>
                </c:pt>
                <c:pt idx="140">
                  <c:v>41.746000000000002</c:v>
                </c:pt>
                <c:pt idx="141">
                  <c:v>41.735000000000063</c:v>
                </c:pt>
                <c:pt idx="142">
                  <c:v>41.899000000000001</c:v>
                </c:pt>
                <c:pt idx="143">
                  <c:v>41.757000000000005</c:v>
                </c:pt>
                <c:pt idx="144">
                  <c:v>42.160000000000011</c:v>
                </c:pt>
                <c:pt idx="145">
                  <c:v>42.326000000000001</c:v>
                </c:pt>
                <c:pt idx="146">
                  <c:v>42.261000000000003</c:v>
                </c:pt>
                <c:pt idx="147">
                  <c:v>42.616</c:v>
                </c:pt>
                <c:pt idx="148">
                  <c:v>42.427</c:v>
                </c:pt>
                <c:pt idx="149">
                  <c:v>42.708000000000013</c:v>
                </c:pt>
                <c:pt idx="150">
                  <c:v>42.852999999999994</c:v>
                </c:pt>
                <c:pt idx="151">
                  <c:v>43.186</c:v>
                </c:pt>
                <c:pt idx="152">
                  <c:v>43.141000000000005</c:v>
                </c:pt>
                <c:pt idx="153">
                  <c:v>43</c:v>
                </c:pt>
                <c:pt idx="154">
                  <c:v>43.650999999999996</c:v>
                </c:pt>
                <c:pt idx="155">
                  <c:v>43.190000000000012</c:v>
                </c:pt>
                <c:pt idx="156">
                  <c:v>43.51</c:v>
                </c:pt>
                <c:pt idx="157">
                  <c:v>43.519000000000005</c:v>
                </c:pt>
                <c:pt idx="158">
                  <c:v>43.706000000000003</c:v>
                </c:pt>
                <c:pt idx="159">
                  <c:v>43.480999999999995</c:v>
                </c:pt>
                <c:pt idx="160">
                  <c:v>43.683</c:v>
                </c:pt>
                <c:pt idx="161">
                  <c:v>44.192000000000213</c:v>
                </c:pt>
                <c:pt idx="162">
                  <c:v>44.245000000000012</c:v>
                </c:pt>
                <c:pt idx="163">
                  <c:v>44.082000000000001</c:v>
                </c:pt>
                <c:pt idx="164">
                  <c:v>44.209000000000003</c:v>
                </c:pt>
                <c:pt idx="165">
                  <c:v>44.416000000000004</c:v>
                </c:pt>
                <c:pt idx="166">
                  <c:v>44.076000000000001</c:v>
                </c:pt>
                <c:pt idx="167">
                  <c:v>44.321000000000005</c:v>
                </c:pt>
                <c:pt idx="168">
                  <c:v>44.684000000000005</c:v>
                </c:pt>
                <c:pt idx="169">
                  <c:v>44.537000000000006</c:v>
                </c:pt>
                <c:pt idx="170">
                  <c:v>44.946999999999996</c:v>
                </c:pt>
                <c:pt idx="171">
                  <c:v>45.028000000000013</c:v>
                </c:pt>
                <c:pt idx="172">
                  <c:v>45.152000000000001</c:v>
                </c:pt>
                <c:pt idx="173">
                  <c:v>45.1</c:v>
                </c:pt>
                <c:pt idx="174">
                  <c:v>45.306000000000004</c:v>
                </c:pt>
                <c:pt idx="175">
                  <c:v>45.062000000000012</c:v>
                </c:pt>
                <c:pt idx="176">
                  <c:v>45.155000000000001</c:v>
                </c:pt>
                <c:pt idx="177">
                  <c:v>45.247</c:v>
                </c:pt>
                <c:pt idx="178">
                  <c:v>45.44</c:v>
                </c:pt>
                <c:pt idx="179">
                  <c:v>45.963000000000001</c:v>
                </c:pt>
                <c:pt idx="180">
                  <c:v>45.708000000000013</c:v>
                </c:pt>
                <c:pt idx="181">
                  <c:v>45.907000000000004</c:v>
                </c:pt>
                <c:pt idx="182">
                  <c:v>46.266000000000012</c:v>
                </c:pt>
                <c:pt idx="183">
                  <c:v>46.106000000000002</c:v>
                </c:pt>
                <c:pt idx="184">
                  <c:v>46.061</c:v>
                </c:pt>
                <c:pt idx="185">
                  <c:v>46.101000000000006</c:v>
                </c:pt>
                <c:pt idx="186">
                  <c:v>46.407000000000004</c:v>
                </c:pt>
                <c:pt idx="187">
                  <c:v>46.692000000000213</c:v>
                </c:pt>
                <c:pt idx="188">
                  <c:v>46.336000000000006</c:v>
                </c:pt>
                <c:pt idx="189">
                  <c:v>46.725000000000463</c:v>
                </c:pt>
                <c:pt idx="190">
                  <c:v>47.005000000000003</c:v>
                </c:pt>
                <c:pt idx="191">
                  <c:v>46.97</c:v>
                </c:pt>
                <c:pt idx="192">
                  <c:v>46.858999999999995</c:v>
                </c:pt>
                <c:pt idx="193">
                  <c:v>46.870999999999995</c:v>
                </c:pt>
                <c:pt idx="194">
                  <c:v>46.916999999999994</c:v>
                </c:pt>
                <c:pt idx="195">
                  <c:v>47.136000000000003</c:v>
                </c:pt>
                <c:pt idx="196">
                  <c:v>47.296000000000063</c:v>
                </c:pt>
                <c:pt idx="197">
                  <c:v>47.253</c:v>
                </c:pt>
                <c:pt idx="198">
                  <c:v>47.794000000000011</c:v>
                </c:pt>
                <c:pt idx="199">
                  <c:v>47.67</c:v>
                </c:pt>
                <c:pt idx="200">
                  <c:v>47.559000000000005</c:v>
                </c:pt>
                <c:pt idx="201">
                  <c:v>47.602000000000011</c:v>
                </c:pt>
                <c:pt idx="202">
                  <c:v>48.046000000000006</c:v>
                </c:pt>
                <c:pt idx="203">
                  <c:v>48.102000000000011</c:v>
                </c:pt>
                <c:pt idx="204">
                  <c:v>48.340999999999994</c:v>
                </c:pt>
                <c:pt idx="205">
                  <c:v>48.225000000000463</c:v>
                </c:pt>
                <c:pt idx="206">
                  <c:v>48.046000000000006</c:v>
                </c:pt>
                <c:pt idx="207">
                  <c:v>48.506</c:v>
                </c:pt>
                <c:pt idx="208">
                  <c:v>48.315999999999995</c:v>
                </c:pt>
                <c:pt idx="209">
                  <c:v>48.58</c:v>
                </c:pt>
                <c:pt idx="210">
                  <c:v>48.744</c:v>
                </c:pt>
                <c:pt idx="211">
                  <c:v>48.984999999999999</c:v>
                </c:pt>
                <c:pt idx="212">
                  <c:v>48.884999999999998</c:v>
                </c:pt>
                <c:pt idx="213">
                  <c:v>48.738000000000063</c:v>
                </c:pt>
                <c:pt idx="214">
                  <c:v>49.224000000000011</c:v>
                </c:pt>
                <c:pt idx="215">
                  <c:v>49.33</c:v>
                </c:pt>
                <c:pt idx="216">
                  <c:v>49.285000000000011</c:v>
                </c:pt>
                <c:pt idx="217">
                  <c:v>49.667000000000002</c:v>
                </c:pt>
                <c:pt idx="218">
                  <c:v>49.332000000000001</c:v>
                </c:pt>
                <c:pt idx="219">
                  <c:v>49.535000000000011</c:v>
                </c:pt>
                <c:pt idx="220">
                  <c:v>49.673000000000002</c:v>
                </c:pt>
                <c:pt idx="221">
                  <c:v>49.720000000000013</c:v>
                </c:pt>
                <c:pt idx="222">
                  <c:v>49.753</c:v>
                </c:pt>
                <c:pt idx="223">
                  <c:v>49.716000000000001</c:v>
                </c:pt>
                <c:pt idx="224">
                  <c:v>49.765000000000263</c:v>
                </c:pt>
                <c:pt idx="225">
                  <c:v>49.981999999999999</c:v>
                </c:pt>
                <c:pt idx="226">
                  <c:v>49.949000000000005</c:v>
                </c:pt>
                <c:pt idx="227">
                  <c:v>49.998000000000012</c:v>
                </c:pt>
                <c:pt idx="228">
                  <c:v>50.126000000000012</c:v>
                </c:pt>
                <c:pt idx="229">
                  <c:v>50.04</c:v>
                </c:pt>
                <c:pt idx="230">
                  <c:v>50.609000000000002</c:v>
                </c:pt>
                <c:pt idx="231">
                  <c:v>50.6</c:v>
                </c:pt>
                <c:pt idx="232">
                  <c:v>50.646000000000001</c:v>
                </c:pt>
                <c:pt idx="233">
                  <c:v>50.586000000000006</c:v>
                </c:pt>
                <c:pt idx="234">
                  <c:v>50.754000000000005</c:v>
                </c:pt>
                <c:pt idx="235">
                  <c:v>50.763000000000012</c:v>
                </c:pt>
                <c:pt idx="236">
                  <c:v>51.041000000000004</c:v>
                </c:pt>
                <c:pt idx="237">
                  <c:v>51.129000000000012</c:v>
                </c:pt>
                <c:pt idx="238">
                  <c:v>51.3</c:v>
                </c:pt>
                <c:pt idx="239">
                  <c:v>51.27</c:v>
                </c:pt>
                <c:pt idx="240">
                  <c:v>51.313999999999993</c:v>
                </c:pt>
                <c:pt idx="241">
                  <c:v>51.155000000000001</c:v>
                </c:pt>
                <c:pt idx="242">
                  <c:v>51.15</c:v>
                </c:pt>
                <c:pt idx="243">
                  <c:v>51.553999999999995</c:v>
                </c:pt>
                <c:pt idx="244">
                  <c:v>51.61</c:v>
                </c:pt>
                <c:pt idx="245">
                  <c:v>51.507000000000005</c:v>
                </c:pt>
                <c:pt idx="246">
                  <c:v>51.752000000000002</c:v>
                </c:pt>
                <c:pt idx="247">
                  <c:v>52.142000000000003</c:v>
                </c:pt>
                <c:pt idx="248">
                  <c:v>51.715000000000003</c:v>
                </c:pt>
                <c:pt idx="249">
                  <c:v>51.902000000000001</c:v>
                </c:pt>
                <c:pt idx="250">
                  <c:v>52.231000000000002</c:v>
                </c:pt>
                <c:pt idx="251">
                  <c:v>52.103000000000002</c:v>
                </c:pt>
                <c:pt idx="252">
                  <c:v>52.282000000000011</c:v>
                </c:pt>
                <c:pt idx="253">
                  <c:v>52.396000000000001</c:v>
                </c:pt>
                <c:pt idx="254">
                  <c:v>52.399000000000001</c:v>
                </c:pt>
                <c:pt idx="255">
                  <c:v>52.692000000000213</c:v>
                </c:pt>
                <c:pt idx="256">
                  <c:v>52.448</c:v>
                </c:pt>
                <c:pt idx="257">
                  <c:v>52.382999999999996</c:v>
                </c:pt>
                <c:pt idx="258">
                  <c:v>52.427</c:v>
                </c:pt>
                <c:pt idx="259">
                  <c:v>53.078000000000003</c:v>
                </c:pt>
                <c:pt idx="260">
                  <c:v>52.772000000000013</c:v>
                </c:pt>
                <c:pt idx="261">
                  <c:v>52.919000000000004</c:v>
                </c:pt>
                <c:pt idx="262">
                  <c:v>52.979000000000006</c:v>
                </c:pt>
                <c:pt idx="263">
                  <c:v>53.317999999999998</c:v>
                </c:pt>
                <c:pt idx="264">
                  <c:v>53.326000000000001</c:v>
                </c:pt>
                <c:pt idx="265">
                  <c:v>53.361000000000004</c:v>
                </c:pt>
                <c:pt idx="266">
                  <c:v>53.155000000000001</c:v>
                </c:pt>
                <c:pt idx="267">
                  <c:v>53.515000000000001</c:v>
                </c:pt>
                <c:pt idx="268">
                  <c:v>53.799000000000063</c:v>
                </c:pt>
                <c:pt idx="269">
                  <c:v>53.749000000000002</c:v>
                </c:pt>
                <c:pt idx="270">
                  <c:v>53.962000000000003</c:v>
                </c:pt>
                <c:pt idx="271">
                  <c:v>53.586000000000006</c:v>
                </c:pt>
                <c:pt idx="272">
                  <c:v>53.857999999999997</c:v>
                </c:pt>
                <c:pt idx="273">
                  <c:v>53.981999999999999</c:v>
                </c:pt>
                <c:pt idx="274">
                  <c:v>53.854999999999997</c:v>
                </c:pt>
                <c:pt idx="275">
                  <c:v>53.854999999999997</c:v>
                </c:pt>
                <c:pt idx="276">
                  <c:v>54.059000000000005</c:v>
                </c:pt>
                <c:pt idx="277">
                  <c:v>54.111000000000004</c:v>
                </c:pt>
                <c:pt idx="278">
                  <c:v>54.145000000000003</c:v>
                </c:pt>
                <c:pt idx="279">
                  <c:v>54.237000000000002</c:v>
                </c:pt>
                <c:pt idx="280">
                  <c:v>54.257000000000005</c:v>
                </c:pt>
                <c:pt idx="281">
                  <c:v>54.078000000000003</c:v>
                </c:pt>
                <c:pt idx="282">
                  <c:v>54.56</c:v>
                </c:pt>
                <c:pt idx="283">
                  <c:v>54.574000000000005</c:v>
                </c:pt>
                <c:pt idx="284">
                  <c:v>54.544000000000004</c:v>
                </c:pt>
                <c:pt idx="285">
                  <c:v>54.82</c:v>
                </c:pt>
                <c:pt idx="286">
                  <c:v>54.879000000000005</c:v>
                </c:pt>
                <c:pt idx="287">
                  <c:v>54.784000000000006</c:v>
                </c:pt>
                <c:pt idx="288">
                  <c:v>54.864000000000004</c:v>
                </c:pt>
                <c:pt idx="289">
                  <c:v>54.951999999999998</c:v>
                </c:pt>
                <c:pt idx="290">
                  <c:v>54.924000000000007</c:v>
                </c:pt>
                <c:pt idx="291">
                  <c:v>55.073</c:v>
                </c:pt>
                <c:pt idx="292">
                  <c:v>54.943000000000005</c:v>
                </c:pt>
                <c:pt idx="293">
                  <c:v>55.435000000000002</c:v>
                </c:pt>
                <c:pt idx="294">
                  <c:v>55.409000000000006</c:v>
                </c:pt>
                <c:pt idx="295">
                  <c:v>55.507000000000005</c:v>
                </c:pt>
                <c:pt idx="296">
                  <c:v>55.598000000000013</c:v>
                </c:pt>
                <c:pt idx="297">
                  <c:v>55.803999999999995</c:v>
                </c:pt>
                <c:pt idx="298">
                  <c:v>55.486000000000004</c:v>
                </c:pt>
                <c:pt idx="299">
                  <c:v>55.424000000000007</c:v>
                </c:pt>
                <c:pt idx="300">
                  <c:v>55.652000000000001</c:v>
                </c:pt>
                <c:pt idx="301">
                  <c:v>56.02</c:v>
                </c:pt>
                <c:pt idx="302">
                  <c:v>55.983000000000004</c:v>
                </c:pt>
                <c:pt idx="303">
                  <c:v>56.010999999999996</c:v>
                </c:pt>
                <c:pt idx="304">
                  <c:v>56.076000000000001</c:v>
                </c:pt>
                <c:pt idx="305">
                  <c:v>55.995000000000012</c:v>
                </c:pt>
                <c:pt idx="306">
                  <c:v>55.833000000000006</c:v>
                </c:pt>
                <c:pt idx="307">
                  <c:v>56.191000000000003</c:v>
                </c:pt>
                <c:pt idx="308">
                  <c:v>56.325000000000003</c:v>
                </c:pt>
                <c:pt idx="309">
                  <c:v>56.202000000000012</c:v>
                </c:pt>
                <c:pt idx="310">
                  <c:v>56.203000000000003</c:v>
                </c:pt>
                <c:pt idx="311">
                  <c:v>56.228000000000463</c:v>
                </c:pt>
                <c:pt idx="312">
                  <c:v>56.5</c:v>
                </c:pt>
                <c:pt idx="313">
                  <c:v>56.634</c:v>
                </c:pt>
                <c:pt idx="314">
                  <c:v>56.734000000000002</c:v>
                </c:pt>
                <c:pt idx="315">
                  <c:v>56.639000000000003</c:v>
                </c:pt>
                <c:pt idx="316">
                  <c:v>56.629000000000012</c:v>
                </c:pt>
                <c:pt idx="317">
                  <c:v>56.684000000000005</c:v>
                </c:pt>
                <c:pt idx="318">
                  <c:v>56.966000000000001</c:v>
                </c:pt>
                <c:pt idx="319">
                  <c:v>57.169000000000011</c:v>
                </c:pt>
                <c:pt idx="320">
                  <c:v>56.976000000000006</c:v>
                </c:pt>
                <c:pt idx="321">
                  <c:v>57.212000000000003</c:v>
                </c:pt>
                <c:pt idx="322">
                  <c:v>57.592000000000013</c:v>
                </c:pt>
                <c:pt idx="323">
                  <c:v>57.363</c:v>
                </c:pt>
                <c:pt idx="324">
                  <c:v>58.029000000000003</c:v>
                </c:pt>
                <c:pt idx="325">
                  <c:v>57.639000000000003</c:v>
                </c:pt>
                <c:pt idx="326">
                  <c:v>57.83</c:v>
                </c:pt>
                <c:pt idx="327">
                  <c:v>57.735000000000063</c:v>
                </c:pt>
                <c:pt idx="328">
                  <c:v>57.902000000000001</c:v>
                </c:pt>
                <c:pt idx="329">
                  <c:v>57.735000000000063</c:v>
                </c:pt>
                <c:pt idx="330">
                  <c:v>57.951999999999998</c:v>
                </c:pt>
                <c:pt idx="331">
                  <c:v>58.2</c:v>
                </c:pt>
                <c:pt idx="332">
                  <c:v>57.814999999999998</c:v>
                </c:pt>
                <c:pt idx="333">
                  <c:v>58.44</c:v>
                </c:pt>
                <c:pt idx="334">
                  <c:v>57.823</c:v>
                </c:pt>
                <c:pt idx="335">
                  <c:v>58.008000000000003</c:v>
                </c:pt>
                <c:pt idx="336">
                  <c:v>57.793000000000013</c:v>
                </c:pt>
                <c:pt idx="337">
                  <c:v>58.010999999999996</c:v>
                </c:pt>
                <c:pt idx="338">
                  <c:v>57.954999999999998</c:v>
                </c:pt>
                <c:pt idx="339">
                  <c:v>57.790000000000013</c:v>
                </c:pt>
                <c:pt idx="340">
                  <c:v>57.632000000000012</c:v>
                </c:pt>
                <c:pt idx="341">
                  <c:v>57.655000000000001</c:v>
                </c:pt>
                <c:pt idx="342">
                  <c:v>57.741</c:v>
                </c:pt>
                <c:pt idx="343">
                  <c:v>57.669000000000011</c:v>
                </c:pt>
                <c:pt idx="344">
                  <c:v>57.534000000000006</c:v>
                </c:pt>
                <c:pt idx="345">
                  <c:v>57.693000000000012</c:v>
                </c:pt>
                <c:pt idx="346">
                  <c:v>57.851999999999997</c:v>
                </c:pt>
                <c:pt idx="347">
                  <c:v>57.760000000000012</c:v>
                </c:pt>
                <c:pt idx="348">
                  <c:v>57.678000000000011</c:v>
                </c:pt>
                <c:pt idx="349">
                  <c:v>57.696000000000012</c:v>
                </c:pt>
                <c:pt idx="350">
                  <c:v>57.857999999999997</c:v>
                </c:pt>
                <c:pt idx="351">
                  <c:v>58.076000000000001</c:v>
                </c:pt>
                <c:pt idx="352">
                  <c:v>57.690000000000012</c:v>
                </c:pt>
                <c:pt idx="353">
                  <c:v>57.881999999999998</c:v>
                </c:pt>
                <c:pt idx="354">
                  <c:v>58.08</c:v>
                </c:pt>
                <c:pt idx="355">
                  <c:v>58.312999999999995</c:v>
                </c:pt>
                <c:pt idx="356">
                  <c:v>58.176000000000002</c:v>
                </c:pt>
                <c:pt idx="357">
                  <c:v>58.339999999999996</c:v>
                </c:pt>
                <c:pt idx="358">
                  <c:v>58.461000000000006</c:v>
                </c:pt>
                <c:pt idx="359">
                  <c:v>58.531000000000006</c:v>
                </c:pt>
                <c:pt idx="360">
                  <c:v>58.639000000000003</c:v>
                </c:pt>
                <c:pt idx="361">
                  <c:v>58.502000000000002</c:v>
                </c:pt>
                <c:pt idx="362">
                  <c:v>58.673000000000002</c:v>
                </c:pt>
                <c:pt idx="363">
                  <c:v>58.648000000000003</c:v>
                </c:pt>
                <c:pt idx="364">
                  <c:v>58.653999999999996</c:v>
                </c:pt>
                <c:pt idx="365">
                  <c:v>58.684000000000005</c:v>
                </c:pt>
                <c:pt idx="366">
                  <c:v>58.536000000000001</c:v>
                </c:pt>
                <c:pt idx="367">
                  <c:v>58.656000000000006</c:v>
                </c:pt>
                <c:pt idx="368">
                  <c:v>58.724000000000011</c:v>
                </c:pt>
                <c:pt idx="369">
                  <c:v>58.803999999999995</c:v>
                </c:pt>
                <c:pt idx="370">
                  <c:v>58.98</c:v>
                </c:pt>
                <c:pt idx="371">
                  <c:v>58.936</c:v>
                </c:pt>
                <c:pt idx="372">
                  <c:v>58.995000000000012</c:v>
                </c:pt>
                <c:pt idx="373">
                  <c:v>58.792000000000463</c:v>
                </c:pt>
                <c:pt idx="374">
                  <c:v>58.701000000000001</c:v>
                </c:pt>
                <c:pt idx="375">
                  <c:v>59.194000000000003</c:v>
                </c:pt>
                <c:pt idx="376">
                  <c:v>58.903999999999996</c:v>
                </c:pt>
                <c:pt idx="377">
                  <c:v>59.082000000000001</c:v>
                </c:pt>
                <c:pt idx="378">
                  <c:v>59.07</c:v>
                </c:pt>
                <c:pt idx="379">
                  <c:v>58.591000000000001</c:v>
                </c:pt>
                <c:pt idx="380">
                  <c:v>58.929000000000002</c:v>
                </c:pt>
                <c:pt idx="381">
                  <c:v>59.294000000000011</c:v>
                </c:pt>
                <c:pt idx="382">
                  <c:v>58.677</c:v>
                </c:pt>
                <c:pt idx="383">
                  <c:v>59.064</c:v>
                </c:pt>
                <c:pt idx="384">
                  <c:v>58.825000000000003</c:v>
                </c:pt>
                <c:pt idx="385">
                  <c:v>58.921000000000006</c:v>
                </c:pt>
                <c:pt idx="386">
                  <c:v>59.121000000000002</c:v>
                </c:pt>
                <c:pt idx="387">
                  <c:v>58.99</c:v>
                </c:pt>
                <c:pt idx="388">
                  <c:v>59.062000000000012</c:v>
                </c:pt>
                <c:pt idx="389">
                  <c:v>59.074000000000005</c:v>
                </c:pt>
                <c:pt idx="390">
                  <c:v>59.144000000000005</c:v>
                </c:pt>
                <c:pt idx="391">
                  <c:v>58.761000000000003</c:v>
                </c:pt>
                <c:pt idx="392">
                  <c:v>59.025000000000013</c:v>
                </c:pt>
                <c:pt idx="393">
                  <c:v>59.036000000000001</c:v>
                </c:pt>
                <c:pt idx="394">
                  <c:v>59.112000000000002</c:v>
                </c:pt>
                <c:pt idx="395">
                  <c:v>59.292000000000463</c:v>
                </c:pt>
                <c:pt idx="396">
                  <c:v>59.134</c:v>
                </c:pt>
                <c:pt idx="397">
                  <c:v>59.092000000000013</c:v>
                </c:pt>
                <c:pt idx="398">
                  <c:v>59.120000000000012</c:v>
                </c:pt>
                <c:pt idx="399">
                  <c:v>59.343000000000004</c:v>
                </c:pt>
                <c:pt idx="400">
                  <c:v>59.061</c:v>
                </c:pt>
                <c:pt idx="401">
                  <c:v>58.824000000000005</c:v>
                </c:pt>
                <c:pt idx="402">
                  <c:v>58.839000000000006</c:v>
                </c:pt>
                <c:pt idx="403">
                  <c:v>59.121000000000002</c:v>
                </c:pt>
                <c:pt idx="404">
                  <c:v>59.118000000000002</c:v>
                </c:pt>
                <c:pt idx="405">
                  <c:v>59.253</c:v>
                </c:pt>
                <c:pt idx="406">
                  <c:v>59.332000000000001</c:v>
                </c:pt>
                <c:pt idx="407">
                  <c:v>59.238000000000063</c:v>
                </c:pt>
                <c:pt idx="408">
                  <c:v>59.21</c:v>
                </c:pt>
                <c:pt idx="409">
                  <c:v>59.249000000000002</c:v>
                </c:pt>
                <c:pt idx="410">
                  <c:v>59.620000000000012</c:v>
                </c:pt>
                <c:pt idx="411">
                  <c:v>59.655000000000001</c:v>
                </c:pt>
                <c:pt idx="412">
                  <c:v>59.263000000000012</c:v>
                </c:pt>
                <c:pt idx="413">
                  <c:v>59.54</c:v>
                </c:pt>
                <c:pt idx="414">
                  <c:v>59.330999999999996</c:v>
                </c:pt>
                <c:pt idx="415">
                  <c:v>59.483000000000004</c:v>
                </c:pt>
                <c:pt idx="416">
                  <c:v>59.333000000000006</c:v>
                </c:pt>
                <c:pt idx="417">
                  <c:v>59.526000000000003</c:v>
                </c:pt>
                <c:pt idx="418">
                  <c:v>59.408000000000001</c:v>
                </c:pt>
                <c:pt idx="419">
                  <c:v>59.527000000000001</c:v>
                </c:pt>
                <c:pt idx="420">
                  <c:v>59.608000000000011</c:v>
                </c:pt>
                <c:pt idx="421">
                  <c:v>59.606000000000002</c:v>
                </c:pt>
                <c:pt idx="422">
                  <c:v>59.454999999999998</c:v>
                </c:pt>
                <c:pt idx="423">
                  <c:v>59.524000000000001</c:v>
                </c:pt>
                <c:pt idx="424">
                  <c:v>59.629000000000012</c:v>
                </c:pt>
                <c:pt idx="425">
                  <c:v>59.561</c:v>
                </c:pt>
                <c:pt idx="426">
                  <c:v>59.448</c:v>
                </c:pt>
                <c:pt idx="427">
                  <c:v>59.556999999999995</c:v>
                </c:pt>
                <c:pt idx="428">
                  <c:v>59.368000000000002</c:v>
                </c:pt>
                <c:pt idx="429">
                  <c:v>59.734000000000002</c:v>
                </c:pt>
                <c:pt idx="430">
                  <c:v>59.267000000000003</c:v>
                </c:pt>
                <c:pt idx="431">
                  <c:v>59.656000000000006</c:v>
                </c:pt>
                <c:pt idx="432">
                  <c:v>59.591000000000001</c:v>
                </c:pt>
                <c:pt idx="433">
                  <c:v>59.502000000000002</c:v>
                </c:pt>
                <c:pt idx="434">
                  <c:v>59.704000000000001</c:v>
                </c:pt>
                <c:pt idx="435">
                  <c:v>59.627000000000002</c:v>
                </c:pt>
                <c:pt idx="436">
                  <c:v>59.562000000000012</c:v>
                </c:pt>
                <c:pt idx="437">
                  <c:v>59.828000000000003</c:v>
                </c:pt>
                <c:pt idx="438">
                  <c:v>59.605000000000011</c:v>
                </c:pt>
                <c:pt idx="439">
                  <c:v>59.718000000000011</c:v>
                </c:pt>
                <c:pt idx="440">
                  <c:v>59.806999999999995</c:v>
                </c:pt>
                <c:pt idx="441">
                  <c:v>59.622000000000163</c:v>
                </c:pt>
                <c:pt idx="442">
                  <c:v>59.760000000000012</c:v>
                </c:pt>
                <c:pt idx="443">
                  <c:v>59.946000000000005</c:v>
                </c:pt>
                <c:pt idx="444">
                  <c:v>59.63</c:v>
                </c:pt>
                <c:pt idx="445">
                  <c:v>59.617000000000004</c:v>
                </c:pt>
                <c:pt idx="446">
                  <c:v>59.653000000000006</c:v>
                </c:pt>
                <c:pt idx="447">
                  <c:v>59.533000000000001</c:v>
                </c:pt>
                <c:pt idx="448">
                  <c:v>59.817999999999998</c:v>
                </c:pt>
                <c:pt idx="449">
                  <c:v>59.846000000000004</c:v>
                </c:pt>
                <c:pt idx="450">
                  <c:v>59.535000000000011</c:v>
                </c:pt>
                <c:pt idx="451">
                  <c:v>59.692000000000213</c:v>
                </c:pt>
                <c:pt idx="452">
                  <c:v>59.802</c:v>
                </c:pt>
                <c:pt idx="453">
                  <c:v>59.763000000000012</c:v>
                </c:pt>
                <c:pt idx="454">
                  <c:v>59.83</c:v>
                </c:pt>
                <c:pt idx="455">
                  <c:v>59.650999999999996</c:v>
                </c:pt>
                <c:pt idx="456">
                  <c:v>59.583000000000006</c:v>
                </c:pt>
                <c:pt idx="457">
                  <c:v>59.380999999999993</c:v>
                </c:pt>
                <c:pt idx="458">
                  <c:v>60.041000000000004</c:v>
                </c:pt>
                <c:pt idx="459">
                  <c:v>59.602000000000011</c:v>
                </c:pt>
                <c:pt idx="460">
                  <c:v>59.979000000000006</c:v>
                </c:pt>
                <c:pt idx="461">
                  <c:v>59.882999999999996</c:v>
                </c:pt>
                <c:pt idx="462">
                  <c:v>59.952999999999996</c:v>
                </c:pt>
                <c:pt idx="463">
                  <c:v>59.839000000000006</c:v>
                </c:pt>
                <c:pt idx="464">
                  <c:v>60.078000000000003</c:v>
                </c:pt>
                <c:pt idx="465">
                  <c:v>59.883999999999993</c:v>
                </c:pt>
                <c:pt idx="466">
                  <c:v>59.720000000000013</c:v>
                </c:pt>
                <c:pt idx="467">
                  <c:v>59.592000000000013</c:v>
                </c:pt>
                <c:pt idx="468">
                  <c:v>59.895000000000003</c:v>
                </c:pt>
                <c:pt idx="469">
                  <c:v>60.023000000000003</c:v>
                </c:pt>
                <c:pt idx="470">
                  <c:v>59.923000000000002</c:v>
                </c:pt>
                <c:pt idx="471">
                  <c:v>59.825000000000003</c:v>
                </c:pt>
                <c:pt idx="472">
                  <c:v>59.94</c:v>
                </c:pt>
                <c:pt idx="473">
                  <c:v>60.038000000000011</c:v>
                </c:pt>
                <c:pt idx="474">
                  <c:v>59.822000000000003</c:v>
                </c:pt>
                <c:pt idx="475">
                  <c:v>60.094000000000001</c:v>
                </c:pt>
                <c:pt idx="476">
                  <c:v>59.7</c:v>
                </c:pt>
                <c:pt idx="477">
                  <c:v>59.546000000000006</c:v>
                </c:pt>
                <c:pt idx="478">
                  <c:v>59.832000000000001</c:v>
                </c:pt>
                <c:pt idx="479">
                  <c:v>59.897000000000006</c:v>
                </c:pt>
                <c:pt idx="480">
                  <c:v>59.779000000000003</c:v>
                </c:pt>
                <c:pt idx="481">
                  <c:v>60.041000000000004</c:v>
                </c:pt>
                <c:pt idx="482">
                  <c:v>59.838000000000001</c:v>
                </c:pt>
                <c:pt idx="483">
                  <c:v>59.93</c:v>
                </c:pt>
                <c:pt idx="484">
                  <c:v>59.824000000000005</c:v>
                </c:pt>
                <c:pt idx="485">
                  <c:v>60.168000000000013</c:v>
                </c:pt>
                <c:pt idx="486">
                  <c:v>59.82</c:v>
                </c:pt>
                <c:pt idx="487">
                  <c:v>59.748000000000012</c:v>
                </c:pt>
                <c:pt idx="488">
                  <c:v>59.561</c:v>
                </c:pt>
                <c:pt idx="489">
                  <c:v>59.749000000000002</c:v>
                </c:pt>
                <c:pt idx="490">
                  <c:v>59.849999999999994</c:v>
                </c:pt>
                <c:pt idx="491">
                  <c:v>59.979000000000006</c:v>
                </c:pt>
                <c:pt idx="492">
                  <c:v>60.265000000000263</c:v>
                </c:pt>
                <c:pt idx="493">
                  <c:v>60.074000000000005</c:v>
                </c:pt>
                <c:pt idx="494">
                  <c:v>60.053999999999995</c:v>
                </c:pt>
                <c:pt idx="495">
                  <c:v>59.922000000000011</c:v>
                </c:pt>
                <c:pt idx="496">
                  <c:v>60.141000000000005</c:v>
                </c:pt>
                <c:pt idx="497">
                  <c:v>59.75</c:v>
                </c:pt>
                <c:pt idx="498">
                  <c:v>59.905000000000001</c:v>
                </c:pt>
                <c:pt idx="499">
                  <c:v>59.907000000000004</c:v>
                </c:pt>
                <c:pt idx="500">
                  <c:v>59.93</c:v>
                </c:pt>
                <c:pt idx="501">
                  <c:v>60.041000000000004</c:v>
                </c:pt>
                <c:pt idx="502">
                  <c:v>60.160000000000011</c:v>
                </c:pt>
                <c:pt idx="503">
                  <c:v>59.968000000000011</c:v>
                </c:pt>
                <c:pt idx="504">
                  <c:v>59.839999999999996</c:v>
                </c:pt>
                <c:pt idx="505">
                  <c:v>60.209000000000003</c:v>
                </c:pt>
                <c:pt idx="506">
                  <c:v>60.025000000000013</c:v>
                </c:pt>
                <c:pt idx="507">
                  <c:v>60.045000000000002</c:v>
                </c:pt>
                <c:pt idx="508">
                  <c:v>60.172000000000011</c:v>
                </c:pt>
                <c:pt idx="509">
                  <c:v>60.104000000000006</c:v>
                </c:pt>
                <c:pt idx="510">
                  <c:v>60.091000000000001</c:v>
                </c:pt>
                <c:pt idx="511">
                  <c:v>60.08</c:v>
                </c:pt>
                <c:pt idx="512">
                  <c:v>60.247</c:v>
                </c:pt>
                <c:pt idx="513">
                  <c:v>60.006</c:v>
                </c:pt>
                <c:pt idx="514">
                  <c:v>60.17</c:v>
                </c:pt>
                <c:pt idx="515">
                  <c:v>60.358999999999995</c:v>
                </c:pt>
                <c:pt idx="516">
                  <c:v>60.294000000000011</c:v>
                </c:pt>
                <c:pt idx="517">
                  <c:v>59.786000000000001</c:v>
                </c:pt>
                <c:pt idx="518">
                  <c:v>59.972000000000001</c:v>
                </c:pt>
                <c:pt idx="519">
                  <c:v>59.591000000000001</c:v>
                </c:pt>
                <c:pt idx="520">
                  <c:v>59.852999999999994</c:v>
                </c:pt>
                <c:pt idx="521">
                  <c:v>59.75</c:v>
                </c:pt>
                <c:pt idx="522">
                  <c:v>59.993000000000002</c:v>
                </c:pt>
                <c:pt idx="523">
                  <c:v>59.54</c:v>
                </c:pt>
                <c:pt idx="524">
                  <c:v>59.943000000000005</c:v>
                </c:pt>
                <c:pt idx="525">
                  <c:v>59.599000000000011</c:v>
                </c:pt>
                <c:pt idx="526">
                  <c:v>59.876999999999995</c:v>
                </c:pt>
                <c:pt idx="527">
                  <c:v>59.693000000000012</c:v>
                </c:pt>
                <c:pt idx="528">
                  <c:v>59.905000000000001</c:v>
                </c:pt>
                <c:pt idx="529">
                  <c:v>60.121000000000002</c:v>
                </c:pt>
                <c:pt idx="530">
                  <c:v>60.009</c:v>
                </c:pt>
                <c:pt idx="531">
                  <c:v>59.813999999999993</c:v>
                </c:pt>
                <c:pt idx="532">
                  <c:v>60.026000000000003</c:v>
                </c:pt>
                <c:pt idx="533">
                  <c:v>60.061</c:v>
                </c:pt>
                <c:pt idx="534">
                  <c:v>60.083999999999996</c:v>
                </c:pt>
                <c:pt idx="535">
                  <c:v>59.956999999999994</c:v>
                </c:pt>
                <c:pt idx="536">
                  <c:v>60.006</c:v>
                </c:pt>
                <c:pt idx="537">
                  <c:v>60.085000000000001</c:v>
                </c:pt>
                <c:pt idx="538">
                  <c:v>60.121000000000002</c:v>
                </c:pt>
                <c:pt idx="539">
                  <c:v>59.788000000000011</c:v>
                </c:pt>
                <c:pt idx="540">
                  <c:v>59.926000000000002</c:v>
                </c:pt>
                <c:pt idx="541">
                  <c:v>59.755000000000003</c:v>
                </c:pt>
                <c:pt idx="542">
                  <c:v>59.989000000000004</c:v>
                </c:pt>
                <c:pt idx="543">
                  <c:v>60.053000000000004</c:v>
                </c:pt>
                <c:pt idx="544">
                  <c:v>60.006</c:v>
                </c:pt>
                <c:pt idx="545">
                  <c:v>59.843999999999994</c:v>
                </c:pt>
                <c:pt idx="546">
                  <c:v>59.696000000000012</c:v>
                </c:pt>
                <c:pt idx="547">
                  <c:v>59.783000000000001</c:v>
                </c:pt>
                <c:pt idx="548">
                  <c:v>59.762000000000263</c:v>
                </c:pt>
                <c:pt idx="549">
                  <c:v>59.585000000000001</c:v>
                </c:pt>
                <c:pt idx="550">
                  <c:v>59.758000000000003</c:v>
                </c:pt>
                <c:pt idx="551">
                  <c:v>59.923000000000002</c:v>
                </c:pt>
                <c:pt idx="552">
                  <c:v>60.120000000000012</c:v>
                </c:pt>
                <c:pt idx="553">
                  <c:v>59.841999999999999</c:v>
                </c:pt>
                <c:pt idx="554">
                  <c:v>60.160000000000011</c:v>
                </c:pt>
                <c:pt idx="555">
                  <c:v>60.043000000000006</c:v>
                </c:pt>
                <c:pt idx="556">
                  <c:v>60.012</c:v>
                </c:pt>
                <c:pt idx="557">
                  <c:v>59.897000000000006</c:v>
                </c:pt>
                <c:pt idx="558">
                  <c:v>60.032000000000011</c:v>
                </c:pt>
                <c:pt idx="559">
                  <c:v>59.921000000000006</c:v>
                </c:pt>
                <c:pt idx="560">
                  <c:v>60.146000000000001</c:v>
                </c:pt>
                <c:pt idx="561">
                  <c:v>60.034000000000006</c:v>
                </c:pt>
                <c:pt idx="562">
                  <c:v>60.003</c:v>
                </c:pt>
                <c:pt idx="563">
                  <c:v>60.093000000000011</c:v>
                </c:pt>
                <c:pt idx="564">
                  <c:v>59.981999999999999</c:v>
                </c:pt>
                <c:pt idx="565">
                  <c:v>60.214000000000006</c:v>
                </c:pt>
                <c:pt idx="566">
                  <c:v>60.214000000000006</c:v>
                </c:pt>
                <c:pt idx="567">
                  <c:v>60.306000000000004</c:v>
                </c:pt>
                <c:pt idx="568">
                  <c:v>59.950999999999993</c:v>
                </c:pt>
                <c:pt idx="569">
                  <c:v>60.053000000000004</c:v>
                </c:pt>
                <c:pt idx="570">
                  <c:v>59.979000000000006</c:v>
                </c:pt>
                <c:pt idx="571">
                  <c:v>60.184000000000005</c:v>
                </c:pt>
                <c:pt idx="572">
                  <c:v>60.038000000000011</c:v>
                </c:pt>
                <c:pt idx="573">
                  <c:v>59.764000000000003</c:v>
                </c:pt>
                <c:pt idx="574">
                  <c:v>60.099000000000011</c:v>
                </c:pt>
                <c:pt idx="575">
                  <c:v>59.793000000000013</c:v>
                </c:pt>
                <c:pt idx="576">
                  <c:v>59.752000000000002</c:v>
                </c:pt>
                <c:pt idx="577">
                  <c:v>59.7</c:v>
                </c:pt>
                <c:pt idx="578">
                  <c:v>59.408000000000001</c:v>
                </c:pt>
                <c:pt idx="579">
                  <c:v>59.458999999999996</c:v>
                </c:pt>
                <c:pt idx="580">
                  <c:v>59.814999999999998</c:v>
                </c:pt>
                <c:pt idx="581">
                  <c:v>59.580999999999996</c:v>
                </c:pt>
                <c:pt idx="582">
                  <c:v>59.730000000000011</c:v>
                </c:pt>
                <c:pt idx="583">
                  <c:v>59.355999999999995</c:v>
                </c:pt>
                <c:pt idx="584">
                  <c:v>59.368000000000002</c:v>
                </c:pt>
                <c:pt idx="585">
                  <c:v>58.994</c:v>
                </c:pt>
                <c:pt idx="586">
                  <c:v>59.435000000000002</c:v>
                </c:pt>
                <c:pt idx="587">
                  <c:v>59.165000000000013</c:v>
                </c:pt>
                <c:pt idx="588">
                  <c:v>59.034000000000006</c:v>
                </c:pt>
                <c:pt idx="589">
                  <c:v>58.841999999999999</c:v>
                </c:pt>
                <c:pt idx="590">
                  <c:v>58.662000000000013</c:v>
                </c:pt>
                <c:pt idx="591">
                  <c:v>58.856999999999992</c:v>
                </c:pt>
                <c:pt idx="592">
                  <c:v>58.594000000000001</c:v>
                </c:pt>
                <c:pt idx="593">
                  <c:v>58.243000000000002</c:v>
                </c:pt>
                <c:pt idx="594">
                  <c:v>58.166000000000011</c:v>
                </c:pt>
                <c:pt idx="595">
                  <c:v>57.693000000000012</c:v>
                </c:pt>
                <c:pt idx="596">
                  <c:v>57.576000000000001</c:v>
                </c:pt>
                <c:pt idx="597">
                  <c:v>56.532000000000011</c:v>
                </c:pt>
                <c:pt idx="598">
                  <c:v>56.588000000000001</c:v>
                </c:pt>
                <c:pt idx="599">
                  <c:v>56.661000000000001</c:v>
                </c:pt>
                <c:pt idx="600">
                  <c:v>56.739000000000011</c:v>
                </c:pt>
                <c:pt idx="601">
                  <c:v>56.098000000000013</c:v>
                </c:pt>
                <c:pt idx="602">
                  <c:v>55.695000000000213</c:v>
                </c:pt>
                <c:pt idx="603">
                  <c:v>55.343000000000004</c:v>
                </c:pt>
                <c:pt idx="604">
                  <c:v>55.101000000000006</c:v>
                </c:pt>
                <c:pt idx="605">
                  <c:v>54.89</c:v>
                </c:pt>
                <c:pt idx="606">
                  <c:v>53.82</c:v>
                </c:pt>
                <c:pt idx="607">
                  <c:v>53.255000000000003</c:v>
                </c:pt>
                <c:pt idx="608">
                  <c:v>53.288000000000011</c:v>
                </c:pt>
                <c:pt idx="609">
                  <c:v>52.774000000000001</c:v>
                </c:pt>
                <c:pt idx="610">
                  <c:v>52.1</c:v>
                </c:pt>
                <c:pt idx="611">
                  <c:v>51.954999999999998</c:v>
                </c:pt>
                <c:pt idx="612">
                  <c:v>51.178000000000011</c:v>
                </c:pt>
                <c:pt idx="613">
                  <c:v>50.784000000000006</c:v>
                </c:pt>
                <c:pt idx="614">
                  <c:v>49.466000000000001</c:v>
                </c:pt>
                <c:pt idx="615">
                  <c:v>49.433</c:v>
                </c:pt>
                <c:pt idx="616">
                  <c:v>48.656000000000006</c:v>
                </c:pt>
                <c:pt idx="617">
                  <c:v>47.592000000000013</c:v>
                </c:pt>
                <c:pt idx="618">
                  <c:v>47.347999999999999</c:v>
                </c:pt>
                <c:pt idx="619">
                  <c:v>45.827000000000005</c:v>
                </c:pt>
                <c:pt idx="620">
                  <c:v>45.340999999999994</c:v>
                </c:pt>
                <c:pt idx="621">
                  <c:v>44.25</c:v>
                </c:pt>
                <c:pt idx="622">
                  <c:v>43.367000000000004</c:v>
                </c:pt>
                <c:pt idx="623">
                  <c:v>41.33</c:v>
                </c:pt>
                <c:pt idx="624">
                  <c:v>41.103000000000002</c:v>
                </c:pt>
                <c:pt idx="625">
                  <c:v>39.243000000000002</c:v>
                </c:pt>
                <c:pt idx="626">
                  <c:v>38.888999999999996</c:v>
                </c:pt>
                <c:pt idx="627">
                  <c:v>38.020000000000003</c:v>
                </c:pt>
                <c:pt idx="628">
                  <c:v>37.037000000000006</c:v>
                </c:pt>
                <c:pt idx="629">
                  <c:v>36.422000000000011</c:v>
                </c:pt>
                <c:pt idx="630">
                  <c:v>35.382999999999996</c:v>
                </c:pt>
                <c:pt idx="631">
                  <c:v>35.013000000000005</c:v>
                </c:pt>
                <c:pt idx="632">
                  <c:v>34.425000000000011</c:v>
                </c:pt>
                <c:pt idx="633">
                  <c:v>33.233000000000011</c:v>
                </c:pt>
                <c:pt idx="634">
                  <c:v>32.902000000000001</c:v>
                </c:pt>
                <c:pt idx="635">
                  <c:v>32.65</c:v>
                </c:pt>
                <c:pt idx="636">
                  <c:v>32.143000000000001</c:v>
                </c:pt>
                <c:pt idx="637">
                  <c:v>31.402999999999789</c:v>
                </c:pt>
                <c:pt idx="638">
                  <c:v>30.846</c:v>
                </c:pt>
                <c:pt idx="639">
                  <c:v>29.954999999999988</c:v>
                </c:pt>
                <c:pt idx="640">
                  <c:v>29.479999999999986</c:v>
                </c:pt>
                <c:pt idx="641">
                  <c:v>29.13500000000003</c:v>
                </c:pt>
                <c:pt idx="642">
                  <c:v>28.991</c:v>
                </c:pt>
                <c:pt idx="643">
                  <c:v>28.571999999999999</c:v>
                </c:pt>
                <c:pt idx="644">
                  <c:v>27.62</c:v>
                </c:pt>
                <c:pt idx="645">
                  <c:v>27.587</c:v>
                </c:pt>
                <c:pt idx="646">
                  <c:v>27.402999999999789</c:v>
                </c:pt>
                <c:pt idx="647">
                  <c:v>27.268999999999782</c:v>
                </c:pt>
                <c:pt idx="648">
                  <c:v>27.367000000000001</c:v>
                </c:pt>
                <c:pt idx="649">
                  <c:v>27.239000000000001</c:v>
                </c:pt>
                <c:pt idx="650">
                  <c:v>27.494999999999987</c:v>
                </c:pt>
                <c:pt idx="651">
                  <c:v>26.939</c:v>
                </c:pt>
                <c:pt idx="652">
                  <c:v>26.934000000000001</c:v>
                </c:pt>
                <c:pt idx="653">
                  <c:v>26.819000000000031</c:v>
                </c:pt>
                <c:pt idx="654">
                  <c:v>27.021999999999988</c:v>
                </c:pt>
                <c:pt idx="655">
                  <c:v>26.704999999999988</c:v>
                </c:pt>
                <c:pt idx="656">
                  <c:v>26.728999999999889</c:v>
                </c:pt>
                <c:pt idx="657">
                  <c:v>27.19900000000003</c:v>
                </c:pt>
                <c:pt idx="658">
                  <c:v>26.994</c:v>
                </c:pt>
                <c:pt idx="659">
                  <c:v>26.991999999999987</c:v>
                </c:pt>
                <c:pt idx="660">
                  <c:v>27.18</c:v>
                </c:pt>
                <c:pt idx="661">
                  <c:v>26.974</c:v>
                </c:pt>
                <c:pt idx="662">
                  <c:v>27.279</c:v>
                </c:pt>
                <c:pt idx="663">
                  <c:v>27.338000000000001</c:v>
                </c:pt>
                <c:pt idx="664">
                  <c:v>27.344999999999999</c:v>
                </c:pt>
                <c:pt idx="665">
                  <c:v>27.219000000000001</c:v>
                </c:pt>
                <c:pt idx="666">
                  <c:v>27.492999999999782</c:v>
                </c:pt>
                <c:pt idx="667">
                  <c:v>27.451999999999988</c:v>
                </c:pt>
                <c:pt idx="668">
                  <c:v>27.295999999999982</c:v>
                </c:pt>
                <c:pt idx="669">
                  <c:v>27.234999999999999</c:v>
                </c:pt>
                <c:pt idx="670">
                  <c:v>27.434000000000001</c:v>
                </c:pt>
                <c:pt idx="671">
                  <c:v>27.344999999999999</c:v>
                </c:pt>
                <c:pt idx="672">
                  <c:v>27.495999999999789</c:v>
                </c:pt>
                <c:pt idx="673">
                  <c:v>27.552</c:v>
                </c:pt>
                <c:pt idx="674">
                  <c:v>27.681000000000001</c:v>
                </c:pt>
                <c:pt idx="675">
                  <c:v>27.541</c:v>
                </c:pt>
                <c:pt idx="676">
                  <c:v>27.603000000000005</c:v>
                </c:pt>
                <c:pt idx="677">
                  <c:v>27.524000000000001</c:v>
                </c:pt>
                <c:pt idx="678">
                  <c:v>27.584</c:v>
                </c:pt>
                <c:pt idx="679">
                  <c:v>28.241</c:v>
                </c:pt>
                <c:pt idx="680">
                  <c:v>27.823</c:v>
                </c:pt>
                <c:pt idx="681">
                  <c:v>27.881999999999987</c:v>
                </c:pt>
                <c:pt idx="682">
                  <c:v>27.777999999999999</c:v>
                </c:pt>
                <c:pt idx="683">
                  <c:v>27.943999999999882</c:v>
                </c:pt>
                <c:pt idx="684">
                  <c:v>28.262999999999789</c:v>
                </c:pt>
                <c:pt idx="685">
                  <c:v>27.946999999999889</c:v>
                </c:pt>
                <c:pt idx="686">
                  <c:v>28.140999999999988</c:v>
                </c:pt>
                <c:pt idx="687">
                  <c:v>28.238</c:v>
                </c:pt>
                <c:pt idx="688">
                  <c:v>28.130000000000031</c:v>
                </c:pt>
                <c:pt idx="689">
                  <c:v>28.136000000000031</c:v>
                </c:pt>
                <c:pt idx="690">
                  <c:v>28.248999999999882</c:v>
                </c:pt>
                <c:pt idx="691">
                  <c:v>28.54</c:v>
                </c:pt>
                <c:pt idx="692">
                  <c:v>28.553000000000001</c:v>
                </c:pt>
                <c:pt idx="693">
                  <c:v>28.839000000000031</c:v>
                </c:pt>
                <c:pt idx="694">
                  <c:v>28.73400000000003</c:v>
                </c:pt>
                <c:pt idx="695">
                  <c:v>29.071999999999999</c:v>
                </c:pt>
                <c:pt idx="696">
                  <c:v>29.146000000000001</c:v>
                </c:pt>
                <c:pt idx="697">
                  <c:v>29.248999999999882</c:v>
                </c:pt>
                <c:pt idx="698">
                  <c:v>29.351000000000031</c:v>
                </c:pt>
                <c:pt idx="699">
                  <c:v>29.238</c:v>
                </c:pt>
                <c:pt idx="700">
                  <c:v>29.216000000000001</c:v>
                </c:pt>
                <c:pt idx="701">
                  <c:v>29.385999999999889</c:v>
                </c:pt>
                <c:pt idx="702">
                  <c:v>29.512</c:v>
                </c:pt>
                <c:pt idx="703">
                  <c:v>29.655000000000001</c:v>
                </c:pt>
                <c:pt idx="704">
                  <c:v>29.834000000000131</c:v>
                </c:pt>
                <c:pt idx="705">
                  <c:v>30.088999999999789</c:v>
                </c:pt>
                <c:pt idx="706">
                  <c:v>29.809000000000001</c:v>
                </c:pt>
                <c:pt idx="707">
                  <c:v>29.957999999999988</c:v>
                </c:pt>
                <c:pt idx="708">
                  <c:v>29.991</c:v>
                </c:pt>
                <c:pt idx="709">
                  <c:v>30.652000000000001</c:v>
                </c:pt>
                <c:pt idx="710">
                  <c:v>30.472999999999882</c:v>
                </c:pt>
                <c:pt idx="711">
                  <c:v>30.611000000000331</c:v>
                </c:pt>
                <c:pt idx="712">
                  <c:v>30.57</c:v>
                </c:pt>
                <c:pt idx="713">
                  <c:v>30.381999999999987</c:v>
                </c:pt>
                <c:pt idx="714">
                  <c:v>30.913</c:v>
                </c:pt>
                <c:pt idx="715">
                  <c:v>30.832000000000001</c:v>
                </c:pt>
                <c:pt idx="716">
                  <c:v>31.015999999999988</c:v>
                </c:pt>
                <c:pt idx="717">
                  <c:v>30.701000000000001</c:v>
                </c:pt>
                <c:pt idx="718">
                  <c:v>30.819000000000031</c:v>
                </c:pt>
                <c:pt idx="719">
                  <c:v>31.35600000000003</c:v>
                </c:pt>
                <c:pt idx="720">
                  <c:v>30.937000000000001</c:v>
                </c:pt>
                <c:pt idx="721">
                  <c:v>31.151000000000131</c:v>
                </c:pt>
                <c:pt idx="722">
                  <c:v>31.420999999999982</c:v>
                </c:pt>
                <c:pt idx="723">
                  <c:v>31.56</c:v>
                </c:pt>
                <c:pt idx="724">
                  <c:v>31.587</c:v>
                </c:pt>
                <c:pt idx="725">
                  <c:v>31.494</c:v>
                </c:pt>
                <c:pt idx="726">
                  <c:v>31.533000000000001</c:v>
                </c:pt>
                <c:pt idx="727">
                  <c:v>31.754999999999999</c:v>
                </c:pt>
                <c:pt idx="728">
                  <c:v>31.629000000000001</c:v>
                </c:pt>
                <c:pt idx="729">
                  <c:v>31.876000000000001</c:v>
                </c:pt>
                <c:pt idx="730">
                  <c:v>31.939</c:v>
                </c:pt>
                <c:pt idx="731">
                  <c:v>31.872</c:v>
                </c:pt>
                <c:pt idx="732">
                  <c:v>31.707000000000001</c:v>
                </c:pt>
                <c:pt idx="733">
                  <c:v>32.032000000000011</c:v>
                </c:pt>
                <c:pt idx="734">
                  <c:v>32.052</c:v>
                </c:pt>
                <c:pt idx="735">
                  <c:v>32.344999999999999</c:v>
                </c:pt>
                <c:pt idx="736">
                  <c:v>32.128000000000213</c:v>
                </c:pt>
                <c:pt idx="737">
                  <c:v>32.457999999999998</c:v>
                </c:pt>
                <c:pt idx="738">
                  <c:v>32.453999999999994</c:v>
                </c:pt>
                <c:pt idx="739">
                  <c:v>32.701000000000001</c:v>
                </c:pt>
                <c:pt idx="740">
                  <c:v>32.535000000000011</c:v>
                </c:pt>
                <c:pt idx="741">
                  <c:v>32.483999999999995</c:v>
                </c:pt>
                <c:pt idx="742">
                  <c:v>32.381999999999998</c:v>
                </c:pt>
                <c:pt idx="743">
                  <c:v>32.258000000000003</c:v>
                </c:pt>
                <c:pt idx="744">
                  <c:v>32.387999999999998</c:v>
                </c:pt>
                <c:pt idx="745">
                  <c:v>32.346000000000004</c:v>
                </c:pt>
                <c:pt idx="746">
                  <c:v>32.546000000000006</c:v>
                </c:pt>
                <c:pt idx="747">
                  <c:v>32.463000000000001</c:v>
                </c:pt>
                <c:pt idx="748">
                  <c:v>32.493000000000002</c:v>
                </c:pt>
                <c:pt idx="749">
                  <c:v>32.532000000000011</c:v>
                </c:pt>
                <c:pt idx="750">
                  <c:v>32.533000000000001</c:v>
                </c:pt>
                <c:pt idx="751">
                  <c:v>32.400999999999996</c:v>
                </c:pt>
                <c:pt idx="752">
                  <c:v>32.199000000000012</c:v>
                </c:pt>
                <c:pt idx="753">
                  <c:v>32.585000000000001</c:v>
                </c:pt>
                <c:pt idx="754">
                  <c:v>32.336000000000006</c:v>
                </c:pt>
                <c:pt idx="755">
                  <c:v>32.617000000000004</c:v>
                </c:pt>
                <c:pt idx="756">
                  <c:v>32.449000000000005</c:v>
                </c:pt>
                <c:pt idx="757">
                  <c:v>32.479000000000006</c:v>
                </c:pt>
                <c:pt idx="758">
                  <c:v>32.577000000000005</c:v>
                </c:pt>
                <c:pt idx="759">
                  <c:v>32.563000000000002</c:v>
                </c:pt>
                <c:pt idx="760">
                  <c:v>32.749000000000002</c:v>
                </c:pt>
                <c:pt idx="761">
                  <c:v>32.734000000000002</c:v>
                </c:pt>
                <c:pt idx="762">
                  <c:v>32.546000000000006</c:v>
                </c:pt>
                <c:pt idx="763">
                  <c:v>32.798000000000513</c:v>
                </c:pt>
                <c:pt idx="764">
                  <c:v>32.453999999999994</c:v>
                </c:pt>
                <c:pt idx="765">
                  <c:v>32.696000000000012</c:v>
                </c:pt>
                <c:pt idx="766">
                  <c:v>32.731000000000002</c:v>
                </c:pt>
                <c:pt idx="767">
                  <c:v>32.873000000000005</c:v>
                </c:pt>
                <c:pt idx="768">
                  <c:v>32.917999999999999</c:v>
                </c:pt>
                <c:pt idx="769">
                  <c:v>32.938000000000002</c:v>
                </c:pt>
                <c:pt idx="770">
                  <c:v>33.038000000000011</c:v>
                </c:pt>
                <c:pt idx="771">
                  <c:v>33.083999999999996</c:v>
                </c:pt>
                <c:pt idx="772">
                  <c:v>33.330999999999996</c:v>
                </c:pt>
                <c:pt idx="773">
                  <c:v>33.522000000000013</c:v>
                </c:pt>
                <c:pt idx="774">
                  <c:v>33.209000000000003</c:v>
                </c:pt>
                <c:pt idx="775">
                  <c:v>33.132000000000012</c:v>
                </c:pt>
                <c:pt idx="776">
                  <c:v>33.481999999999999</c:v>
                </c:pt>
                <c:pt idx="777">
                  <c:v>33.256</c:v>
                </c:pt>
                <c:pt idx="778">
                  <c:v>33.64</c:v>
                </c:pt>
                <c:pt idx="779">
                  <c:v>33.663000000000011</c:v>
                </c:pt>
                <c:pt idx="780">
                  <c:v>33.825000000000003</c:v>
                </c:pt>
                <c:pt idx="781">
                  <c:v>33.591000000000001</c:v>
                </c:pt>
                <c:pt idx="782">
                  <c:v>33.602000000000011</c:v>
                </c:pt>
                <c:pt idx="783">
                  <c:v>33.583999999999996</c:v>
                </c:pt>
                <c:pt idx="784">
                  <c:v>34.037000000000006</c:v>
                </c:pt>
                <c:pt idx="785">
                  <c:v>34.031000000000006</c:v>
                </c:pt>
                <c:pt idx="786">
                  <c:v>33.974000000000004</c:v>
                </c:pt>
                <c:pt idx="787">
                  <c:v>33.971000000000004</c:v>
                </c:pt>
                <c:pt idx="788">
                  <c:v>33.956999999999994</c:v>
                </c:pt>
                <c:pt idx="789">
                  <c:v>33.843999999999994</c:v>
                </c:pt>
                <c:pt idx="790">
                  <c:v>34.047000000000004</c:v>
                </c:pt>
                <c:pt idx="791">
                  <c:v>34.479000000000006</c:v>
                </c:pt>
                <c:pt idx="792">
                  <c:v>34.292000000000463</c:v>
                </c:pt>
                <c:pt idx="793">
                  <c:v>34.036000000000001</c:v>
                </c:pt>
                <c:pt idx="794">
                  <c:v>34.633000000000003</c:v>
                </c:pt>
                <c:pt idx="795">
                  <c:v>34.472000000000001</c:v>
                </c:pt>
                <c:pt idx="796">
                  <c:v>34.555</c:v>
                </c:pt>
                <c:pt idx="797">
                  <c:v>34.543000000000006</c:v>
                </c:pt>
                <c:pt idx="798">
                  <c:v>34.535000000000011</c:v>
                </c:pt>
                <c:pt idx="799">
                  <c:v>34.688000000000002</c:v>
                </c:pt>
                <c:pt idx="800">
                  <c:v>34.779000000000003</c:v>
                </c:pt>
                <c:pt idx="801">
                  <c:v>34.922000000000011</c:v>
                </c:pt>
                <c:pt idx="802">
                  <c:v>35.382999999999996</c:v>
                </c:pt>
                <c:pt idx="803">
                  <c:v>35.174000000000007</c:v>
                </c:pt>
                <c:pt idx="804">
                  <c:v>35.188000000000002</c:v>
                </c:pt>
                <c:pt idx="805">
                  <c:v>34.727000000000011</c:v>
                </c:pt>
                <c:pt idx="806">
                  <c:v>34.907000000000004</c:v>
                </c:pt>
                <c:pt idx="807">
                  <c:v>34.873999999999995</c:v>
                </c:pt>
                <c:pt idx="808">
                  <c:v>35.357999999999997</c:v>
                </c:pt>
                <c:pt idx="809">
                  <c:v>35.158000000000001</c:v>
                </c:pt>
                <c:pt idx="810">
                  <c:v>35.376999999999995</c:v>
                </c:pt>
                <c:pt idx="811">
                  <c:v>35.325000000000003</c:v>
                </c:pt>
                <c:pt idx="812">
                  <c:v>35.166000000000011</c:v>
                </c:pt>
                <c:pt idx="813">
                  <c:v>35.048000000000002</c:v>
                </c:pt>
                <c:pt idx="814">
                  <c:v>35.697000000000003</c:v>
                </c:pt>
                <c:pt idx="815">
                  <c:v>35.512</c:v>
                </c:pt>
                <c:pt idx="816">
                  <c:v>35.717000000000006</c:v>
                </c:pt>
                <c:pt idx="817">
                  <c:v>35.569000000000003</c:v>
                </c:pt>
                <c:pt idx="818">
                  <c:v>35.729000000000013</c:v>
                </c:pt>
                <c:pt idx="819">
                  <c:v>35.838000000000001</c:v>
                </c:pt>
                <c:pt idx="820">
                  <c:v>35.663000000000011</c:v>
                </c:pt>
                <c:pt idx="821">
                  <c:v>35.728000000000463</c:v>
                </c:pt>
                <c:pt idx="822">
                  <c:v>35.594000000000001</c:v>
                </c:pt>
                <c:pt idx="823">
                  <c:v>35.892000000000003</c:v>
                </c:pt>
                <c:pt idx="824">
                  <c:v>35.823</c:v>
                </c:pt>
                <c:pt idx="825">
                  <c:v>36.115000000000002</c:v>
                </c:pt>
                <c:pt idx="826">
                  <c:v>36.137</c:v>
                </c:pt>
                <c:pt idx="827">
                  <c:v>36.175000000000011</c:v>
                </c:pt>
                <c:pt idx="828">
                  <c:v>35.899000000000001</c:v>
                </c:pt>
                <c:pt idx="829">
                  <c:v>36.056999999999995</c:v>
                </c:pt>
                <c:pt idx="830">
                  <c:v>36.179000000000002</c:v>
                </c:pt>
                <c:pt idx="831">
                  <c:v>36.463000000000001</c:v>
                </c:pt>
                <c:pt idx="832">
                  <c:v>36.184000000000005</c:v>
                </c:pt>
                <c:pt idx="833">
                  <c:v>36.416000000000004</c:v>
                </c:pt>
                <c:pt idx="834">
                  <c:v>36.505000000000003</c:v>
                </c:pt>
                <c:pt idx="835">
                  <c:v>36.550000000000004</c:v>
                </c:pt>
                <c:pt idx="836">
                  <c:v>36.667000000000002</c:v>
                </c:pt>
                <c:pt idx="837">
                  <c:v>36.663000000000011</c:v>
                </c:pt>
                <c:pt idx="838">
                  <c:v>36.624000000000002</c:v>
                </c:pt>
                <c:pt idx="839">
                  <c:v>36.736000000000011</c:v>
                </c:pt>
                <c:pt idx="840">
                  <c:v>36.712000000000003</c:v>
                </c:pt>
                <c:pt idx="841">
                  <c:v>36.614000000000004</c:v>
                </c:pt>
                <c:pt idx="842">
                  <c:v>36.695000000000213</c:v>
                </c:pt>
                <c:pt idx="843">
                  <c:v>37.133000000000003</c:v>
                </c:pt>
                <c:pt idx="844">
                  <c:v>37.149000000000001</c:v>
                </c:pt>
                <c:pt idx="845">
                  <c:v>37.266000000000012</c:v>
                </c:pt>
                <c:pt idx="846">
                  <c:v>36.729000000000013</c:v>
                </c:pt>
                <c:pt idx="847">
                  <c:v>37.228000000000463</c:v>
                </c:pt>
                <c:pt idx="848">
                  <c:v>37.198000000000263</c:v>
                </c:pt>
                <c:pt idx="849">
                  <c:v>37.132000000000012</c:v>
                </c:pt>
                <c:pt idx="850">
                  <c:v>37.202000000000012</c:v>
                </c:pt>
                <c:pt idx="851">
                  <c:v>37.182000000000002</c:v>
                </c:pt>
                <c:pt idx="852">
                  <c:v>37.546000000000006</c:v>
                </c:pt>
                <c:pt idx="853">
                  <c:v>37.225000000000463</c:v>
                </c:pt>
                <c:pt idx="854">
                  <c:v>37.507000000000005</c:v>
                </c:pt>
                <c:pt idx="855">
                  <c:v>37.465000000000003</c:v>
                </c:pt>
                <c:pt idx="856">
                  <c:v>37.507000000000005</c:v>
                </c:pt>
                <c:pt idx="857">
                  <c:v>37.436</c:v>
                </c:pt>
                <c:pt idx="858">
                  <c:v>37.56</c:v>
                </c:pt>
                <c:pt idx="859">
                  <c:v>37.510999999999996</c:v>
                </c:pt>
                <c:pt idx="860">
                  <c:v>37.781000000000006</c:v>
                </c:pt>
                <c:pt idx="861">
                  <c:v>37.771000000000001</c:v>
                </c:pt>
                <c:pt idx="862">
                  <c:v>37.714000000000006</c:v>
                </c:pt>
                <c:pt idx="863">
                  <c:v>37.949000000000005</c:v>
                </c:pt>
                <c:pt idx="864">
                  <c:v>38.03</c:v>
                </c:pt>
                <c:pt idx="865">
                  <c:v>38.252000000000002</c:v>
                </c:pt>
                <c:pt idx="866">
                  <c:v>38.25</c:v>
                </c:pt>
                <c:pt idx="867">
                  <c:v>38.125000000000163</c:v>
                </c:pt>
                <c:pt idx="868">
                  <c:v>38.157000000000004</c:v>
                </c:pt>
                <c:pt idx="869">
                  <c:v>38.426000000000002</c:v>
                </c:pt>
                <c:pt idx="870">
                  <c:v>38.300999999999995</c:v>
                </c:pt>
                <c:pt idx="871">
                  <c:v>38.454999999999998</c:v>
                </c:pt>
                <c:pt idx="872">
                  <c:v>38.400999999999996</c:v>
                </c:pt>
                <c:pt idx="873">
                  <c:v>38.279000000000003</c:v>
                </c:pt>
                <c:pt idx="874">
                  <c:v>38.157000000000004</c:v>
                </c:pt>
                <c:pt idx="875">
                  <c:v>38.603000000000002</c:v>
                </c:pt>
                <c:pt idx="876">
                  <c:v>38.606000000000002</c:v>
                </c:pt>
                <c:pt idx="877">
                  <c:v>38.385999999999996</c:v>
                </c:pt>
                <c:pt idx="878">
                  <c:v>38.451999999999998</c:v>
                </c:pt>
                <c:pt idx="879">
                  <c:v>38.620000000000012</c:v>
                </c:pt>
                <c:pt idx="880">
                  <c:v>38.466000000000001</c:v>
                </c:pt>
                <c:pt idx="881">
                  <c:v>38.633000000000003</c:v>
                </c:pt>
                <c:pt idx="882">
                  <c:v>38.501000000000005</c:v>
                </c:pt>
                <c:pt idx="883">
                  <c:v>38.494</c:v>
                </c:pt>
                <c:pt idx="884">
                  <c:v>38.336999999999996</c:v>
                </c:pt>
                <c:pt idx="885">
                  <c:v>38.690000000000012</c:v>
                </c:pt>
                <c:pt idx="886">
                  <c:v>38.75</c:v>
                </c:pt>
                <c:pt idx="887">
                  <c:v>38.754000000000005</c:v>
                </c:pt>
                <c:pt idx="888">
                  <c:v>38.867000000000004</c:v>
                </c:pt>
                <c:pt idx="889">
                  <c:v>38.745000000000012</c:v>
                </c:pt>
                <c:pt idx="890">
                  <c:v>38.811999999999998</c:v>
                </c:pt>
                <c:pt idx="891">
                  <c:v>38.724000000000011</c:v>
                </c:pt>
                <c:pt idx="892">
                  <c:v>39.018000000000001</c:v>
                </c:pt>
                <c:pt idx="893">
                  <c:v>38.870999999999995</c:v>
                </c:pt>
                <c:pt idx="894">
                  <c:v>39.303999999999995</c:v>
                </c:pt>
                <c:pt idx="895">
                  <c:v>39.038000000000011</c:v>
                </c:pt>
                <c:pt idx="896">
                  <c:v>38.809999999999995</c:v>
                </c:pt>
                <c:pt idx="897">
                  <c:v>39.058</c:v>
                </c:pt>
                <c:pt idx="898">
                  <c:v>39.355999999999995</c:v>
                </c:pt>
                <c:pt idx="899">
                  <c:v>39.128000000000213</c:v>
                </c:pt>
                <c:pt idx="900">
                  <c:v>39.231000000000002</c:v>
                </c:pt>
                <c:pt idx="901">
                  <c:v>39.217000000000006</c:v>
                </c:pt>
                <c:pt idx="902">
                  <c:v>39.466000000000001</c:v>
                </c:pt>
                <c:pt idx="903">
                  <c:v>39.21</c:v>
                </c:pt>
                <c:pt idx="904">
                  <c:v>39.722000000000413</c:v>
                </c:pt>
                <c:pt idx="905">
                  <c:v>39.437000000000005</c:v>
                </c:pt>
                <c:pt idx="906">
                  <c:v>39.545000000000002</c:v>
                </c:pt>
                <c:pt idx="907">
                  <c:v>39.521000000000001</c:v>
                </c:pt>
                <c:pt idx="908">
                  <c:v>39.548000000000002</c:v>
                </c:pt>
                <c:pt idx="909">
                  <c:v>39.645000000000003</c:v>
                </c:pt>
                <c:pt idx="910">
                  <c:v>39.56</c:v>
                </c:pt>
                <c:pt idx="911">
                  <c:v>39.432000000000002</c:v>
                </c:pt>
                <c:pt idx="912">
                  <c:v>39.356999999999992</c:v>
                </c:pt>
                <c:pt idx="913">
                  <c:v>39.56</c:v>
                </c:pt>
                <c:pt idx="914">
                  <c:v>39.372</c:v>
                </c:pt>
                <c:pt idx="915">
                  <c:v>39.815999999999995</c:v>
                </c:pt>
                <c:pt idx="916">
                  <c:v>39.793000000000013</c:v>
                </c:pt>
                <c:pt idx="917">
                  <c:v>39.857999999999997</c:v>
                </c:pt>
                <c:pt idx="918">
                  <c:v>39.516000000000005</c:v>
                </c:pt>
                <c:pt idx="919">
                  <c:v>39.764000000000003</c:v>
                </c:pt>
                <c:pt idx="920">
                  <c:v>39.811999999999998</c:v>
                </c:pt>
                <c:pt idx="921">
                  <c:v>39.892000000000003</c:v>
                </c:pt>
                <c:pt idx="922">
                  <c:v>39.388999999999996</c:v>
                </c:pt>
                <c:pt idx="923">
                  <c:v>39.658000000000001</c:v>
                </c:pt>
                <c:pt idx="924">
                  <c:v>39.674000000000007</c:v>
                </c:pt>
                <c:pt idx="925">
                  <c:v>39.814999999999998</c:v>
                </c:pt>
                <c:pt idx="926">
                  <c:v>39.863</c:v>
                </c:pt>
                <c:pt idx="927">
                  <c:v>39.566000000000003</c:v>
                </c:pt>
                <c:pt idx="928">
                  <c:v>39.888999999999996</c:v>
                </c:pt>
                <c:pt idx="929">
                  <c:v>39.686</c:v>
                </c:pt>
                <c:pt idx="930">
                  <c:v>39.756</c:v>
                </c:pt>
                <c:pt idx="931">
                  <c:v>39.99</c:v>
                </c:pt>
                <c:pt idx="932">
                  <c:v>39.550000000000004</c:v>
                </c:pt>
                <c:pt idx="933">
                  <c:v>40.202000000000012</c:v>
                </c:pt>
                <c:pt idx="934">
                  <c:v>39.74</c:v>
                </c:pt>
                <c:pt idx="935">
                  <c:v>40.022000000000013</c:v>
                </c:pt>
                <c:pt idx="936">
                  <c:v>39.983000000000004</c:v>
                </c:pt>
                <c:pt idx="937">
                  <c:v>40.329000000000001</c:v>
                </c:pt>
                <c:pt idx="938">
                  <c:v>39.951999999999998</c:v>
                </c:pt>
                <c:pt idx="939">
                  <c:v>40.075000000000003</c:v>
                </c:pt>
                <c:pt idx="940">
                  <c:v>40.201000000000001</c:v>
                </c:pt>
                <c:pt idx="941">
                  <c:v>40.06</c:v>
                </c:pt>
                <c:pt idx="942">
                  <c:v>40.059000000000005</c:v>
                </c:pt>
                <c:pt idx="943">
                  <c:v>40.326000000000001</c:v>
                </c:pt>
                <c:pt idx="944">
                  <c:v>40.182000000000002</c:v>
                </c:pt>
                <c:pt idx="945">
                  <c:v>40.413000000000004</c:v>
                </c:pt>
                <c:pt idx="946">
                  <c:v>40.216000000000001</c:v>
                </c:pt>
                <c:pt idx="947">
                  <c:v>40.353999999999992</c:v>
                </c:pt>
                <c:pt idx="948">
                  <c:v>39.936</c:v>
                </c:pt>
                <c:pt idx="949">
                  <c:v>40.022000000000013</c:v>
                </c:pt>
                <c:pt idx="950">
                  <c:v>40.056999999999995</c:v>
                </c:pt>
                <c:pt idx="951">
                  <c:v>40.120000000000012</c:v>
                </c:pt>
                <c:pt idx="952">
                  <c:v>39.699000000000012</c:v>
                </c:pt>
                <c:pt idx="953">
                  <c:v>40.126000000000012</c:v>
                </c:pt>
                <c:pt idx="954">
                  <c:v>40.208000000000013</c:v>
                </c:pt>
                <c:pt idx="955">
                  <c:v>39.952999999999996</c:v>
                </c:pt>
                <c:pt idx="956">
                  <c:v>40.164000000000001</c:v>
                </c:pt>
                <c:pt idx="957">
                  <c:v>39.99</c:v>
                </c:pt>
                <c:pt idx="958">
                  <c:v>40.261000000000003</c:v>
                </c:pt>
                <c:pt idx="959">
                  <c:v>39.969000000000001</c:v>
                </c:pt>
                <c:pt idx="960">
                  <c:v>40.385999999999996</c:v>
                </c:pt>
                <c:pt idx="961">
                  <c:v>40.027000000000001</c:v>
                </c:pt>
                <c:pt idx="962">
                  <c:v>40.209000000000003</c:v>
                </c:pt>
                <c:pt idx="963">
                  <c:v>40.019000000000005</c:v>
                </c:pt>
                <c:pt idx="964">
                  <c:v>40.158000000000001</c:v>
                </c:pt>
                <c:pt idx="965">
                  <c:v>39.996000000000002</c:v>
                </c:pt>
                <c:pt idx="966">
                  <c:v>40.183</c:v>
                </c:pt>
                <c:pt idx="967">
                  <c:v>40.144000000000005</c:v>
                </c:pt>
                <c:pt idx="968">
                  <c:v>40.198000000000263</c:v>
                </c:pt>
                <c:pt idx="969">
                  <c:v>40.120000000000012</c:v>
                </c:pt>
                <c:pt idx="970">
                  <c:v>40.181000000000004</c:v>
                </c:pt>
                <c:pt idx="971">
                  <c:v>40.305</c:v>
                </c:pt>
                <c:pt idx="972">
                  <c:v>40.067</c:v>
                </c:pt>
                <c:pt idx="973">
                  <c:v>40.358999999999995</c:v>
                </c:pt>
                <c:pt idx="974">
                  <c:v>40.443999999999996</c:v>
                </c:pt>
                <c:pt idx="975">
                  <c:v>40.243000000000002</c:v>
                </c:pt>
                <c:pt idx="976">
                  <c:v>40.407000000000004</c:v>
                </c:pt>
                <c:pt idx="977">
                  <c:v>40.436</c:v>
                </c:pt>
                <c:pt idx="978">
                  <c:v>40.486000000000004</c:v>
                </c:pt>
                <c:pt idx="979">
                  <c:v>40.227000000000011</c:v>
                </c:pt>
                <c:pt idx="980">
                  <c:v>40.565000000000012</c:v>
                </c:pt>
                <c:pt idx="981">
                  <c:v>40.525000000000013</c:v>
                </c:pt>
                <c:pt idx="982">
                  <c:v>40.606000000000002</c:v>
                </c:pt>
                <c:pt idx="983">
                  <c:v>40.663000000000011</c:v>
                </c:pt>
                <c:pt idx="984">
                  <c:v>40.543000000000006</c:v>
                </c:pt>
                <c:pt idx="985">
                  <c:v>40.479000000000006</c:v>
                </c:pt>
                <c:pt idx="986">
                  <c:v>40.478000000000002</c:v>
                </c:pt>
                <c:pt idx="987">
                  <c:v>40.561</c:v>
                </c:pt>
                <c:pt idx="988">
                  <c:v>40.863</c:v>
                </c:pt>
                <c:pt idx="989">
                  <c:v>40.697000000000003</c:v>
                </c:pt>
                <c:pt idx="990">
                  <c:v>40.708000000000013</c:v>
                </c:pt>
                <c:pt idx="991">
                  <c:v>40.855999999999995</c:v>
                </c:pt>
                <c:pt idx="992">
                  <c:v>41.058</c:v>
                </c:pt>
                <c:pt idx="993">
                  <c:v>40.962000000000003</c:v>
                </c:pt>
                <c:pt idx="994">
                  <c:v>41.142000000000003</c:v>
                </c:pt>
                <c:pt idx="995">
                  <c:v>41.440999999999995</c:v>
                </c:pt>
                <c:pt idx="996">
                  <c:v>41.189</c:v>
                </c:pt>
                <c:pt idx="997">
                  <c:v>41.403999999999996</c:v>
                </c:pt>
                <c:pt idx="998">
                  <c:v>41.542000000000002</c:v>
                </c:pt>
                <c:pt idx="999">
                  <c:v>41.343999999999994</c:v>
                </c:pt>
                <c:pt idx="1000">
                  <c:v>41.585000000000001</c:v>
                </c:pt>
                <c:pt idx="1001">
                  <c:v>41.903000000000006</c:v>
                </c:pt>
                <c:pt idx="1002">
                  <c:v>41.638000000000012</c:v>
                </c:pt>
                <c:pt idx="1003">
                  <c:v>41.577000000000005</c:v>
                </c:pt>
                <c:pt idx="1004">
                  <c:v>41.786000000000001</c:v>
                </c:pt>
                <c:pt idx="1005">
                  <c:v>42.188000000000002</c:v>
                </c:pt>
                <c:pt idx="1006">
                  <c:v>42.093000000000011</c:v>
                </c:pt>
                <c:pt idx="1007">
                  <c:v>42.165000000000013</c:v>
                </c:pt>
                <c:pt idx="1008">
                  <c:v>42.045000000000002</c:v>
                </c:pt>
                <c:pt idx="1009">
                  <c:v>42.128000000000213</c:v>
                </c:pt>
                <c:pt idx="1010">
                  <c:v>42.296000000000063</c:v>
                </c:pt>
                <c:pt idx="1011">
                  <c:v>42.515000000000001</c:v>
                </c:pt>
                <c:pt idx="1012">
                  <c:v>42.717000000000006</c:v>
                </c:pt>
                <c:pt idx="1013">
                  <c:v>42.5</c:v>
                </c:pt>
                <c:pt idx="1014">
                  <c:v>42.52</c:v>
                </c:pt>
                <c:pt idx="1015">
                  <c:v>42.879999999999995</c:v>
                </c:pt>
                <c:pt idx="1016">
                  <c:v>42.957999999999998</c:v>
                </c:pt>
                <c:pt idx="1017">
                  <c:v>42.697000000000003</c:v>
                </c:pt>
                <c:pt idx="1018">
                  <c:v>42.823</c:v>
                </c:pt>
                <c:pt idx="1019">
                  <c:v>42.976000000000006</c:v>
                </c:pt>
                <c:pt idx="1020">
                  <c:v>42.781000000000006</c:v>
                </c:pt>
                <c:pt idx="1021">
                  <c:v>43.248000000000012</c:v>
                </c:pt>
                <c:pt idx="1022">
                  <c:v>43.221000000000011</c:v>
                </c:pt>
                <c:pt idx="1023">
                  <c:v>43.277000000000001</c:v>
                </c:pt>
                <c:pt idx="1024">
                  <c:v>43.302</c:v>
                </c:pt>
                <c:pt idx="1025">
                  <c:v>43.450999999999993</c:v>
                </c:pt>
                <c:pt idx="1026">
                  <c:v>43.330999999999996</c:v>
                </c:pt>
                <c:pt idx="1027">
                  <c:v>43.532000000000011</c:v>
                </c:pt>
                <c:pt idx="1028">
                  <c:v>43.501000000000005</c:v>
                </c:pt>
                <c:pt idx="1029">
                  <c:v>43.282000000000011</c:v>
                </c:pt>
                <c:pt idx="1030">
                  <c:v>43.471000000000004</c:v>
                </c:pt>
                <c:pt idx="1031">
                  <c:v>43.567</c:v>
                </c:pt>
                <c:pt idx="1032">
                  <c:v>43.641000000000005</c:v>
                </c:pt>
                <c:pt idx="1033">
                  <c:v>43.424000000000007</c:v>
                </c:pt>
                <c:pt idx="1034">
                  <c:v>43.836999999999996</c:v>
                </c:pt>
                <c:pt idx="1035">
                  <c:v>43.869</c:v>
                </c:pt>
                <c:pt idx="1036">
                  <c:v>43.648000000000003</c:v>
                </c:pt>
                <c:pt idx="1037">
                  <c:v>43.951999999999998</c:v>
                </c:pt>
                <c:pt idx="1038">
                  <c:v>43.868000000000002</c:v>
                </c:pt>
                <c:pt idx="1039">
                  <c:v>44.124000000000002</c:v>
                </c:pt>
                <c:pt idx="1040">
                  <c:v>43.927</c:v>
                </c:pt>
                <c:pt idx="1041">
                  <c:v>43.953999999999994</c:v>
                </c:pt>
                <c:pt idx="1042">
                  <c:v>44.149000000000001</c:v>
                </c:pt>
                <c:pt idx="1043">
                  <c:v>44.543000000000006</c:v>
                </c:pt>
                <c:pt idx="1044">
                  <c:v>44.372</c:v>
                </c:pt>
                <c:pt idx="1045">
                  <c:v>44.113</c:v>
                </c:pt>
                <c:pt idx="1046">
                  <c:v>44.294000000000011</c:v>
                </c:pt>
                <c:pt idx="1047">
                  <c:v>44.577000000000005</c:v>
                </c:pt>
                <c:pt idx="1048">
                  <c:v>44.47</c:v>
                </c:pt>
                <c:pt idx="1049">
                  <c:v>44.785000000000011</c:v>
                </c:pt>
                <c:pt idx="1050">
                  <c:v>44.667000000000002</c:v>
                </c:pt>
                <c:pt idx="1051">
                  <c:v>44.796000000000063</c:v>
                </c:pt>
                <c:pt idx="1052">
                  <c:v>44.955999999999996</c:v>
                </c:pt>
                <c:pt idx="1053">
                  <c:v>44.806000000000004</c:v>
                </c:pt>
                <c:pt idx="1054">
                  <c:v>44.909000000000006</c:v>
                </c:pt>
                <c:pt idx="1055">
                  <c:v>44.952999999999996</c:v>
                </c:pt>
                <c:pt idx="1056">
                  <c:v>44.891000000000005</c:v>
                </c:pt>
                <c:pt idx="1057">
                  <c:v>45.290000000000013</c:v>
                </c:pt>
                <c:pt idx="1058">
                  <c:v>45.145000000000003</c:v>
                </c:pt>
                <c:pt idx="1059">
                  <c:v>45.018000000000001</c:v>
                </c:pt>
                <c:pt idx="1060">
                  <c:v>45.305</c:v>
                </c:pt>
                <c:pt idx="1061">
                  <c:v>45.385999999999996</c:v>
                </c:pt>
                <c:pt idx="1062">
                  <c:v>45.128000000000213</c:v>
                </c:pt>
                <c:pt idx="1063">
                  <c:v>45.276000000000003</c:v>
                </c:pt>
                <c:pt idx="1064">
                  <c:v>45.233000000000011</c:v>
                </c:pt>
                <c:pt idx="1065">
                  <c:v>45.387999999999998</c:v>
                </c:pt>
                <c:pt idx="1066">
                  <c:v>45.161000000000001</c:v>
                </c:pt>
                <c:pt idx="1067">
                  <c:v>45.553999999999995</c:v>
                </c:pt>
                <c:pt idx="1068">
                  <c:v>45.273000000000003</c:v>
                </c:pt>
                <c:pt idx="1069">
                  <c:v>45.324000000000005</c:v>
                </c:pt>
                <c:pt idx="1070">
                  <c:v>45.274000000000001</c:v>
                </c:pt>
                <c:pt idx="1071">
                  <c:v>45.299000000000063</c:v>
                </c:pt>
                <c:pt idx="1072">
                  <c:v>45.502000000000002</c:v>
                </c:pt>
                <c:pt idx="1073">
                  <c:v>45.753</c:v>
                </c:pt>
                <c:pt idx="1074">
                  <c:v>45.553000000000004</c:v>
                </c:pt>
                <c:pt idx="1075">
                  <c:v>45.983999999999995</c:v>
                </c:pt>
                <c:pt idx="1076">
                  <c:v>45.903000000000006</c:v>
                </c:pt>
                <c:pt idx="1077">
                  <c:v>45.994</c:v>
                </c:pt>
                <c:pt idx="1078">
                  <c:v>46.271000000000001</c:v>
                </c:pt>
                <c:pt idx="1079">
                  <c:v>46.249000000000002</c:v>
                </c:pt>
                <c:pt idx="1080">
                  <c:v>46.055</c:v>
                </c:pt>
                <c:pt idx="1081">
                  <c:v>46.357999999999997</c:v>
                </c:pt>
                <c:pt idx="1082">
                  <c:v>46.43</c:v>
                </c:pt>
                <c:pt idx="1083">
                  <c:v>46.522000000000013</c:v>
                </c:pt>
                <c:pt idx="1084">
                  <c:v>46.782000000000011</c:v>
                </c:pt>
                <c:pt idx="1085">
                  <c:v>46.803999999999995</c:v>
                </c:pt>
                <c:pt idx="1086">
                  <c:v>46.953999999999994</c:v>
                </c:pt>
                <c:pt idx="1087">
                  <c:v>47.265000000000263</c:v>
                </c:pt>
                <c:pt idx="1088">
                  <c:v>46.909000000000006</c:v>
                </c:pt>
                <c:pt idx="1089">
                  <c:v>47.346999999999994</c:v>
                </c:pt>
                <c:pt idx="1090">
                  <c:v>47.372</c:v>
                </c:pt>
                <c:pt idx="1091">
                  <c:v>47.306000000000004</c:v>
                </c:pt>
                <c:pt idx="1092">
                  <c:v>47.602000000000011</c:v>
                </c:pt>
                <c:pt idx="1093">
                  <c:v>47.574000000000005</c:v>
                </c:pt>
                <c:pt idx="1094">
                  <c:v>47.4</c:v>
                </c:pt>
                <c:pt idx="1095">
                  <c:v>47.586000000000006</c:v>
                </c:pt>
                <c:pt idx="1096">
                  <c:v>48.125000000000163</c:v>
                </c:pt>
                <c:pt idx="1097">
                  <c:v>48.538000000000011</c:v>
                </c:pt>
                <c:pt idx="1098">
                  <c:v>48.212000000000003</c:v>
                </c:pt>
                <c:pt idx="1099">
                  <c:v>48.173000000000002</c:v>
                </c:pt>
                <c:pt idx="1100">
                  <c:v>48.559000000000005</c:v>
                </c:pt>
                <c:pt idx="1101">
                  <c:v>48.507000000000005</c:v>
                </c:pt>
                <c:pt idx="1102">
                  <c:v>48.515000000000001</c:v>
                </c:pt>
                <c:pt idx="1103">
                  <c:v>48.839000000000006</c:v>
                </c:pt>
                <c:pt idx="1104">
                  <c:v>48.862000000000002</c:v>
                </c:pt>
                <c:pt idx="1105">
                  <c:v>49.036000000000001</c:v>
                </c:pt>
                <c:pt idx="1106">
                  <c:v>49.013999999999996</c:v>
                </c:pt>
                <c:pt idx="1107">
                  <c:v>49.016000000000005</c:v>
                </c:pt>
                <c:pt idx="1108">
                  <c:v>49.169000000000011</c:v>
                </c:pt>
                <c:pt idx="1109">
                  <c:v>49.166000000000011</c:v>
                </c:pt>
                <c:pt idx="1110">
                  <c:v>49.255000000000003</c:v>
                </c:pt>
                <c:pt idx="1111">
                  <c:v>49.471000000000004</c:v>
                </c:pt>
                <c:pt idx="1112">
                  <c:v>49.338000000000001</c:v>
                </c:pt>
                <c:pt idx="1113">
                  <c:v>49.660000000000011</c:v>
                </c:pt>
                <c:pt idx="1114">
                  <c:v>49.786000000000001</c:v>
                </c:pt>
                <c:pt idx="1115">
                  <c:v>49.748000000000012</c:v>
                </c:pt>
                <c:pt idx="1116">
                  <c:v>49.826000000000001</c:v>
                </c:pt>
                <c:pt idx="1117">
                  <c:v>49.852999999999994</c:v>
                </c:pt>
                <c:pt idx="1118">
                  <c:v>50.190000000000012</c:v>
                </c:pt>
                <c:pt idx="1119">
                  <c:v>50.504000000000005</c:v>
                </c:pt>
                <c:pt idx="1120">
                  <c:v>50.194000000000003</c:v>
                </c:pt>
                <c:pt idx="1121">
                  <c:v>50.611000000000004</c:v>
                </c:pt>
                <c:pt idx="1122">
                  <c:v>50.516000000000005</c:v>
                </c:pt>
                <c:pt idx="1123">
                  <c:v>50.479000000000006</c:v>
                </c:pt>
                <c:pt idx="1124">
                  <c:v>50.803000000000004</c:v>
                </c:pt>
                <c:pt idx="1125">
                  <c:v>50.849000000000004</c:v>
                </c:pt>
                <c:pt idx="1126">
                  <c:v>50.635000000000012</c:v>
                </c:pt>
                <c:pt idx="1127">
                  <c:v>50.705000000000013</c:v>
                </c:pt>
                <c:pt idx="1128">
                  <c:v>50.958999999999996</c:v>
                </c:pt>
                <c:pt idx="1129">
                  <c:v>51.024000000000001</c:v>
                </c:pt>
                <c:pt idx="1130">
                  <c:v>51.136000000000003</c:v>
                </c:pt>
                <c:pt idx="1131">
                  <c:v>51.160000000000011</c:v>
                </c:pt>
                <c:pt idx="1132">
                  <c:v>51.267000000000003</c:v>
                </c:pt>
                <c:pt idx="1133">
                  <c:v>51.44</c:v>
                </c:pt>
                <c:pt idx="1134">
                  <c:v>51.524000000000001</c:v>
                </c:pt>
                <c:pt idx="1135">
                  <c:v>51.283000000000001</c:v>
                </c:pt>
                <c:pt idx="1136">
                  <c:v>51.281000000000006</c:v>
                </c:pt>
                <c:pt idx="1137">
                  <c:v>51.589000000000006</c:v>
                </c:pt>
                <c:pt idx="1138">
                  <c:v>51.771000000000001</c:v>
                </c:pt>
                <c:pt idx="1139">
                  <c:v>51.528000000000013</c:v>
                </c:pt>
                <c:pt idx="1140">
                  <c:v>51.96</c:v>
                </c:pt>
                <c:pt idx="1141">
                  <c:v>52.072000000000003</c:v>
                </c:pt>
                <c:pt idx="1142">
                  <c:v>51.870999999999995</c:v>
                </c:pt>
                <c:pt idx="1143">
                  <c:v>51.913000000000004</c:v>
                </c:pt>
                <c:pt idx="1144">
                  <c:v>52.161000000000001</c:v>
                </c:pt>
                <c:pt idx="1145">
                  <c:v>52.339999999999996</c:v>
                </c:pt>
                <c:pt idx="1146">
                  <c:v>52.050999999999995</c:v>
                </c:pt>
                <c:pt idx="1147">
                  <c:v>52.538000000000011</c:v>
                </c:pt>
                <c:pt idx="1148">
                  <c:v>52.563000000000002</c:v>
                </c:pt>
                <c:pt idx="1149">
                  <c:v>52.631</c:v>
                </c:pt>
                <c:pt idx="1150">
                  <c:v>52.665000000000013</c:v>
                </c:pt>
                <c:pt idx="1151">
                  <c:v>52.601000000000006</c:v>
                </c:pt>
                <c:pt idx="1152">
                  <c:v>52.426000000000002</c:v>
                </c:pt>
                <c:pt idx="1153">
                  <c:v>52.781000000000006</c:v>
                </c:pt>
                <c:pt idx="1154">
                  <c:v>52.803999999999995</c:v>
                </c:pt>
                <c:pt idx="1155">
                  <c:v>53.106000000000002</c:v>
                </c:pt>
                <c:pt idx="1156">
                  <c:v>52.999000000000002</c:v>
                </c:pt>
                <c:pt idx="1157">
                  <c:v>53.012</c:v>
                </c:pt>
                <c:pt idx="1158">
                  <c:v>53.133000000000003</c:v>
                </c:pt>
                <c:pt idx="1159">
                  <c:v>53.386999999999993</c:v>
                </c:pt>
                <c:pt idx="1160">
                  <c:v>53.282000000000011</c:v>
                </c:pt>
                <c:pt idx="1161">
                  <c:v>53.127000000000002</c:v>
                </c:pt>
                <c:pt idx="1162">
                  <c:v>53.536000000000001</c:v>
                </c:pt>
                <c:pt idx="1163">
                  <c:v>53.478000000000002</c:v>
                </c:pt>
                <c:pt idx="1164">
                  <c:v>53.398000000000003</c:v>
                </c:pt>
                <c:pt idx="1165">
                  <c:v>53.679000000000002</c:v>
                </c:pt>
                <c:pt idx="1166">
                  <c:v>53.18</c:v>
                </c:pt>
                <c:pt idx="1167">
                  <c:v>53.765000000000263</c:v>
                </c:pt>
                <c:pt idx="1168">
                  <c:v>53.398000000000003</c:v>
                </c:pt>
                <c:pt idx="1169">
                  <c:v>54.118000000000002</c:v>
                </c:pt>
                <c:pt idx="1170">
                  <c:v>53.846999999999994</c:v>
                </c:pt>
                <c:pt idx="1171">
                  <c:v>54.13</c:v>
                </c:pt>
                <c:pt idx="1172">
                  <c:v>53.995000000000012</c:v>
                </c:pt>
                <c:pt idx="1173">
                  <c:v>54.212000000000003</c:v>
                </c:pt>
                <c:pt idx="1174">
                  <c:v>54.126000000000012</c:v>
                </c:pt>
                <c:pt idx="1175">
                  <c:v>53.867000000000004</c:v>
                </c:pt>
                <c:pt idx="1176">
                  <c:v>54.290000000000013</c:v>
                </c:pt>
                <c:pt idx="1177">
                  <c:v>54.287000000000006</c:v>
                </c:pt>
                <c:pt idx="1178">
                  <c:v>54.364000000000004</c:v>
                </c:pt>
                <c:pt idx="1179">
                  <c:v>53.996000000000002</c:v>
                </c:pt>
                <c:pt idx="1180">
                  <c:v>54.299000000000063</c:v>
                </c:pt>
                <c:pt idx="1181">
                  <c:v>54.136000000000003</c:v>
                </c:pt>
                <c:pt idx="1182">
                  <c:v>54.297000000000011</c:v>
                </c:pt>
                <c:pt idx="1183">
                  <c:v>54.273000000000003</c:v>
                </c:pt>
                <c:pt idx="1184">
                  <c:v>54.245000000000012</c:v>
                </c:pt>
                <c:pt idx="1185">
                  <c:v>54.176000000000002</c:v>
                </c:pt>
                <c:pt idx="1186">
                  <c:v>54.121000000000002</c:v>
                </c:pt>
                <c:pt idx="1187">
                  <c:v>54.021000000000001</c:v>
                </c:pt>
                <c:pt idx="1188">
                  <c:v>54.326000000000001</c:v>
                </c:pt>
                <c:pt idx="1189">
                  <c:v>54.078000000000003</c:v>
                </c:pt>
                <c:pt idx="1190">
                  <c:v>53.827000000000005</c:v>
                </c:pt>
                <c:pt idx="1191">
                  <c:v>53.51</c:v>
                </c:pt>
                <c:pt idx="1192">
                  <c:v>53.379000000000005</c:v>
                </c:pt>
                <c:pt idx="1193">
                  <c:v>53.035000000000011</c:v>
                </c:pt>
                <c:pt idx="1194">
                  <c:v>52.641000000000005</c:v>
                </c:pt>
                <c:pt idx="1195">
                  <c:v>52.577000000000005</c:v>
                </c:pt>
                <c:pt idx="1196">
                  <c:v>52.702000000000012</c:v>
                </c:pt>
                <c:pt idx="1197">
                  <c:v>52.4</c:v>
                </c:pt>
                <c:pt idx="1198">
                  <c:v>52.44</c:v>
                </c:pt>
                <c:pt idx="1199">
                  <c:v>52.261000000000003</c:v>
                </c:pt>
                <c:pt idx="1200">
                  <c:v>52.14</c:v>
                </c:pt>
                <c:pt idx="1201">
                  <c:v>51.902000000000001</c:v>
                </c:pt>
                <c:pt idx="1202">
                  <c:v>51.83</c:v>
                </c:pt>
                <c:pt idx="1203">
                  <c:v>52.317999999999998</c:v>
                </c:pt>
                <c:pt idx="1204">
                  <c:v>52.274000000000001</c:v>
                </c:pt>
                <c:pt idx="1205">
                  <c:v>52.352999999999994</c:v>
                </c:pt>
                <c:pt idx="1206">
                  <c:v>51.717000000000006</c:v>
                </c:pt>
                <c:pt idx="1207">
                  <c:v>51.914999999999999</c:v>
                </c:pt>
                <c:pt idx="1208">
                  <c:v>51.983999999999995</c:v>
                </c:pt>
                <c:pt idx="1209">
                  <c:v>52.037000000000006</c:v>
                </c:pt>
                <c:pt idx="1210">
                  <c:v>51.962000000000003</c:v>
                </c:pt>
                <c:pt idx="1211">
                  <c:v>51.573</c:v>
                </c:pt>
                <c:pt idx="1212">
                  <c:v>51.93</c:v>
                </c:pt>
                <c:pt idx="1213">
                  <c:v>51.965000000000003</c:v>
                </c:pt>
                <c:pt idx="1214">
                  <c:v>51.940999999999995</c:v>
                </c:pt>
                <c:pt idx="1215">
                  <c:v>52.048000000000002</c:v>
                </c:pt>
                <c:pt idx="1216">
                  <c:v>52.168000000000013</c:v>
                </c:pt>
                <c:pt idx="1217">
                  <c:v>52.494</c:v>
                </c:pt>
                <c:pt idx="1218">
                  <c:v>52.504000000000005</c:v>
                </c:pt>
                <c:pt idx="1219">
                  <c:v>52.282000000000011</c:v>
                </c:pt>
                <c:pt idx="1220">
                  <c:v>52.643000000000001</c:v>
                </c:pt>
                <c:pt idx="1221">
                  <c:v>52.595000000000013</c:v>
                </c:pt>
                <c:pt idx="1222">
                  <c:v>52.963000000000001</c:v>
                </c:pt>
                <c:pt idx="1223">
                  <c:v>52.873999999999995</c:v>
                </c:pt>
                <c:pt idx="1224">
                  <c:v>53.047000000000004</c:v>
                </c:pt>
                <c:pt idx="1225">
                  <c:v>52.808</c:v>
                </c:pt>
                <c:pt idx="1226">
                  <c:v>52.94</c:v>
                </c:pt>
                <c:pt idx="1227">
                  <c:v>53.174000000000007</c:v>
                </c:pt>
                <c:pt idx="1228">
                  <c:v>53.150999999999996</c:v>
                </c:pt>
                <c:pt idx="1229">
                  <c:v>53.216000000000001</c:v>
                </c:pt>
                <c:pt idx="1230">
                  <c:v>53.484999999999999</c:v>
                </c:pt>
                <c:pt idx="1231">
                  <c:v>53.465000000000003</c:v>
                </c:pt>
                <c:pt idx="1232">
                  <c:v>53.550999999999995</c:v>
                </c:pt>
                <c:pt idx="1233">
                  <c:v>53.033000000000001</c:v>
                </c:pt>
                <c:pt idx="1234">
                  <c:v>52.639000000000003</c:v>
                </c:pt>
                <c:pt idx="1235">
                  <c:v>52.538000000000011</c:v>
                </c:pt>
                <c:pt idx="1236">
                  <c:v>52.340999999999994</c:v>
                </c:pt>
                <c:pt idx="1237">
                  <c:v>51.974000000000004</c:v>
                </c:pt>
                <c:pt idx="1238">
                  <c:v>51.357999999999997</c:v>
                </c:pt>
                <c:pt idx="1239">
                  <c:v>51.246000000000002</c:v>
                </c:pt>
                <c:pt idx="1240">
                  <c:v>50.749000000000002</c:v>
                </c:pt>
                <c:pt idx="1241">
                  <c:v>50.583000000000006</c:v>
                </c:pt>
                <c:pt idx="1242">
                  <c:v>50.310999999999993</c:v>
                </c:pt>
                <c:pt idx="1243">
                  <c:v>50.107000000000006</c:v>
                </c:pt>
                <c:pt idx="1244">
                  <c:v>50.394000000000005</c:v>
                </c:pt>
                <c:pt idx="1245">
                  <c:v>50.312999999999995</c:v>
                </c:pt>
                <c:pt idx="1246">
                  <c:v>50.663000000000011</c:v>
                </c:pt>
                <c:pt idx="1247">
                  <c:v>50.440999999999995</c:v>
                </c:pt>
                <c:pt idx="1248">
                  <c:v>50.403999999999996</c:v>
                </c:pt>
                <c:pt idx="1249">
                  <c:v>50.269000000000013</c:v>
                </c:pt>
                <c:pt idx="1250">
                  <c:v>50.775000000000013</c:v>
                </c:pt>
                <c:pt idx="1251">
                  <c:v>50.224000000000011</c:v>
                </c:pt>
                <c:pt idx="1252">
                  <c:v>50.684000000000005</c:v>
                </c:pt>
                <c:pt idx="1253">
                  <c:v>50.504000000000005</c:v>
                </c:pt>
                <c:pt idx="1254">
                  <c:v>50.943000000000005</c:v>
                </c:pt>
                <c:pt idx="1255">
                  <c:v>50.772000000000013</c:v>
                </c:pt>
                <c:pt idx="1256">
                  <c:v>50.975000000000001</c:v>
                </c:pt>
                <c:pt idx="1257">
                  <c:v>50.784000000000006</c:v>
                </c:pt>
                <c:pt idx="1258">
                  <c:v>50.726000000000013</c:v>
                </c:pt>
                <c:pt idx="1259">
                  <c:v>51.127000000000002</c:v>
                </c:pt>
                <c:pt idx="1260">
                  <c:v>51.118000000000002</c:v>
                </c:pt>
                <c:pt idx="1261">
                  <c:v>51.094000000000001</c:v>
                </c:pt>
                <c:pt idx="1262">
                  <c:v>51.449000000000005</c:v>
                </c:pt>
                <c:pt idx="1263">
                  <c:v>51.573</c:v>
                </c:pt>
                <c:pt idx="1264">
                  <c:v>51.148000000000003</c:v>
                </c:pt>
                <c:pt idx="1265">
                  <c:v>51.556000000000004</c:v>
                </c:pt>
                <c:pt idx="1266">
                  <c:v>51.906000000000006</c:v>
                </c:pt>
                <c:pt idx="1267">
                  <c:v>52.102000000000011</c:v>
                </c:pt>
                <c:pt idx="1268">
                  <c:v>51.64</c:v>
                </c:pt>
                <c:pt idx="1269">
                  <c:v>51.505000000000003</c:v>
                </c:pt>
                <c:pt idx="1270">
                  <c:v>51.286000000000001</c:v>
                </c:pt>
                <c:pt idx="1271">
                  <c:v>51.056999999999995</c:v>
                </c:pt>
                <c:pt idx="1272">
                  <c:v>50.911999999999999</c:v>
                </c:pt>
                <c:pt idx="1273">
                  <c:v>50.614000000000004</c:v>
                </c:pt>
                <c:pt idx="1274">
                  <c:v>50.480999999999995</c:v>
                </c:pt>
                <c:pt idx="1275">
                  <c:v>50.39</c:v>
                </c:pt>
                <c:pt idx="1276">
                  <c:v>50.001000000000005</c:v>
                </c:pt>
                <c:pt idx="1277">
                  <c:v>49.688000000000002</c:v>
                </c:pt>
                <c:pt idx="1278">
                  <c:v>49.387999999999998</c:v>
                </c:pt>
                <c:pt idx="1279">
                  <c:v>49.486999999999995</c:v>
                </c:pt>
                <c:pt idx="1280">
                  <c:v>49.508000000000003</c:v>
                </c:pt>
                <c:pt idx="1281">
                  <c:v>49.271000000000001</c:v>
                </c:pt>
                <c:pt idx="1282">
                  <c:v>48.816999999999993</c:v>
                </c:pt>
                <c:pt idx="1283">
                  <c:v>48.793000000000013</c:v>
                </c:pt>
                <c:pt idx="1284">
                  <c:v>48.439</c:v>
                </c:pt>
                <c:pt idx="1285">
                  <c:v>48.563000000000002</c:v>
                </c:pt>
                <c:pt idx="1286">
                  <c:v>48.397000000000006</c:v>
                </c:pt>
                <c:pt idx="1287">
                  <c:v>47.872</c:v>
                </c:pt>
                <c:pt idx="1288">
                  <c:v>47.712000000000003</c:v>
                </c:pt>
                <c:pt idx="1289">
                  <c:v>48.039000000000001</c:v>
                </c:pt>
                <c:pt idx="1290">
                  <c:v>47.380999999999993</c:v>
                </c:pt>
                <c:pt idx="1291">
                  <c:v>47.739000000000011</c:v>
                </c:pt>
                <c:pt idx="1292">
                  <c:v>47.103000000000002</c:v>
                </c:pt>
                <c:pt idx="1293">
                  <c:v>46.89</c:v>
                </c:pt>
                <c:pt idx="1294">
                  <c:v>47.005000000000003</c:v>
                </c:pt>
                <c:pt idx="1295">
                  <c:v>46.572000000000003</c:v>
                </c:pt>
                <c:pt idx="1296">
                  <c:v>46.598000000000013</c:v>
                </c:pt>
                <c:pt idx="1297">
                  <c:v>45.981999999999999</c:v>
                </c:pt>
                <c:pt idx="1298">
                  <c:v>46.031000000000006</c:v>
                </c:pt>
                <c:pt idx="1299">
                  <c:v>46.032000000000011</c:v>
                </c:pt>
                <c:pt idx="1300">
                  <c:v>45.821000000000005</c:v>
                </c:pt>
                <c:pt idx="1301">
                  <c:v>45.846999999999994</c:v>
                </c:pt>
                <c:pt idx="1302">
                  <c:v>45.411999999999999</c:v>
                </c:pt>
                <c:pt idx="1303">
                  <c:v>45.393000000000001</c:v>
                </c:pt>
                <c:pt idx="1304">
                  <c:v>45.283000000000001</c:v>
                </c:pt>
                <c:pt idx="1305">
                  <c:v>45.314999999999998</c:v>
                </c:pt>
                <c:pt idx="1306">
                  <c:v>44.850999999999992</c:v>
                </c:pt>
                <c:pt idx="1307">
                  <c:v>44.7</c:v>
                </c:pt>
                <c:pt idx="1308">
                  <c:v>44.754000000000005</c:v>
                </c:pt>
                <c:pt idx="1309">
                  <c:v>44.715000000000003</c:v>
                </c:pt>
                <c:pt idx="1310">
                  <c:v>44.526000000000003</c:v>
                </c:pt>
                <c:pt idx="1311">
                  <c:v>44.424000000000007</c:v>
                </c:pt>
                <c:pt idx="1312">
                  <c:v>44.173000000000002</c:v>
                </c:pt>
                <c:pt idx="1313">
                  <c:v>44.086000000000006</c:v>
                </c:pt>
                <c:pt idx="1314">
                  <c:v>43.823</c:v>
                </c:pt>
                <c:pt idx="1315">
                  <c:v>44.190000000000012</c:v>
                </c:pt>
                <c:pt idx="1316">
                  <c:v>43.806000000000004</c:v>
                </c:pt>
                <c:pt idx="1317">
                  <c:v>43.746000000000002</c:v>
                </c:pt>
                <c:pt idx="1318">
                  <c:v>43.543000000000006</c:v>
                </c:pt>
                <c:pt idx="1319">
                  <c:v>43.341999999999999</c:v>
                </c:pt>
                <c:pt idx="1320">
                  <c:v>43.421000000000006</c:v>
                </c:pt>
                <c:pt idx="1321">
                  <c:v>43.519000000000005</c:v>
                </c:pt>
                <c:pt idx="1322">
                  <c:v>43.058</c:v>
                </c:pt>
                <c:pt idx="1323">
                  <c:v>42.94</c:v>
                </c:pt>
                <c:pt idx="1324">
                  <c:v>42.829000000000001</c:v>
                </c:pt>
                <c:pt idx="1325">
                  <c:v>43.230000000000011</c:v>
                </c:pt>
                <c:pt idx="1326">
                  <c:v>42.984999999999999</c:v>
                </c:pt>
                <c:pt idx="1327">
                  <c:v>42.793000000000013</c:v>
                </c:pt>
                <c:pt idx="1328">
                  <c:v>42.678000000000011</c:v>
                </c:pt>
                <c:pt idx="1329">
                  <c:v>42.875</c:v>
                </c:pt>
                <c:pt idx="1330">
                  <c:v>42.433</c:v>
                </c:pt>
                <c:pt idx="1331">
                  <c:v>42.599000000000011</c:v>
                </c:pt>
                <c:pt idx="1332">
                  <c:v>42.476000000000006</c:v>
                </c:pt>
                <c:pt idx="1333">
                  <c:v>42.41</c:v>
                </c:pt>
                <c:pt idx="1334">
                  <c:v>41.841999999999999</c:v>
                </c:pt>
                <c:pt idx="1335">
                  <c:v>42.516000000000005</c:v>
                </c:pt>
                <c:pt idx="1336">
                  <c:v>42.03</c:v>
                </c:pt>
                <c:pt idx="1337">
                  <c:v>42.197000000000003</c:v>
                </c:pt>
                <c:pt idx="1338">
                  <c:v>42.031000000000006</c:v>
                </c:pt>
                <c:pt idx="1339">
                  <c:v>42.311999999999998</c:v>
                </c:pt>
                <c:pt idx="1340">
                  <c:v>42.271000000000001</c:v>
                </c:pt>
                <c:pt idx="1341">
                  <c:v>42.246000000000002</c:v>
                </c:pt>
                <c:pt idx="1342">
                  <c:v>42.454999999999998</c:v>
                </c:pt>
                <c:pt idx="1343">
                  <c:v>42.018000000000001</c:v>
                </c:pt>
                <c:pt idx="1344">
                  <c:v>41.856999999999992</c:v>
                </c:pt>
                <c:pt idx="1345">
                  <c:v>41.744</c:v>
                </c:pt>
                <c:pt idx="1346">
                  <c:v>41.965000000000003</c:v>
                </c:pt>
                <c:pt idx="1347">
                  <c:v>41.946999999999996</c:v>
                </c:pt>
                <c:pt idx="1348">
                  <c:v>42.037000000000006</c:v>
                </c:pt>
                <c:pt idx="1349">
                  <c:v>41.715000000000003</c:v>
                </c:pt>
                <c:pt idx="1350">
                  <c:v>41.668000000000013</c:v>
                </c:pt>
                <c:pt idx="1351">
                  <c:v>41.935000000000002</c:v>
                </c:pt>
                <c:pt idx="1352">
                  <c:v>41.678000000000011</c:v>
                </c:pt>
                <c:pt idx="1353">
                  <c:v>41.632000000000012</c:v>
                </c:pt>
                <c:pt idx="1354">
                  <c:v>41.661000000000001</c:v>
                </c:pt>
                <c:pt idx="1355">
                  <c:v>41.579000000000001</c:v>
                </c:pt>
                <c:pt idx="1356">
                  <c:v>41.479000000000006</c:v>
                </c:pt>
                <c:pt idx="1357">
                  <c:v>41.639000000000003</c:v>
                </c:pt>
                <c:pt idx="1358">
                  <c:v>41.638000000000012</c:v>
                </c:pt>
                <c:pt idx="1359">
                  <c:v>41.649000000000001</c:v>
                </c:pt>
                <c:pt idx="1360">
                  <c:v>41.385999999999996</c:v>
                </c:pt>
                <c:pt idx="1361">
                  <c:v>41.329000000000001</c:v>
                </c:pt>
                <c:pt idx="1362">
                  <c:v>41.449000000000005</c:v>
                </c:pt>
                <c:pt idx="1363">
                  <c:v>41.501000000000005</c:v>
                </c:pt>
                <c:pt idx="1364">
                  <c:v>41.343999999999994</c:v>
                </c:pt>
                <c:pt idx="1365">
                  <c:v>41.046000000000006</c:v>
                </c:pt>
                <c:pt idx="1366">
                  <c:v>41.193000000000012</c:v>
                </c:pt>
                <c:pt idx="1367">
                  <c:v>41.539000000000001</c:v>
                </c:pt>
                <c:pt idx="1368">
                  <c:v>41.095000000000013</c:v>
                </c:pt>
                <c:pt idx="1369">
                  <c:v>40.977000000000004</c:v>
                </c:pt>
                <c:pt idx="1370">
                  <c:v>41.227000000000011</c:v>
                </c:pt>
                <c:pt idx="1371">
                  <c:v>41.089000000000006</c:v>
                </c:pt>
                <c:pt idx="1372">
                  <c:v>41.143000000000001</c:v>
                </c:pt>
                <c:pt idx="1373">
                  <c:v>41.439</c:v>
                </c:pt>
                <c:pt idx="1374">
                  <c:v>41.239000000000011</c:v>
                </c:pt>
                <c:pt idx="1375">
                  <c:v>40.909000000000006</c:v>
                </c:pt>
                <c:pt idx="1376">
                  <c:v>41.33</c:v>
                </c:pt>
                <c:pt idx="1377">
                  <c:v>41.398000000000003</c:v>
                </c:pt>
                <c:pt idx="1378">
                  <c:v>41.450999999999993</c:v>
                </c:pt>
                <c:pt idx="1379">
                  <c:v>41.083999999999996</c:v>
                </c:pt>
                <c:pt idx="1380">
                  <c:v>41.351999999999997</c:v>
                </c:pt>
                <c:pt idx="1381">
                  <c:v>41.041000000000004</c:v>
                </c:pt>
                <c:pt idx="1382">
                  <c:v>40.995000000000012</c:v>
                </c:pt>
                <c:pt idx="1383">
                  <c:v>40.968000000000011</c:v>
                </c:pt>
                <c:pt idx="1384">
                  <c:v>40.726000000000013</c:v>
                </c:pt>
                <c:pt idx="1385">
                  <c:v>40.846999999999994</c:v>
                </c:pt>
                <c:pt idx="1386">
                  <c:v>41.009</c:v>
                </c:pt>
                <c:pt idx="1387">
                  <c:v>40.946999999999996</c:v>
                </c:pt>
                <c:pt idx="1388">
                  <c:v>40.868000000000002</c:v>
                </c:pt>
                <c:pt idx="1389">
                  <c:v>41.016999999999996</c:v>
                </c:pt>
                <c:pt idx="1390">
                  <c:v>40.962000000000003</c:v>
                </c:pt>
                <c:pt idx="1391">
                  <c:v>40.825000000000003</c:v>
                </c:pt>
                <c:pt idx="1392">
                  <c:v>41.064</c:v>
                </c:pt>
                <c:pt idx="1393">
                  <c:v>40.413999999999994</c:v>
                </c:pt>
                <c:pt idx="1394">
                  <c:v>40.086999999999996</c:v>
                </c:pt>
                <c:pt idx="1395">
                  <c:v>40.181000000000004</c:v>
                </c:pt>
                <c:pt idx="1396">
                  <c:v>39.847999999999999</c:v>
                </c:pt>
                <c:pt idx="1397">
                  <c:v>39.783000000000001</c:v>
                </c:pt>
                <c:pt idx="1398">
                  <c:v>39.53</c:v>
                </c:pt>
                <c:pt idx="1399">
                  <c:v>39.403999999999996</c:v>
                </c:pt>
                <c:pt idx="1400">
                  <c:v>39.048000000000002</c:v>
                </c:pt>
                <c:pt idx="1401">
                  <c:v>38.731000000000002</c:v>
                </c:pt>
                <c:pt idx="1402">
                  <c:v>38.628000000000213</c:v>
                </c:pt>
                <c:pt idx="1403">
                  <c:v>38.413000000000004</c:v>
                </c:pt>
                <c:pt idx="1404">
                  <c:v>38.428000000000011</c:v>
                </c:pt>
                <c:pt idx="1405">
                  <c:v>38.242000000000012</c:v>
                </c:pt>
                <c:pt idx="1406">
                  <c:v>38.336000000000006</c:v>
                </c:pt>
              </c:numCache>
            </c:numRef>
          </c:yVal>
          <c:smooth val="0"/>
        </c:ser>
        <c:dLbls>
          <c:showLegendKey val="0"/>
          <c:showVal val="0"/>
          <c:showCatName val="0"/>
          <c:showSerName val="0"/>
          <c:showPercent val="0"/>
          <c:showBubbleSize val="0"/>
        </c:dLbls>
        <c:axId val="71357952"/>
        <c:axId val="71343488"/>
      </c:scatterChart>
      <c:valAx>
        <c:axId val="71330816"/>
        <c:scaling>
          <c:orientation val="minMax"/>
          <c:max val="4"/>
        </c:scaling>
        <c:delete val="0"/>
        <c:axPos val="b"/>
        <c:title>
          <c:tx>
            <c:rich>
              <a:bodyPr/>
              <a:lstStyle/>
              <a:p>
                <a:pPr>
                  <a:defRPr sz="1200"/>
                </a:pPr>
                <a:r>
                  <a:rPr lang="en-US" sz="1200"/>
                  <a:t>Time, h</a:t>
                </a:r>
              </a:p>
            </c:rich>
          </c:tx>
          <c:layout/>
          <c:overlay val="0"/>
        </c:title>
        <c:numFmt formatCode="General" sourceLinked="1"/>
        <c:majorTickMark val="out"/>
        <c:minorTickMark val="none"/>
        <c:tickLblPos val="nextTo"/>
        <c:txPr>
          <a:bodyPr/>
          <a:lstStyle/>
          <a:p>
            <a:pPr>
              <a:defRPr sz="1200"/>
            </a:pPr>
            <a:endParaRPr lang="en-US"/>
          </a:p>
        </c:txPr>
        <c:crossAx val="71341568"/>
        <c:crosses val="autoZero"/>
        <c:crossBetween val="midCat"/>
        <c:majorUnit val="1"/>
      </c:valAx>
      <c:valAx>
        <c:axId val="71341568"/>
        <c:scaling>
          <c:orientation val="minMax"/>
          <c:min val="0"/>
        </c:scaling>
        <c:delete val="0"/>
        <c:axPos val="l"/>
        <c:majorGridlines>
          <c:spPr>
            <a:ln>
              <a:solidFill>
                <a:srgbClr val="0F243E">
                  <a:alpha val="0"/>
                </a:srgbClr>
              </a:solidFill>
            </a:ln>
          </c:spPr>
        </c:majorGridlines>
        <c:title>
          <c:tx>
            <c:rich>
              <a:bodyPr rot="-5400000" vert="horz"/>
              <a:lstStyle/>
              <a:p>
                <a:pPr>
                  <a:defRPr sz="1200"/>
                </a:pPr>
                <a:r>
                  <a:rPr lang="en-US" sz="1200"/>
                  <a:t>Pressure difference , psi</a:t>
                </a:r>
              </a:p>
            </c:rich>
          </c:tx>
          <c:layout/>
          <c:overlay val="0"/>
        </c:title>
        <c:numFmt formatCode="General" sourceLinked="1"/>
        <c:majorTickMark val="out"/>
        <c:minorTickMark val="none"/>
        <c:tickLblPos val="nextTo"/>
        <c:txPr>
          <a:bodyPr/>
          <a:lstStyle/>
          <a:p>
            <a:pPr>
              <a:defRPr sz="1200"/>
            </a:pPr>
            <a:endParaRPr lang="en-US"/>
          </a:p>
        </c:txPr>
        <c:crossAx val="71330816"/>
        <c:crosses val="autoZero"/>
        <c:crossBetween val="midCat"/>
      </c:valAx>
      <c:valAx>
        <c:axId val="71343488"/>
        <c:scaling>
          <c:orientation val="minMax"/>
        </c:scaling>
        <c:delete val="0"/>
        <c:axPos val="r"/>
        <c:title>
          <c:tx>
            <c:rich>
              <a:bodyPr rot="-5400000" vert="horz"/>
              <a:lstStyle/>
              <a:p>
                <a:pPr>
                  <a:defRPr sz="1200">
                    <a:solidFill>
                      <a:srgbClr val="FF3300"/>
                    </a:solidFill>
                  </a:defRPr>
                </a:pPr>
                <a:r>
                  <a:rPr lang="en-US" sz="1200" dirty="0">
                    <a:solidFill>
                      <a:schemeClr val="accent6">
                        <a:lumMod val="75000"/>
                      </a:schemeClr>
                    </a:solidFill>
                  </a:rPr>
                  <a:t>Pressure , psig</a:t>
                </a:r>
              </a:p>
            </c:rich>
          </c:tx>
          <c:layout>
            <c:manualLayout>
              <c:xMode val="edge"/>
              <c:yMode val="edge"/>
              <c:x val="0.93512029001428265"/>
              <c:y val="0.2439194842803126"/>
            </c:manualLayout>
          </c:layout>
          <c:overlay val="0"/>
        </c:title>
        <c:numFmt formatCode="General" sourceLinked="1"/>
        <c:majorTickMark val="out"/>
        <c:minorTickMark val="none"/>
        <c:tickLblPos val="nextTo"/>
        <c:txPr>
          <a:bodyPr/>
          <a:lstStyle/>
          <a:p>
            <a:pPr>
              <a:defRPr sz="1200">
                <a:solidFill>
                  <a:schemeClr val="accent6">
                    <a:lumMod val="75000"/>
                  </a:schemeClr>
                </a:solidFill>
              </a:defRPr>
            </a:pPr>
            <a:endParaRPr lang="en-US"/>
          </a:p>
        </c:txPr>
        <c:crossAx val="71357952"/>
        <c:crosses val="max"/>
        <c:crossBetween val="midCat"/>
      </c:valAx>
      <c:valAx>
        <c:axId val="71357952"/>
        <c:scaling>
          <c:orientation val="minMax"/>
        </c:scaling>
        <c:delete val="1"/>
        <c:axPos val="b"/>
        <c:numFmt formatCode="General" sourceLinked="1"/>
        <c:majorTickMark val="out"/>
        <c:minorTickMark val="none"/>
        <c:tickLblPos val="none"/>
        <c:crossAx val="71343488"/>
        <c:crosses val="autoZero"/>
        <c:crossBetween val="midCat"/>
      </c:valAx>
    </c:plotArea>
    <c:plotVisOnly val="1"/>
    <c:dispBlanksAs val="gap"/>
    <c:showDLblsOverMax val="0"/>
  </c:chart>
  <c:spPr>
    <a:noFill/>
    <a:ln>
      <a:noFill/>
    </a:ln>
  </c:spPr>
  <c:txPr>
    <a:bodyPr/>
    <a:lstStyle/>
    <a:p>
      <a:pPr>
        <a:defRPr sz="1600"/>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503670369027004"/>
          <c:y val="8.1265595847784547E-2"/>
          <c:w val="0.83835921377424605"/>
          <c:h val="0.7379875576098005"/>
        </c:manualLayout>
      </c:layout>
      <c:scatterChart>
        <c:scatterStyle val="lineMarker"/>
        <c:varyColors val="0"/>
        <c:ser>
          <c:idx val="6"/>
          <c:order val="0"/>
          <c:tx>
            <c:v>LB-AOSC1618 (2-1)</c:v>
          </c:tx>
          <c:spPr>
            <a:ln w="25400">
              <a:noFill/>
            </a:ln>
          </c:spPr>
          <c:marker>
            <c:symbol val="circle"/>
            <c:size val="6"/>
            <c:spPr>
              <a:noFill/>
              <a:ln w="38100">
                <a:solidFill>
                  <a:schemeClr val="tx1"/>
                </a:solidFill>
              </a:ln>
            </c:spPr>
          </c:marker>
          <c:dLbls>
            <c:dLbl>
              <c:idx val="3"/>
              <c:layout>
                <c:manualLayout>
                  <c:x val="6.4039373822922643E-2"/>
                  <c:y val="2.7609357179498681E-2"/>
                </c:manualLayout>
              </c:layout>
              <c:tx>
                <c:rich>
                  <a:bodyPr rot="0"/>
                  <a:lstStyle/>
                  <a:p>
                    <a:pPr>
                      <a:defRPr sz="1800"/>
                    </a:pPr>
                    <a:r>
                      <a:rPr lang="en-US" sz="1600" b="1" dirty="0" smtClean="0"/>
                      <a:t>Z</a:t>
                    </a:r>
                    <a:r>
                      <a:rPr lang="en-US" sz="1600" b="1" baseline="-25000" dirty="0" smtClean="0"/>
                      <a:t>2</a:t>
                    </a:r>
                    <a:r>
                      <a:rPr lang="en-US" sz="1600" b="1" dirty="0" smtClean="0"/>
                      <a:t>+A</a:t>
                    </a:r>
                    <a:r>
                      <a:rPr lang="en-US" sz="1600" b="1" baseline="-25000" dirty="0" smtClean="0"/>
                      <a:t>2</a:t>
                    </a:r>
                    <a:r>
                      <a:rPr lang="en-US" sz="1600" b="1" baseline="0" dirty="0" smtClean="0"/>
                      <a:t> </a:t>
                    </a:r>
                    <a:r>
                      <a:rPr lang="en-US" sz="1600" b="1" baseline="0" dirty="0"/>
                      <a:t>(2:1)</a:t>
                    </a:r>
                    <a:endParaRPr lang="en-US" sz="1600" b="1" dirty="0"/>
                  </a:p>
                </c:rich>
              </c:tx>
              <c:spPr/>
              <c:showLegendKey val="0"/>
              <c:showVal val="1"/>
              <c:showCatName val="0"/>
              <c:showSerName val="0"/>
              <c:showPercent val="0"/>
              <c:showBubbleSize val="0"/>
            </c:dLbl>
            <c:showLegendKey val="0"/>
            <c:showVal val="0"/>
            <c:showCatName val="0"/>
            <c:showSerName val="0"/>
            <c:showPercent val="0"/>
            <c:showBubbleSize val="0"/>
          </c:dLbls>
          <c:xVal>
            <c:numRef>
              <c:f>'\Jlls\PEMEX2\Foam\UTBlendf\Lab\IMP\[LBandAOS2dn1p100Oct2011b2.xlsx]LBandAOS2dn1p100Oct2011b'!$AH$26:$AH$30</c:f>
              <c:numCache>
                <c:formatCode>General</c:formatCode>
                <c:ptCount val="5"/>
                <c:pt idx="0">
                  <c:v>2.8448029840706162</c:v>
                </c:pt>
                <c:pt idx="1">
                  <c:v>1.4308980070816077</c:v>
                </c:pt>
                <c:pt idx="2">
                  <c:v>0.58386780100169156</c:v>
                </c:pt>
                <c:pt idx="3">
                  <c:v>0.36442221794583113</c:v>
                </c:pt>
                <c:pt idx="4">
                  <c:v>4.5324255438674745</c:v>
                </c:pt>
              </c:numCache>
            </c:numRef>
          </c:xVal>
          <c:yVal>
            <c:numRef>
              <c:f>'\Jlls\PEMEX2\Foam\UTBlendf\Lab\IMP\[LBandAOS2dn1p100Oct2011b2.xlsx]LBandAOS2dn1p100Oct2011b'!$AK$26:$AK$30</c:f>
              <c:numCache>
                <c:formatCode>General</c:formatCode>
                <c:ptCount val="5"/>
                <c:pt idx="0">
                  <c:v>436.31361264873897</c:v>
                </c:pt>
                <c:pt idx="1">
                  <c:v>790.33937981673944</c:v>
                </c:pt>
                <c:pt idx="2">
                  <c:v>1606.2118861772551</c:v>
                </c:pt>
                <c:pt idx="3">
                  <c:v>2391.7769684425989</c:v>
                </c:pt>
                <c:pt idx="4">
                  <c:v>316.45437855394681</c:v>
                </c:pt>
              </c:numCache>
            </c:numRef>
          </c:yVal>
          <c:smooth val="0"/>
        </c:ser>
        <c:ser>
          <c:idx val="0"/>
          <c:order val="1"/>
          <c:tx>
            <c:v>AOSC1618</c:v>
          </c:tx>
          <c:spPr>
            <a:ln w="28575">
              <a:noFill/>
            </a:ln>
          </c:spPr>
          <c:marker>
            <c:symbol val="diamond"/>
            <c:size val="8"/>
            <c:spPr>
              <a:noFill/>
              <a:ln w="25400">
                <a:solidFill>
                  <a:srgbClr val="0070C0"/>
                </a:solidFill>
              </a:ln>
            </c:spPr>
          </c:marker>
          <c:dLbls>
            <c:dLbl>
              <c:idx val="6"/>
              <c:layout>
                <c:manualLayout>
                  <c:x val="-0.10582819444288442"/>
                  <c:y val="2.4300876052732494E-2"/>
                </c:manualLayout>
              </c:layout>
              <c:tx>
                <c:rich>
                  <a:bodyPr rot="0"/>
                  <a:lstStyle/>
                  <a:p>
                    <a:pPr>
                      <a:defRPr/>
                    </a:pPr>
                    <a:r>
                      <a:rPr lang="en-US" sz="2000" b="1" dirty="0" smtClean="0">
                        <a:solidFill>
                          <a:srgbClr val="0070C0"/>
                        </a:solidFill>
                      </a:rPr>
                      <a:t>A</a:t>
                    </a:r>
                    <a:r>
                      <a:rPr lang="en-US" sz="2000" b="1" baseline="-25000" dirty="0" smtClean="0">
                        <a:solidFill>
                          <a:srgbClr val="0070C0"/>
                        </a:solidFill>
                      </a:rPr>
                      <a:t>2</a:t>
                    </a:r>
                    <a:endParaRPr lang="en-US" sz="2000" b="1" baseline="-25000" dirty="0">
                      <a:solidFill>
                        <a:srgbClr val="0070C0"/>
                      </a:solidFill>
                    </a:endParaRPr>
                  </a:p>
                </c:rich>
              </c:tx>
              <c:spPr/>
              <c:showLegendKey val="0"/>
              <c:showVal val="1"/>
              <c:showCatName val="0"/>
              <c:showSerName val="0"/>
              <c:showPercent val="0"/>
              <c:showBubbleSize val="0"/>
            </c:dLbl>
            <c:showLegendKey val="0"/>
            <c:showVal val="0"/>
            <c:showCatName val="0"/>
            <c:showSerName val="0"/>
            <c:showPercent val="0"/>
            <c:showBubbleSize val="0"/>
          </c:dLbls>
          <c:xVal>
            <c:numRef>
              <c:f>'\Jlls\PEMEX2\Foam\UTBlendf\Lab\IMP\AOSC1618andOil\[AOSandOilTest2TOTAL3.xlsx]Oil'!$AF$21:$AF$27</c:f>
              <c:numCache>
                <c:formatCode>General</c:formatCode>
                <c:ptCount val="7"/>
                <c:pt idx="0">
                  <c:v>3.9667866303152377</c:v>
                </c:pt>
                <c:pt idx="1">
                  <c:v>4.0844727143034927</c:v>
                </c:pt>
                <c:pt idx="2">
                  <c:v>1.186908352957512</c:v>
                </c:pt>
                <c:pt idx="3">
                  <c:v>6.9515797556199024</c:v>
                </c:pt>
                <c:pt idx="4">
                  <c:v>1.9404425064376087</c:v>
                </c:pt>
                <c:pt idx="5">
                  <c:v>0.4254012643972665</c:v>
                </c:pt>
                <c:pt idx="6">
                  <c:v>9.047311596515091E-2</c:v>
                </c:pt>
              </c:numCache>
            </c:numRef>
          </c:xVal>
          <c:yVal>
            <c:numRef>
              <c:f>'\Jlls\PEMEX2\Foam\UTBlendf\Lab\IMP\AOSC1618andOil\[AOSandOilTest2TOTAL3.xlsx]Oil'!$AR$21:$AR$27</c:f>
              <c:numCache>
                <c:formatCode>General</c:formatCode>
                <c:ptCount val="7"/>
                <c:pt idx="0">
                  <c:v>260.05859106055073</c:v>
                </c:pt>
                <c:pt idx="1">
                  <c:v>241.76057025848959</c:v>
                </c:pt>
                <c:pt idx="2">
                  <c:v>639.07812379253289</c:v>
                </c:pt>
                <c:pt idx="3">
                  <c:v>158.71388610149978</c:v>
                </c:pt>
                <c:pt idx="4">
                  <c:v>454.87036442404411</c:v>
                </c:pt>
                <c:pt idx="5">
                  <c:v>1523.7282862436041</c:v>
                </c:pt>
                <c:pt idx="6">
                  <c:v>4877.9672316535598</c:v>
                </c:pt>
              </c:numCache>
            </c:numRef>
          </c:yVal>
          <c:smooth val="0"/>
        </c:ser>
        <c:ser>
          <c:idx val="2"/>
          <c:order val="2"/>
          <c:tx>
            <c:v>fit</c:v>
          </c:tx>
          <c:spPr>
            <a:ln w="19050">
              <a:solidFill>
                <a:srgbClr val="00B0F0"/>
              </a:solidFill>
              <a:prstDash val="solid"/>
            </a:ln>
          </c:spPr>
          <c:marker>
            <c:symbol val="none"/>
          </c:marker>
          <c:xVal>
            <c:numRef>
              <c:f>'\Jlls\PEMEX2\Foam\UTBlendf\Lab\IMP\AOSC1618andOil\[AOSandOilTest2TOTAL3.xlsx]Oil'!$AI$30:$AI$40</c:f>
              <c:numCache>
                <c:formatCode>General</c:formatCode>
                <c:ptCount val="11"/>
                <c:pt idx="0">
                  <c:v>0.05</c:v>
                </c:pt>
                <c:pt idx="1">
                  <c:v>8.7500000000000022E-2</c:v>
                </c:pt>
                <c:pt idx="2">
                  <c:v>0.15312500000000001</c:v>
                </c:pt>
                <c:pt idx="3">
                  <c:v>0.26796875000000031</c:v>
                </c:pt>
                <c:pt idx="4">
                  <c:v>0.46894531249999999</c:v>
                </c:pt>
                <c:pt idx="5">
                  <c:v>0.82065429687502112</c:v>
                </c:pt>
                <c:pt idx="6">
                  <c:v>1.4361450195312861</c:v>
                </c:pt>
                <c:pt idx="7">
                  <c:v>2.5132537841796867</c:v>
                </c:pt>
                <c:pt idx="8">
                  <c:v>4.3981941223144476</c:v>
                </c:pt>
                <c:pt idx="9">
                  <c:v>7.6968397140502942</c:v>
                </c:pt>
                <c:pt idx="10">
                  <c:v>13.469469499588552</c:v>
                </c:pt>
              </c:numCache>
            </c:numRef>
          </c:xVal>
          <c:yVal>
            <c:numRef>
              <c:f>'\Jlls\PEMEX2\Foam\UTBlendf\Lab\IMP\AOSC1618andOil\[AOSandOilTest2TOTAL3.xlsx]Oil'!$AJ$30:$AJ$40</c:f>
              <c:numCache>
                <c:formatCode>General</c:formatCode>
                <c:ptCount val="11"/>
                <c:pt idx="0">
                  <c:v>7958.0049848331901</c:v>
                </c:pt>
                <c:pt idx="1">
                  <c:v>5117.9471166762469</c:v>
                </c:pt>
                <c:pt idx="2">
                  <c:v>3291.450902458037</c:v>
                </c:pt>
                <c:pt idx="3">
                  <c:v>2116.7958160396006</c:v>
                </c:pt>
                <c:pt idx="4">
                  <c:v>1361.3523821534648</c:v>
                </c:pt>
                <c:pt idx="5">
                  <c:v>875.51208026401252</c:v>
                </c:pt>
                <c:pt idx="6">
                  <c:v>563.05877356731628</c:v>
                </c:pt>
                <c:pt idx="7">
                  <c:v>362.1140012088473</c:v>
                </c:pt>
                <c:pt idx="8">
                  <c:v>232.88252670449847</c:v>
                </c:pt>
                <c:pt idx="9">
                  <c:v>149.77126281563147</c:v>
                </c:pt>
                <c:pt idx="10">
                  <c:v>96.320799515590636</c:v>
                </c:pt>
              </c:numCache>
            </c:numRef>
          </c:yVal>
          <c:smooth val="0"/>
        </c:ser>
        <c:ser>
          <c:idx val="4"/>
          <c:order val="3"/>
          <c:tx>
            <c:v>CTAB-NapTS (1-1)</c:v>
          </c:tx>
          <c:spPr>
            <a:ln w="28575">
              <a:noFill/>
            </a:ln>
          </c:spPr>
          <c:marker>
            <c:symbol val="triangle"/>
            <c:size val="6"/>
            <c:spPr>
              <a:noFill/>
              <a:ln w="22225">
                <a:solidFill>
                  <a:srgbClr val="00B050"/>
                </a:solidFill>
              </a:ln>
            </c:spPr>
          </c:marker>
          <c:dLbls>
            <c:dLbl>
              <c:idx val="6"/>
              <c:layout>
                <c:manualLayout>
                  <c:x val="-0.11494640202784923"/>
                  <c:y val="3.401988176525373E-2"/>
                </c:manualLayout>
              </c:layout>
              <c:tx>
                <c:rich>
                  <a:bodyPr/>
                  <a:lstStyle/>
                  <a:p>
                    <a:r>
                      <a:rPr lang="en-US" sz="1600" b="1" dirty="0" smtClean="0">
                        <a:solidFill>
                          <a:srgbClr val="00B050"/>
                        </a:solidFill>
                      </a:rPr>
                      <a:t>C</a:t>
                    </a:r>
                    <a:r>
                      <a:rPr lang="en-US" sz="1600" b="1" baseline="-25000" dirty="0" smtClean="0">
                        <a:solidFill>
                          <a:srgbClr val="00B050"/>
                        </a:solidFill>
                      </a:rPr>
                      <a:t>2</a:t>
                    </a:r>
                    <a:r>
                      <a:rPr lang="en-US" sz="1600" b="1" dirty="0" smtClean="0">
                        <a:solidFill>
                          <a:srgbClr val="00B050"/>
                        </a:solidFill>
                      </a:rPr>
                      <a:t>+H</a:t>
                    </a:r>
                    <a:r>
                      <a:rPr lang="en-US" sz="1600" b="1" baseline="-25000" dirty="0" smtClean="0">
                        <a:solidFill>
                          <a:srgbClr val="00B050"/>
                        </a:solidFill>
                      </a:rPr>
                      <a:t>1 </a:t>
                    </a:r>
                    <a:r>
                      <a:rPr lang="en-US" sz="1600" b="1" dirty="0">
                        <a:solidFill>
                          <a:srgbClr val="00B050"/>
                        </a:solidFill>
                      </a:rPr>
                      <a:t>(1:1)</a:t>
                    </a:r>
                  </a:p>
                </c:rich>
              </c:tx>
              <c:showLegendKey val="0"/>
              <c:showVal val="1"/>
              <c:showCatName val="0"/>
              <c:showSerName val="0"/>
              <c:showPercent val="0"/>
              <c:showBubbleSize val="0"/>
            </c:dLbl>
            <c:showLegendKey val="0"/>
            <c:showVal val="0"/>
            <c:showCatName val="0"/>
            <c:showSerName val="0"/>
            <c:showPercent val="0"/>
            <c:showBubbleSize val="0"/>
          </c:dLbls>
          <c:xVal>
            <c:numRef>
              <c:f>'\Jlls\PEMEX2\Foam\UTBlendf\Lab\IMP\CTABNapTS\[CTABNapTSulfTOTAL2.xlsx]CTABNapTSulfSeaWater5con'!$AC$35:$AC$42</c:f>
              <c:numCache>
                <c:formatCode>General</c:formatCode>
                <c:ptCount val="8"/>
                <c:pt idx="0">
                  <c:v>5.9633787569402852</c:v>
                </c:pt>
                <c:pt idx="1">
                  <c:v>3.15749048005453</c:v>
                </c:pt>
                <c:pt idx="2">
                  <c:v>2.4649318766008141</c:v>
                </c:pt>
                <c:pt idx="3">
                  <c:v>1.689776619167777</c:v>
                </c:pt>
                <c:pt idx="4">
                  <c:v>1.3500637854929958</c:v>
                </c:pt>
                <c:pt idx="5">
                  <c:v>1.0319195061145658</c:v>
                </c:pt>
                <c:pt idx="6">
                  <c:v>0.59098709797312199</c:v>
                </c:pt>
                <c:pt idx="7">
                  <c:v>0.41369030470089502</c:v>
                </c:pt>
              </c:numCache>
            </c:numRef>
          </c:xVal>
          <c:yVal>
            <c:numRef>
              <c:f>'\Jlls\PEMEX2\Foam\UTBlendf\Lab\IMP\CTABNapTS\[CTABNapTSulfTOTAL2.xlsx]CTABNapTSulfSeaWater5con'!$AR$35:$AR$42</c:f>
              <c:numCache>
                <c:formatCode>General</c:formatCode>
                <c:ptCount val="8"/>
                <c:pt idx="0">
                  <c:v>199.35324996524704</c:v>
                </c:pt>
                <c:pt idx="1">
                  <c:v>323.21991980301897</c:v>
                </c:pt>
                <c:pt idx="2">
                  <c:v>391.65309882536906</c:v>
                </c:pt>
                <c:pt idx="3">
                  <c:v>443.99497130548713</c:v>
                </c:pt>
                <c:pt idx="4">
                  <c:v>408.61485561443106</c:v>
                </c:pt>
                <c:pt idx="5">
                  <c:v>443.71152582526969</c:v>
                </c:pt>
                <c:pt idx="6">
                  <c:v>326.70703342764864</c:v>
                </c:pt>
                <c:pt idx="7">
                  <c:v>400.05007067665872</c:v>
                </c:pt>
              </c:numCache>
            </c:numRef>
          </c:yVal>
          <c:smooth val="0"/>
        </c:ser>
        <c:ser>
          <c:idx val="7"/>
          <c:order val="4"/>
          <c:tx>
            <c:v>LB-AOSC14-BTC8358</c:v>
          </c:tx>
          <c:spPr>
            <a:ln w="28575">
              <a:noFill/>
            </a:ln>
          </c:spPr>
          <c:marker>
            <c:symbol val="diamond"/>
            <c:size val="6"/>
            <c:spPr>
              <a:noFill/>
              <a:ln w="19050">
                <a:solidFill>
                  <a:srgbClr val="FF0000"/>
                </a:solidFill>
              </a:ln>
            </c:spPr>
          </c:marker>
          <c:dLbls>
            <c:dLbl>
              <c:idx val="5"/>
              <c:layout>
                <c:manualLayout>
                  <c:x val="-0.14265335235378027"/>
                  <c:y val="0.20872865275142619"/>
                </c:manualLayout>
              </c:layout>
              <c:tx>
                <c:rich>
                  <a:bodyPr/>
                  <a:lstStyle/>
                  <a:p>
                    <a:r>
                      <a:rPr lang="en-US" sz="1400" b="1" i="0" baseline="0">
                        <a:solidFill>
                          <a:srgbClr val="FF0000"/>
                        </a:solidFill>
                      </a:rPr>
                      <a:t>↓</a:t>
                    </a:r>
                    <a:r>
                      <a:rPr lang="en-US" sz="1400" b="0" i="0" baseline="0"/>
                      <a:t> </a:t>
                    </a:r>
                    <a:r>
                      <a:rPr lang="en-US" sz="1400" b="1" i="0" baseline="0"/>
                      <a:t>1 ft/day</a:t>
                    </a:r>
                    <a:endParaRPr lang="en-US" sz="1400" b="0" i="0" baseline="0"/>
                  </a:p>
                </c:rich>
              </c:tx>
              <c:showLegendKey val="0"/>
              <c:showVal val="1"/>
              <c:showCatName val="0"/>
              <c:showSerName val="0"/>
              <c:showPercent val="0"/>
              <c:showBubbleSize val="0"/>
            </c:dLbl>
            <c:dLbl>
              <c:idx val="7"/>
              <c:layout>
                <c:manualLayout>
                  <c:x val="-0.21422067433878367"/>
                  <c:y val="5.8753980203885434E-2"/>
                </c:manualLayout>
              </c:layout>
              <c:tx>
                <c:rich>
                  <a:bodyPr/>
                  <a:lstStyle/>
                  <a:p>
                    <a:r>
                      <a:rPr lang="en-US" sz="1600" b="1" dirty="0" smtClean="0">
                        <a:solidFill>
                          <a:srgbClr val="FF0000"/>
                        </a:solidFill>
                      </a:rPr>
                      <a:t>Z</a:t>
                    </a:r>
                    <a:r>
                      <a:rPr lang="en-US" sz="1600" b="1" baseline="-25000" dirty="0" smtClean="0">
                        <a:solidFill>
                          <a:srgbClr val="FF0000"/>
                        </a:solidFill>
                      </a:rPr>
                      <a:t>2</a:t>
                    </a:r>
                    <a:r>
                      <a:rPr lang="en-US" sz="1600" b="1" dirty="0" smtClean="0">
                        <a:solidFill>
                          <a:srgbClr val="FF0000"/>
                        </a:solidFill>
                      </a:rPr>
                      <a:t>+A</a:t>
                    </a:r>
                    <a:r>
                      <a:rPr lang="en-US" sz="1600" b="1" baseline="-25000" dirty="0" smtClean="0">
                        <a:solidFill>
                          <a:srgbClr val="FF0000"/>
                        </a:solidFill>
                      </a:rPr>
                      <a:t>3</a:t>
                    </a:r>
                    <a:r>
                      <a:rPr lang="en-US" sz="1600" b="1" dirty="0" smtClean="0">
                        <a:solidFill>
                          <a:srgbClr val="FF0000"/>
                        </a:solidFill>
                      </a:rPr>
                      <a:t>+C</a:t>
                    </a:r>
                    <a:r>
                      <a:rPr lang="en-US" sz="1600" b="1" baseline="-25000" dirty="0" smtClean="0">
                        <a:solidFill>
                          <a:srgbClr val="FF0000"/>
                        </a:solidFill>
                      </a:rPr>
                      <a:t>4</a:t>
                    </a:r>
                    <a:endParaRPr lang="en-US" sz="1600" b="1" baseline="-25000" dirty="0">
                      <a:solidFill>
                        <a:srgbClr val="FF0000"/>
                      </a:solidFill>
                    </a:endParaRPr>
                  </a:p>
                  <a:p>
                    <a:r>
                      <a:rPr lang="en-US" sz="1600" b="1" dirty="0">
                        <a:solidFill>
                          <a:srgbClr val="FF0000"/>
                        </a:solidFill>
                      </a:rPr>
                      <a:t>(13:2:1)</a:t>
                    </a:r>
                  </a:p>
                </c:rich>
              </c:tx>
              <c:showLegendKey val="0"/>
              <c:showVal val="1"/>
              <c:showCatName val="0"/>
              <c:showSerName val="0"/>
              <c:showPercent val="0"/>
              <c:showBubbleSize val="0"/>
            </c:dLbl>
            <c:showLegendKey val="0"/>
            <c:showVal val="0"/>
            <c:showCatName val="0"/>
            <c:showSerName val="0"/>
            <c:showPercent val="0"/>
            <c:showBubbleSize val="0"/>
          </c:dLbls>
          <c:xVal>
            <c:numRef>
              <c:f>CleaningforLBAOCC14BTC!$U$38:$U$45</c:f>
              <c:numCache>
                <c:formatCode>General</c:formatCode>
                <c:ptCount val="8"/>
                <c:pt idx="0">
                  <c:v>6.6993914751444414</c:v>
                </c:pt>
                <c:pt idx="1">
                  <c:v>3.9118763853061167</c:v>
                </c:pt>
                <c:pt idx="2">
                  <c:v>1.0836181785758741</c:v>
                </c:pt>
                <c:pt idx="3">
                  <c:v>0.41939677554048116</c:v>
                </c:pt>
                <c:pt idx="4">
                  <c:v>0.2204451523504535</c:v>
                </c:pt>
                <c:pt idx="5">
                  <c:v>0.21048040315411107</c:v>
                </c:pt>
                <c:pt idx="6">
                  <c:v>0.28018088507808675</c:v>
                </c:pt>
                <c:pt idx="7">
                  <c:v>0.21070063219862811</c:v>
                </c:pt>
              </c:numCache>
            </c:numRef>
          </c:xVal>
          <c:yVal>
            <c:numRef>
              <c:f>CleaningforLBAOCC14BTC!$Y$38:$Y$45</c:f>
              <c:numCache>
                <c:formatCode>General</c:formatCode>
                <c:ptCount val="8"/>
                <c:pt idx="0">
                  <c:v>152.33679409964572</c:v>
                </c:pt>
                <c:pt idx="1">
                  <c:v>239.73543884151024</c:v>
                </c:pt>
                <c:pt idx="2">
                  <c:v>610.90461162747442</c:v>
                </c:pt>
                <c:pt idx="3">
                  <c:v>760.27584199627006</c:v>
                </c:pt>
                <c:pt idx="4">
                  <c:v>330.32528455481201</c:v>
                </c:pt>
                <c:pt idx="5">
                  <c:v>488.54287144826066</c:v>
                </c:pt>
                <c:pt idx="6">
                  <c:v>886.01780732325233</c:v>
                </c:pt>
                <c:pt idx="7">
                  <c:v>1047.27947519291</c:v>
                </c:pt>
              </c:numCache>
            </c:numRef>
          </c:yVal>
          <c:smooth val="0"/>
        </c:ser>
        <c:ser>
          <c:idx val="1"/>
          <c:order val="5"/>
          <c:tx>
            <c:v>LB-AOSC1618-BTC8358 (13-2-1)</c:v>
          </c:tx>
          <c:spPr>
            <a:ln w="28575">
              <a:noFill/>
            </a:ln>
          </c:spPr>
          <c:marker>
            <c:symbol val="square"/>
            <c:size val="6"/>
            <c:spPr>
              <a:noFill/>
              <a:ln w="25400">
                <a:solidFill>
                  <a:schemeClr val="accent6">
                    <a:lumMod val="75000"/>
                  </a:schemeClr>
                </a:solidFill>
              </a:ln>
            </c:spPr>
          </c:marker>
          <c:dLbls>
            <c:dLbl>
              <c:idx val="3"/>
              <c:layout>
                <c:manualLayout>
                  <c:x val="-0.12635024580557958"/>
                  <c:y val="-1.1404373789139739E-2"/>
                </c:manualLayout>
              </c:layout>
              <c:tx>
                <c:rich>
                  <a:bodyPr rot="0"/>
                  <a:lstStyle/>
                  <a:p>
                    <a:pPr>
                      <a:defRPr sz="1100"/>
                    </a:pPr>
                    <a:r>
                      <a:rPr lang="en-US" sz="1600" b="1" i="0" baseline="0" dirty="0" smtClean="0">
                        <a:solidFill>
                          <a:schemeClr val="accent6">
                            <a:lumMod val="75000"/>
                          </a:schemeClr>
                        </a:solidFill>
                      </a:rPr>
                      <a:t>Z</a:t>
                    </a:r>
                    <a:r>
                      <a:rPr lang="en-US" sz="1600" b="1" i="0" baseline="-25000" dirty="0" smtClean="0">
                        <a:solidFill>
                          <a:schemeClr val="accent6">
                            <a:lumMod val="75000"/>
                          </a:schemeClr>
                        </a:solidFill>
                      </a:rPr>
                      <a:t>2</a:t>
                    </a:r>
                    <a:r>
                      <a:rPr lang="en-US" sz="1600" b="1" i="0" baseline="0" dirty="0" smtClean="0">
                        <a:solidFill>
                          <a:schemeClr val="accent6">
                            <a:lumMod val="75000"/>
                          </a:schemeClr>
                        </a:solidFill>
                      </a:rPr>
                      <a:t>+A</a:t>
                    </a:r>
                    <a:r>
                      <a:rPr lang="en-US" sz="1600" b="1" i="0" baseline="-25000" dirty="0" smtClean="0">
                        <a:solidFill>
                          <a:schemeClr val="accent6">
                            <a:lumMod val="75000"/>
                          </a:schemeClr>
                        </a:solidFill>
                      </a:rPr>
                      <a:t>2</a:t>
                    </a:r>
                    <a:r>
                      <a:rPr lang="en-US" sz="1600" b="1" i="0" baseline="0" dirty="0" smtClean="0">
                        <a:solidFill>
                          <a:schemeClr val="accent6">
                            <a:lumMod val="75000"/>
                          </a:schemeClr>
                        </a:solidFill>
                      </a:rPr>
                      <a:t>+C</a:t>
                    </a:r>
                    <a:r>
                      <a:rPr lang="en-US" sz="1600" b="1" i="0" baseline="-25000" dirty="0" smtClean="0">
                        <a:solidFill>
                          <a:schemeClr val="accent6">
                            <a:lumMod val="75000"/>
                          </a:schemeClr>
                        </a:solidFill>
                      </a:rPr>
                      <a:t>4</a:t>
                    </a:r>
                    <a:r>
                      <a:rPr lang="en-US" sz="1600" b="1" i="0" baseline="0" dirty="0" smtClean="0">
                        <a:solidFill>
                          <a:schemeClr val="accent6">
                            <a:lumMod val="75000"/>
                          </a:schemeClr>
                        </a:solidFill>
                      </a:rPr>
                      <a:t> </a:t>
                    </a:r>
                    <a:r>
                      <a:rPr lang="en-US" sz="1600" b="1" i="0" baseline="0" dirty="0">
                        <a:solidFill>
                          <a:schemeClr val="accent6">
                            <a:lumMod val="75000"/>
                          </a:schemeClr>
                        </a:solidFill>
                      </a:rPr>
                      <a:t>(13:2:1)</a:t>
                    </a:r>
                    <a:endParaRPr lang="en-US" sz="1200" dirty="0">
                      <a:solidFill>
                        <a:schemeClr val="accent6">
                          <a:lumMod val="75000"/>
                        </a:schemeClr>
                      </a:solidFill>
                    </a:endParaRPr>
                  </a:p>
                </c:rich>
              </c:tx>
              <c:spPr/>
              <c:showLegendKey val="0"/>
              <c:showVal val="1"/>
              <c:showCatName val="0"/>
              <c:showSerName val="0"/>
              <c:showPercent val="0"/>
              <c:showBubbleSize val="0"/>
            </c:dLbl>
            <c:showLegendKey val="0"/>
            <c:showVal val="0"/>
            <c:showCatName val="0"/>
            <c:showSerName val="0"/>
            <c:showPercent val="0"/>
            <c:showBubbleSize val="0"/>
          </c:dLbls>
          <c:xVal>
            <c:numRef>
              <c:f>'\bacl\[LAkAOSkBTC.xlsx]LAkAOSkBTC'!$AC$31:$AC$34</c:f>
              <c:numCache>
                <c:formatCode>General</c:formatCode>
                <c:ptCount val="4"/>
                <c:pt idx="0">
                  <c:v>0.48236557982577427</c:v>
                </c:pt>
                <c:pt idx="1">
                  <c:v>1.0336181785758731</c:v>
                </c:pt>
                <c:pt idx="2">
                  <c:v>3.506977538553</c:v>
                </c:pt>
                <c:pt idx="3">
                  <c:v>6.9564607272112884</c:v>
                </c:pt>
              </c:numCache>
            </c:numRef>
          </c:xVal>
          <c:yVal>
            <c:numRef>
              <c:f>'\bacl\[LAkAOSkBTC.xlsx]LAkAOSkBTC'!$AP$31:$AP$34</c:f>
              <c:numCache>
                <c:formatCode>General</c:formatCode>
                <c:ptCount val="4"/>
                <c:pt idx="0">
                  <c:v>457.45894139357642</c:v>
                </c:pt>
                <c:pt idx="1">
                  <c:v>613.77068413258803</c:v>
                </c:pt>
                <c:pt idx="2">
                  <c:v>251.68390169140935</c:v>
                </c:pt>
                <c:pt idx="3">
                  <c:v>142.74227265006255</c:v>
                </c:pt>
              </c:numCache>
            </c:numRef>
          </c:yVal>
          <c:smooth val="0"/>
        </c:ser>
        <c:ser>
          <c:idx val="3"/>
          <c:order val="6"/>
          <c:spPr>
            <a:ln w="22225">
              <a:noFill/>
              <a:prstDash val="solid"/>
            </a:ln>
          </c:spPr>
          <c:marker>
            <c:symbol val="none"/>
          </c:marker>
          <c:xVal>
            <c:numRef>
              <c:f>'\bacl\[LAkAOSkBTC.xlsx]LAkAOSkBTC'!$AT$46:$AT$54</c:f>
              <c:numCache>
                <c:formatCode>General</c:formatCode>
                <c:ptCount val="9"/>
                <c:pt idx="0">
                  <c:v>0.5</c:v>
                </c:pt>
                <c:pt idx="1">
                  <c:v>0.75000000000001465</c:v>
                </c:pt>
                <c:pt idx="2">
                  <c:v>1.125</c:v>
                </c:pt>
                <c:pt idx="3">
                  <c:v>1.6875</c:v>
                </c:pt>
                <c:pt idx="4">
                  <c:v>2.5312499999998779</c:v>
                </c:pt>
                <c:pt idx="5">
                  <c:v>3.7968749999999987</c:v>
                </c:pt>
                <c:pt idx="6">
                  <c:v>5.6953124999999947</c:v>
                </c:pt>
                <c:pt idx="7">
                  <c:v>8.5429687499999982</c:v>
                </c:pt>
                <c:pt idx="8">
                  <c:v>12.814453125</c:v>
                </c:pt>
              </c:numCache>
            </c:numRef>
          </c:xVal>
          <c:yVal>
            <c:numRef>
              <c:f>'\bacl\[LAkAOSkBTC.xlsx]LAkAOSkBTC'!$AU$46:$AU$54</c:f>
              <c:numCache>
                <c:formatCode>General</c:formatCode>
                <c:ptCount val="9"/>
                <c:pt idx="2">
                  <c:v>581.30692533656941</c:v>
                </c:pt>
                <c:pt idx="3">
                  <c:v>426.98995459342171</c:v>
                </c:pt>
                <c:pt idx="4">
                  <c:v>313.63882551051802</c:v>
                </c:pt>
                <c:pt idx="5">
                  <c:v>230.37851783020164</c:v>
                </c:pt>
                <c:pt idx="6">
                  <c:v>169.22095468011452</c:v>
                </c:pt>
                <c:pt idx="7">
                  <c:v>124.29861851943868</c:v>
                </c:pt>
                <c:pt idx="8">
                  <c:v>91.30161566011499</c:v>
                </c:pt>
              </c:numCache>
            </c:numRef>
          </c:yVal>
          <c:smooth val="0"/>
        </c:ser>
        <c:ser>
          <c:idx val="5"/>
          <c:order val="7"/>
          <c:spPr>
            <a:ln w="25400">
              <a:noFill/>
              <a:prstDash val="solid"/>
            </a:ln>
          </c:spPr>
          <c:marker>
            <c:symbol val="none"/>
          </c:marker>
          <c:xVal>
            <c:numRef>
              <c:f>'\Jlls\PEMEX2\Foam\UTBlendf\Lab\IMP\CTABNapTS\[CTABNapTSulfTOTAL2.xlsx]CTABNapTSulfSeaWater5con'!$BH$33:$BH$41</c:f>
              <c:numCache>
                <c:formatCode>General</c:formatCode>
                <c:ptCount val="9"/>
                <c:pt idx="0">
                  <c:v>2.5312499999998779</c:v>
                </c:pt>
                <c:pt idx="1">
                  <c:v>3.7968749999999987</c:v>
                </c:pt>
                <c:pt idx="2">
                  <c:v>5.6953124999999947</c:v>
                </c:pt>
                <c:pt idx="3">
                  <c:v>8.5429687499999982</c:v>
                </c:pt>
                <c:pt idx="4">
                  <c:v>12.814453125</c:v>
                </c:pt>
                <c:pt idx="5">
                  <c:v>19.221679687499986</c:v>
                </c:pt>
                <c:pt idx="6">
                  <c:v>28.832519531249158</c:v>
                </c:pt>
                <c:pt idx="7">
                  <c:v>43.248779296876513</c:v>
                </c:pt>
                <c:pt idx="8">
                  <c:v>64.873168945312727</c:v>
                </c:pt>
              </c:numCache>
            </c:numRef>
          </c:xVal>
          <c:yVal>
            <c:numRef>
              <c:f>'\Jlls\PEMEX2\Foam\UTBlendf\Lab\IMP\CTABNapTS\[CTABNapTSulfTOTAL2.xlsx]CTABNapTSulfSeaWater5con'!$BI$33:$BI$41</c:f>
              <c:numCache>
                <c:formatCode>General</c:formatCode>
                <c:ptCount val="9"/>
                <c:pt idx="0">
                  <c:v>383.30362596181533</c:v>
                </c:pt>
                <c:pt idx="1">
                  <c:v>281.25305682047849</c:v>
                </c:pt>
                <c:pt idx="2">
                  <c:v>206.37238109180655</c:v>
                </c:pt>
                <c:pt idx="3">
                  <c:v>151.42789969634578</c:v>
                </c:pt>
                <c:pt idx="4">
                  <c:v>111.11181004519082</c:v>
                </c:pt>
                <c:pt idx="5">
                  <c:v>81.529456304123158</c:v>
                </c:pt>
                <c:pt idx="6">
                  <c:v>59.823093895623295</c:v>
                </c:pt>
                <c:pt idx="7">
                  <c:v>43.895822755088446</c:v>
                </c:pt>
                <c:pt idx="8">
                  <c:v>32.209020461361945</c:v>
                </c:pt>
              </c:numCache>
            </c:numRef>
          </c:yVal>
          <c:smooth val="0"/>
        </c:ser>
        <c:ser>
          <c:idx val="10"/>
          <c:order val="8"/>
          <c:spPr>
            <a:ln w="19050">
              <a:solidFill>
                <a:srgbClr val="00B050"/>
              </a:solidFill>
              <a:prstDash val="sysDash"/>
            </a:ln>
          </c:spPr>
          <c:marker>
            <c:symbol val="none"/>
          </c:marker>
          <c:xVal>
            <c:numRef>
              <c:f>CleaningforLBAOCC14BTC!$AF$78:$AF$89</c:f>
              <c:numCache>
                <c:formatCode>General</c:formatCode>
                <c:ptCount val="12"/>
                <c:pt idx="0">
                  <c:v>0.15000000000000024</c:v>
                </c:pt>
                <c:pt idx="1">
                  <c:v>0.22500000000000001</c:v>
                </c:pt>
                <c:pt idx="2">
                  <c:v>0.33750000000001223</c:v>
                </c:pt>
                <c:pt idx="3">
                  <c:v>0.50624999999999998</c:v>
                </c:pt>
                <c:pt idx="4">
                  <c:v>0.75937500000001323</c:v>
                </c:pt>
                <c:pt idx="5">
                  <c:v>1.1390625000000001</c:v>
                </c:pt>
                <c:pt idx="6">
                  <c:v>1.7085937499999602</c:v>
                </c:pt>
                <c:pt idx="7">
                  <c:v>2.5628906249999988</c:v>
                </c:pt>
                <c:pt idx="8">
                  <c:v>3.844335937499999</c:v>
                </c:pt>
                <c:pt idx="9">
                  <c:v>5.7665039062499766</c:v>
                </c:pt>
                <c:pt idx="10">
                  <c:v>8.6497558593750004</c:v>
                </c:pt>
                <c:pt idx="11">
                  <c:v>12.9746337890625</c:v>
                </c:pt>
              </c:numCache>
            </c:numRef>
          </c:xVal>
          <c:yVal>
            <c:numRef>
              <c:f>CleaningforLBAOCC14BTC!$AH$78:$AH$90</c:f>
              <c:numCache>
                <c:formatCode>General</c:formatCode>
                <c:ptCount val="13"/>
                <c:pt idx="3">
                  <c:v>350</c:v>
                </c:pt>
                <c:pt idx="4">
                  <c:v>420</c:v>
                </c:pt>
                <c:pt idx="5">
                  <c:v>475</c:v>
                </c:pt>
                <c:pt idx="6">
                  <c:v>469.49846101599729</c:v>
                </c:pt>
                <c:pt idx="7">
                  <c:v>345.87103305562124</c:v>
                </c:pt>
                <c:pt idx="8">
                  <c:v>254.79694065043807</c:v>
                </c:pt>
                <c:pt idx="9">
                  <c:v>187.70430235590464</c:v>
                </c:pt>
                <c:pt idx="10">
                  <c:v>138.27836799364738</c:v>
                </c:pt>
                <c:pt idx="11">
                  <c:v>101.86717520588158</c:v>
                </c:pt>
                <c:pt idx="12">
                  <c:v>75.043707378022319</c:v>
                </c:pt>
              </c:numCache>
            </c:numRef>
          </c:yVal>
          <c:smooth val="1"/>
        </c:ser>
        <c:ser>
          <c:idx val="8"/>
          <c:order val="9"/>
          <c:spPr>
            <a:ln w="19050">
              <a:solidFill>
                <a:schemeClr val="accent6">
                  <a:lumMod val="75000"/>
                </a:schemeClr>
              </a:solidFill>
              <a:prstDash val="sysDash"/>
            </a:ln>
          </c:spPr>
          <c:marker>
            <c:symbol val="none"/>
          </c:marker>
          <c:xVal>
            <c:numRef>
              <c:f>CleaningforLBAOCC14BTC!$AF$78:$AF$90</c:f>
              <c:numCache>
                <c:formatCode>General</c:formatCode>
                <c:ptCount val="13"/>
                <c:pt idx="0">
                  <c:v>0.15000000000000024</c:v>
                </c:pt>
                <c:pt idx="1">
                  <c:v>0.22500000000000001</c:v>
                </c:pt>
                <c:pt idx="2">
                  <c:v>0.33750000000001223</c:v>
                </c:pt>
                <c:pt idx="3">
                  <c:v>0.50624999999999998</c:v>
                </c:pt>
                <c:pt idx="4">
                  <c:v>0.75937500000001323</c:v>
                </c:pt>
                <c:pt idx="5">
                  <c:v>1.1390625000000001</c:v>
                </c:pt>
                <c:pt idx="6">
                  <c:v>1.7085937499999602</c:v>
                </c:pt>
                <c:pt idx="7">
                  <c:v>2.5628906249999988</c:v>
                </c:pt>
                <c:pt idx="8">
                  <c:v>3.844335937499999</c:v>
                </c:pt>
                <c:pt idx="9">
                  <c:v>5.7665039062499766</c:v>
                </c:pt>
                <c:pt idx="10">
                  <c:v>8.6497558593750004</c:v>
                </c:pt>
                <c:pt idx="11">
                  <c:v>12.9746337890625</c:v>
                </c:pt>
                <c:pt idx="12">
                  <c:v>19.461950683593749</c:v>
                </c:pt>
              </c:numCache>
            </c:numRef>
          </c:xVal>
          <c:yVal>
            <c:numRef>
              <c:f>CleaningforLBAOCC14BTC!$AI$78:$AI$90</c:f>
              <c:numCache>
                <c:formatCode>General</c:formatCode>
                <c:ptCount val="13"/>
                <c:pt idx="3">
                  <c:v>460</c:v>
                </c:pt>
                <c:pt idx="4">
                  <c:v>600</c:v>
                </c:pt>
                <c:pt idx="5">
                  <c:v>573.56087230284959</c:v>
                </c:pt>
                <c:pt idx="6">
                  <c:v>422.53193118967653</c:v>
                </c:pt>
                <c:pt idx="7">
                  <c:v>311.27163915150669</c:v>
                </c:pt>
                <c:pt idx="8">
                  <c:v>229.30819232351487</c:v>
                </c:pt>
                <c:pt idx="9">
                  <c:v>168.92720200918501</c:v>
                </c:pt>
                <c:pt idx="10">
                  <c:v>124.44561744393422</c:v>
                </c:pt>
                <c:pt idx="11">
                  <c:v>91.676837814189739</c:v>
                </c:pt>
                <c:pt idx="12">
                  <c:v>67.536669946588802</c:v>
                </c:pt>
              </c:numCache>
            </c:numRef>
          </c:yVal>
          <c:smooth val="1"/>
        </c:ser>
        <c:ser>
          <c:idx val="9"/>
          <c:order val="10"/>
          <c:spPr>
            <a:ln w="22225">
              <a:solidFill>
                <a:schemeClr val="tx1"/>
              </a:solidFill>
              <a:prstDash val="sysDash"/>
            </a:ln>
          </c:spPr>
          <c:marker>
            <c:symbol val="none"/>
          </c:marker>
          <c:xVal>
            <c:numRef>
              <c:f>CleaningforLBAOCC14BTC!$AF$78:$AF$90</c:f>
              <c:numCache>
                <c:formatCode>General</c:formatCode>
                <c:ptCount val="13"/>
                <c:pt idx="0">
                  <c:v>0.15000000000000024</c:v>
                </c:pt>
                <c:pt idx="1">
                  <c:v>0.22500000000000001</c:v>
                </c:pt>
                <c:pt idx="2">
                  <c:v>0.33750000000001223</c:v>
                </c:pt>
                <c:pt idx="3">
                  <c:v>0.50624999999999998</c:v>
                </c:pt>
                <c:pt idx="4">
                  <c:v>0.75937500000001323</c:v>
                </c:pt>
                <c:pt idx="5">
                  <c:v>1.1390625000000001</c:v>
                </c:pt>
                <c:pt idx="6">
                  <c:v>1.7085937499999602</c:v>
                </c:pt>
                <c:pt idx="7">
                  <c:v>2.5628906249999988</c:v>
                </c:pt>
                <c:pt idx="8">
                  <c:v>3.844335937499999</c:v>
                </c:pt>
                <c:pt idx="9">
                  <c:v>5.7665039062499766</c:v>
                </c:pt>
                <c:pt idx="10">
                  <c:v>8.6497558593750004</c:v>
                </c:pt>
                <c:pt idx="11">
                  <c:v>12.9746337890625</c:v>
                </c:pt>
                <c:pt idx="12">
                  <c:v>19.461950683593749</c:v>
                </c:pt>
              </c:numCache>
            </c:numRef>
          </c:xVal>
          <c:yVal>
            <c:numRef>
              <c:f>CleaningforLBAOCC14BTC!$AJ$78:$AJ$90</c:f>
              <c:numCache>
                <c:formatCode>General</c:formatCode>
                <c:ptCount val="13"/>
                <c:pt idx="0">
                  <c:v>4849.6760493758948</c:v>
                </c:pt>
                <c:pt idx="1">
                  <c:v>3492.0367822345679</c:v>
                </c:pt>
                <c:pt idx="2">
                  <c:v>2514.460917456176</c:v>
                </c:pt>
                <c:pt idx="3">
                  <c:v>1810.5518640525099</c:v>
                </c:pt>
                <c:pt idx="4">
                  <c:v>1303.6981524216301</c:v>
                </c:pt>
                <c:pt idx="5">
                  <c:v>938.73525877537509</c:v>
                </c:pt>
                <c:pt idx="6">
                  <c:v>675.94165446287627</c:v>
                </c:pt>
                <c:pt idx="7">
                  <c:v>486.71562718764204</c:v>
                </c:pt>
                <c:pt idx="8">
                  <c:v>350.46235157218024</c:v>
                </c:pt>
                <c:pt idx="9">
                  <c:v>252.35240663880347</c:v>
                </c:pt>
                <c:pt idx="10">
                  <c:v>181.70778359133385</c:v>
                </c:pt>
                <c:pt idx="11">
                  <c:v>130.83972155231771</c:v>
                </c:pt>
                <c:pt idx="12">
                  <c:v>94.211884584914827</c:v>
                </c:pt>
              </c:numCache>
            </c:numRef>
          </c:yVal>
          <c:smooth val="0"/>
        </c:ser>
        <c:ser>
          <c:idx val="11"/>
          <c:order val="11"/>
          <c:spPr>
            <a:ln w="19050">
              <a:solidFill>
                <a:srgbClr val="FF0000"/>
              </a:solidFill>
            </a:ln>
          </c:spPr>
          <c:marker>
            <c:symbol val="none"/>
          </c:marker>
          <c:xVal>
            <c:numRef>
              <c:f>CleaningforLBAOCC14BTC!$AE$78:$AE$99</c:f>
              <c:numCache>
                <c:formatCode>General</c:formatCode>
                <c:ptCount val="22"/>
                <c:pt idx="0">
                  <c:v>0.16</c:v>
                </c:pt>
                <c:pt idx="1">
                  <c:v>0.2</c:v>
                </c:pt>
                <c:pt idx="2">
                  <c:v>0.25</c:v>
                </c:pt>
                <c:pt idx="3">
                  <c:v>0.31250000000000488</c:v>
                </c:pt>
                <c:pt idx="4">
                  <c:v>0.39062500000000488</c:v>
                </c:pt>
                <c:pt idx="5">
                  <c:v>0.48828125</c:v>
                </c:pt>
                <c:pt idx="6">
                  <c:v>0.61035156250001465</c:v>
                </c:pt>
                <c:pt idx="7">
                  <c:v>0.76293945312503486</c:v>
                </c:pt>
                <c:pt idx="8">
                  <c:v>0.95367431640626465</c:v>
                </c:pt>
                <c:pt idx="9">
                  <c:v>1.1920928955078121</c:v>
                </c:pt>
                <c:pt idx="10">
                  <c:v>1.4901161193847661</c:v>
                </c:pt>
                <c:pt idx="11">
                  <c:v>1.8626451492309581</c:v>
                </c:pt>
                <c:pt idx="12">
                  <c:v>2.3283064365386927</c:v>
                </c:pt>
                <c:pt idx="13">
                  <c:v>2.9103830456733712</c:v>
                </c:pt>
                <c:pt idx="14">
                  <c:v>3.6379788070917152</c:v>
                </c:pt>
                <c:pt idx="15">
                  <c:v>4.5474735088646412</c:v>
                </c:pt>
                <c:pt idx="16">
                  <c:v>5.6843418860807855</c:v>
                </c:pt>
                <c:pt idx="17">
                  <c:v>7.1054273576009646</c:v>
                </c:pt>
                <c:pt idx="18">
                  <c:v>8.8817841970013767</c:v>
                </c:pt>
                <c:pt idx="19">
                  <c:v>11.102230246251569</c:v>
                </c:pt>
                <c:pt idx="20">
                  <c:v>13.877787807814506</c:v>
                </c:pt>
                <c:pt idx="21">
                  <c:v>17.347234759768071</c:v>
                </c:pt>
              </c:numCache>
            </c:numRef>
          </c:xVal>
          <c:yVal>
            <c:numRef>
              <c:f>CleaningforLBAOCC14BTC!$AK$78:$AK$99</c:f>
              <c:numCache>
                <c:formatCode>General</c:formatCode>
                <c:ptCount val="22"/>
                <c:pt idx="0">
                  <c:v>250</c:v>
                </c:pt>
                <c:pt idx="1">
                  <c:v>750</c:v>
                </c:pt>
                <c:pt idx="2">
                  <c:v>950</c:v>
                </c:pt>
                <c:pt idx="3">
                  <c:v>985</c:v>
                </c:pt>
                <c:pt idx="4">
                  <c:v>975</c:v>
                </c:pt>
                <c:pt idx="5">
                  <c:v>940</c:v>
                </c:pt>
                <c:pt idx="6">
                  <c:v>900</c:v>
                </c:pt>
                <c:pt idx="7">
                  <c:v>820</c:v>
                </c:pt>
                <c:pt idx="8">
                  <c:v>720</c:v>
                </c:pt>
                <c:pt idx="9">
                  <c:v>582.63854205462303</c:v>
                </c:pt>
                <c:pt idx="10">
                  <c:v>492.44545488288111</c:v>
                </c:pt>
                <c:pt idx="11">
                  <c:v>416.21435681141929</c:v>
                </c:pt>
                <c:pt idx="12">
                  <c:v>351.78391657030119</c:v>
                </c:pt>
                <c:pt idx="13">
                  <c:v>297.32737934747666</c:v>
                </c:pt>
                <c:pt idx="14">
                  <c:v>251.30077398515738</c:v>
                </c:pt>
                <c:pt idx="15">
                  <c:v>212.39913775896281</c:v>
                </c:pt>
                <c:pt idx="16">
                  <c:v>179.51951760966475</c:v>
                </c:pt>
                <c:pt idx="17">
                  <c:v>151.72969882475667</c:v>
                </c:pt>
                <c:pt idx="18">
                  <c:v>128.24177455462112</c:v>
                </c:pt>
                <c:pt idx="19">
                  <c:v>108.38980679657277</c:v>
                </c:pt>
                <c:pt idx="20">
                  <c:v>91.610945483251982</c:v>
                </c:pt>
                <c:pt idx="21">
                  <c:v>77.4294703568019</c:v>
                </c:pt>
              </c:numCache>
            </c:numRef>
          </c:yVal>
          <c:smooth val="1"/>
        </c:ser>
        <c:dLbls>
          <c:showLegendKey val="0"/>
          <c:showVal val="0"/>
          <c:showCatName val="0"/>
          <c:showSerName val="0"/>
          <c:showPercent val="0"/>
          <c:showBubbleSize val="0"/>
        </c:dLbls>
        <c:axId val="71230208"/>
        <c:axId val="71232128"/>
      </c:scatterChart>
      <c:valAx>
        <c:axId val="71230208"/>
        <c:scaling>
          <c:logBase val="10"/>
          <c:orientation val="minMax"/>
          <c:max val="10"/>
          <c:min val="1.0000000000000005E-2"/>
        </c:scaling>
        <c:delete val="0"/>
        <c:axPos val="b"/>
        <c:title>
          <c:tx>
            <c:rich>
              <a:bodyPr/>
              <a:lstStyle/>
              <a:p>
                <a:pPr>
                  <a:defRPr sz="1400"/>
                </a:pPr>
                <a:r>
                  <a:rPr lang="en-US" sz="1400"/>
                  <a:t>flow rate cm</a:t>
                </a:r>
                <a:r>
                  <a:rPr lang="en-US" sz="1400" baseline="30000"/>
                  <a:t>3</a:t>
                </a:r>
                <a:r>
                  <a:rPr lang="en-US" sz="1400"/>
                  <a:t>/min</a:t>
                </a:r>
              </a:p>
            </c:rich>
          </c:tx>
          <c:layout>
            <c:manualLayout>
              <c:xMode val="edge"/>
              <c:yMode val="edge"/>
              <c:x val="0.37412905002035401"/>
              <c:y val="0.88902549890267701"/>
            </c:manualLayout>
          </c:layout>
          <c:overlay val="0"/>
        </c:title>
        <c:numFmt formatCode="General" sourceLinked="1"/>
        <c:majorTickMark val="out"/>
        <c:minorTickMark val="in"/>
        <c:tickLblPos val="nextTo"/>
        <c:spPr>
          <a:ln w="25400">
            <a:solidFill>
              <a:schemeClr val="tx1"/>
            </a:solidFill>
          </a:ln>
        </c:spPr>
        <c:txPr>
          <a:bodyPr/>
          <a:lstStyle/>
          <a:p>
            <a:pPr>
              <a:defRPr sz="1200"/>
            </a:pPr>
            <a:endParaRPr lang="en-US"/>
          </a:p>
        </c:txPr>
        <c:crossAx val="71232128"/>
        <c:crosses val="autoZero"/>
        <c:crossBetween val="midCat"/>
      </c:valAx>
      <c:valAx>
        <c:axId val="71232128"/>
        <c:scaling>
          <c:logBase val="10"/>
          <c:orientation val="minMax"/>
          <c:min val="100"/>
        </c:scaling>
        <c:delete val="0"/>
        <c:axPos val="l"/>
        <c:title>
          <c:tx>
            <c:rich>
              <a:bodyPr rot="-5400000" vert="horz"/>
              <a:lstStyle/>
              <a:p>
                <a:pPr>
                  <a:defRPr sz="1600"/>
                </a:pPr>
                <a:r>
                  <a:rPr lang="en-US" sz="1600"/>
                  <a:t>Apparent</a:t>
                </a:r>
                <a:r>
                  <a:rPr lang="en-US" sz="1600" baseline="0"/>
                  <a:t> viscosity (cP)</a:t>
                </a:r>
                <a:endParaRPr lang="en-US" sz="1600"/>
              </a:p>
            </c:rich>
          </c:tx>
          <c:layout/>
          <c:overlay val="0"/>
        </c:title>
        <c:numFmt formatCode="General" sourceLinked="1"/>
        <c:majorTickMark val="out"/>
        <c:minorTickMark val="in"/>
        <c:tickLblPos val="nextTo"/>
        <c:spPr>
          <a:ln w="25400">
            <a:solidFill>
              <a:schemeClr val="tx1"/>
            </a:solidFill>
          </a:ln>
        </c:spPr>
        <c:txPr>
          <a:bodyPr/>
          <a:lstStyle/>
          <a:p>
            <a:pPr>
              <a:defRPr sz="1200"/>
            </a:pPr>
            <a:endParaRPr lang="en-US"/>
          </a:p>
        </c:txPr>
        <c:crossAx val="71230208"/>
        <c:crossesAt val="1.0000000000000005E-2"/>
        <c:crossBetween val="midCat"/>
      </c:valAx>
      <c:spPr>
        <a:noFill/>
        <a:ln>
          <a:noFill/>
        </a:ln>
      </c:spPr>
    </c:plotArea>
    <c:plotVisOnly val="1"/>
    <c:dispBlanksAs val="gap"/>
    <c:showDLblsOverMax val="0"/>
  </c:chart>
  <c:spPr>
    <a:noFill/>
    <a:ln>
      <a:noFill/>
    </a:ln>
  </c:sp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298584475601756"/>
          <c:y val="0.13534794637156841"/>
          <c:w val="0.71364188694110831"/>
          <c:h val="0.65275388650481814"/>
        </c:manualLayout>
      </c:layout>
      <c:scatterChart>
        <c:scatterStyle val="lineMarker"/>
        <c:varyColors val="0"/>
        <c:ser>
          <c:idx val="0"/>
          <c:order val="0"/>
          <c:spPr>
            <a:ln w="28575">
              <a:noFill/>
            </a:ln>
          </c:spPr>
          <c:marker>
            <c:symbol val="diamond"/>
            <c:size val="10"/>
            <c:spPr>
              <a:noFill/>
              <a:ln w="25400">
                <a:solidFill>
                  <a:schemeClr val="tx2">
                    <a:lumMod val="75000"/>
                  </a:schemeClr>
                </a:solidFill>
              </a:ln>
            </c:spPr>
          </c:marker>
          <c:dLbls>
            <c:dLbl>
              <c:idx val="0"/>
              <c:layout>
                <c:manualLayout>
                  <c:x val="-6.7893137591520533E-2"/>
                  <c:y val="-0.12076267674208685"/>
                </c:manualLayout>
              </c:layout>
              <c:tx>
                <c:rich>
                  <a:bodyPr/>
                  <a:lstStyle/>
                  <a:p>
                    <a:r>
                      <a:rPr lang="en-US" sz="1100" b="1" i="0" baseline="0" dirty="0" smtClean="0">
                        <a:solidFill>
                          <a:srgbClr val="0070C0"/>
                        </a:solidFill>
                      </a:rPr>
                      <a:t>C2 </a:t>
                    </a:r>
                    <a:r>
                      <a:rPr lang="en-US" sz="1100" b="1" i="0" baseline="0" dirty="0">
                        <a:solidFill>
                          <a:srgbClr val="0070C0"/>
                        </a:solidFill>
                      </a:rPr>
                      <a:t>+ </a:t>
                    </a:r>
                    <a:r>
                      <a:rPr lang="en-US" sz="1100" b="1" i="0" baseline="0" dirty="0" smtClean="0">
                        <a:solidFill>
                          <a:srgbClr val="0070C0"/>
                        </a:solidFill>
                      </a:rPr>
                      <a:t>H1</a:t>
                    </a:r>
                    <a:endParaRPr lang="en-US" sz="1100" dirty="0">
                      <a:solidFill>
                        <a:srgbClr val="0070C0"/>
                      </a:solidFill>
                    </a:endParaRPr>
                  </a:p>
                  <a:p>
                    <a:r>
                      <a:rPr lang="en-US" sz="1100" b="1" i="0" baseline="0" dirty="0">
                        <a:solidFill>
                          <a:srgbClr val="0070C0"/>
                        </a:solidFill>
                      </a:rPr>
                      <a:t>(1:1)</a:t>
                    </a:r>
                    <a:endParaRPr lang="en-US" sz="1100" dirty="0">
                      <a:solidFill>
                        <a:srgbClr val="0070C0"/>
                      </a:solidFill>
                    </a:endParaRPr>
                  </a:p>
                </c:rich>
              </c:tx>
              <c:showLegendKey val="0"/>
              <c:showVal val="1"/>
              <c:showCatName val="0"/>
              <c:showSerName val="0"/>
              <c:showPercent val="0"/>
              <c:showBubbleSize val="0"/>
            </c:dLbl>
            <c:showLegendKey val="0"/>
            <c:showVal val="0"/>
            <c:showCatName val="0"/>
            <c:showSerName val="0"/>
            <c:showPercent val="0"/>
            <c:showBubbleSize val="0"/>
          </c:dLbls>
          <c:xVal>
            <c:numRef>
              <c:f>CTABNapTSulfSeaWater5con!$AB$47:$AB$50</c:f>
              <c:numCache>
                <c:formatCode>General</c:formatCode>
                <c:ptCount val="4"/>
                <c:pt idx="0">
                  <c:v>0.64017953627484514</c:v>
                </c:pt>
                <c:pt idx="1">
                  <c:v>0.19306273270378788</c:v>
                </c:pt>
                <c:pt idx="2">
                  <c:v>0.93969109869886314</c:v>
                </c:pt>
                <c:pt idx="3">
                  <c:v>0.97737689296521002</c:v>
                </c:pt>
              </c:numCache>
            </c:numRef>
          </c:xVal>
          <c:yVal>
            <c:numRef>
              <c:f>CTABNapTSulfSeaWater5con!$AJ$47:$AJ$50</c:f>
              <c:numCache>
                <c:formatCode>General</c:formatCode>
                <c:ptCount val="4"/>
                <c:pt idx="0">
                  <c:v>379.15187956103534</c:v>
                </c:pt>
                <c:pt idx="1">
                  <c:v>471.14615139704671</c:v>
                </c:pt>
                <c:pt idx="2">
                  <c:v>160.12190897163867</c:v>
                </c:pt>
                <c:pt idx="3">
                  <c:v>39.000548192326811</c:v>
                </c:pt>
              </c:numCache>
            </c:numRef>
          </c:yVal>
          <c:smooth val="0"/>
        </c:ser>
        <c:ser>
          <c:idx val="1"/>
          <c:order val="1"/>
          <c:spPr>
            <a:ln w="28575">
              <a:solidFill>
                <a:srgbClr val="00B0F0"/>
              </a:solidFill>
              <a:prstDash val="dash"/>
            </a:ln>
          </c:spPr>
          <c:marker>
            <c:symbol val="none"/>
          </c:marker>
          <c:xVal>
            <c:numRef>
              <c:f>CTABNapTSulfSeaWater5con!$AE$62:$AE$85</c:f>
              <c:numCache>
                <c:formatCode>General</c:formatCode>
                <c:ptCount val="24"/>
                <c:pt idx="0">
                  <c:v>0</c:v>
                </c:pt>
                <c:pt idx="1">
                  <c:v>0.05</c:v>
                </c:pt>
                <c:pt idx="2">
                  <c:v>0.1</c:v>
                </c:pt>
                <c:pt idx="3">
                  <c:v>0.15000000000000024</c:v>
                </c:pt>
                <c:pt idx="4">
                  <c:v>0.2</c:v>
                </c:pt>
                <c:pt idx="5">
                  <c:v>0.25</c:v>
                </c:pt>
                <c:pt idx="6">
                  <c:v>0.30000000000000032</c:v>
                </c:pt>
                <c:pt idx="7">
                  <c:v>0.35000000000000031</c:v>
                </c:pt>
                <c:pt idx="8">
                  <c:v>0.4</c:v>
                </c:pt>
                <c:pt idx="9">
                  <c:v>0.45</c:v>
                </c:pt>
                <c:pt idx="10">
                  <c:v>0.5</c:v>
                </c:pt>
                <c:pt idx="11">
                  <c:v>0.55000000000000004</c:v>
                </c:pt>
                <c:pt idx="12">
                  <c:v>0.60000000000000164</c:v>
                </c:pt>
                <c:pt idx="13">
                  <c:v>0.65000000000002001</c:v>
                </c:pt>
                <c:pt idx="14">
                  <c:v>0.70000000000000162</c:v>
                </c:pt>
                <c:pt idx="15">
                  <c:v>0.75000000000001465</c:v>
                </c:pt>
                <c:pt idx="16">
                  <c:v>0.8</c:v>
                </c:pt>
                <c:pt idx="17">
                  <c:v>0.85000000000000164</c:v>
                </c:pt>
                <c:pt idx="18">
                  <c:v>0.9</c:v>
                </c:pt>
                <c:pt idx="19">
                  <c:v>0.92500000000000004</c:v>
                </c:pt>
                <c:pt idx="20">
                  <c:v>0.95000000000000162</c:v>
                </c:pt>
                <c:pt idx="21">
                  <c:v>0.97500000000000164</c:v>
                </c:pt>
                <c:pt idx="22">
                  <c:v>0.99</c:v>
                </c:pt>
                <c:pt idx="23">
                  <c:v>0.995</c:v>
                </c:pt>
              </c:numCache>
            </c:numRef>
          </c:xVal>
          <c:yVal>
            <c:numRef>
              <c:f>CTABNapTSulfSeaWater5con!$AF$62:$AF$85</c:f>
              <c:numCache>
                <c:formatCode>General</c:formatCode>
                <c:ptCount val="24"/>
                <c:pt idx="0">
                  <c:v>0.30000000000000032</c:v>
                </c:pt>
                <c:pt idx="1">
                  <c:v>100</c:v>
                </c:pt>
                <c:pt idx="2">
                  <c:v>325</c:v>
                </c:pt>
                <c:pt idx="3">
                  <c:v>400</c:v>
                </c:pt>
                <c:pt idx="4">
                  <c:v>470</c:v>
                </c:pt>
                <c:pt idx="5">
                  <c:v>460</c:v>
                </c:pt>
                <c:pt idx="6">
                  <c:v>450</c:v>
                </c:pt>
                <c:pt idx="7">
                  <c:v>455</c:v>
                </c:pt>
                <c:pt idx="8">
                  <c:v>400</c:v>
                </c:pt>
                <c:pt idx="9">
                  <c:v>390</c:v>
                </c:pt>
                <c:pt idx="10">
                  <c:v>375</c:v>
                </c:pt>
                <c:pt idx="11">
                  <c:v>360</c:v>
                </c:pt>
                <c:pt idx="12">
                  <c:v>350</c:v>
                </c:pt>
                <c:pt idx="13">
                  <c:v>325</c:v>
                </c:pt>
                <c:pt idx="14">
                  <c:v>300</c:v>
                </c:pt>
                <c:pt idx="15">
                  <c:v>275</c:v>
                </c:pt>
                <c:pt idx="16">
                  <c:v>250</c:v>
                </c:pt>
                <c:pt idx="17">
                  <c:v>200</c:v>
                </c:pt>
                <c:pt idx="18">
                  <c:v>180</c:v>
                </c:pt>
                <c:pt idx="19">
                  <c:v>160</c:v>
                </c:pt>
                <c:pt idx="20">
                  <c:v>150</c:v>
                </c:pt>
                <c:pt idx="21">
                  <c:v>100</c:v>
                </c:pt>
                <c:pt idx="22">
                  <c:v>10</c:v>
                </c:pt>
                <c:pt idx="23">
                  <c:v>1</c:v>
                </c:pt>
              </c:numCache>
            </c:numRef>
          </c:yVal>
          <c:smooth val="1"/>
        </c:ser>
        <c:dLbls>
          <c:showLegendKey val="0"/>
          <c:showVal val="0"/>
          <c:showCatName val="0"/>
          <c:showSerName val="0"/>
          <c:showPercent val="0"/>
          <c:showBubbleSize val="0"/>
        </c:dLbls>
        <c:axId val="71271552"/>
        <c:axId val="71273472"/>
      </c:scatterChart>
      <c:valAx>
        <c:axId val="71271552"/>
        <c:scaling>
          <c:orientation val="minMax"/>
          <c:max val="1"/>
          <c:min val="0"/>
        </c:scaling>
        <c:delete val="0"/>
        <c:axPos val="b"/>
        <c:title>
          <c:tx>
            <c:rich>
              <a:bodyPr/>
              <a:lstStyle/>
              <a:p>
                <a:pPr>
                  <a:defRPr/>
                </a:pPr>
                <a:r>
                  <a:rPr lang="en-US" sz="1200"/>
                  <a:t>Quality</a:t>
                </a:r>
              </a:p>
            </c:rich>
          </c:tx>
          <c:layout>
            <c:manualLayout>
              <c:xMode val="edge"/>
              <c:yMode val="edge"/>
              <c:x val="0.47751953832979932"/>
              <c:y val="0.89273952175907301"/>
            </c:manualLayout>
          </c:layout>
          <c:overlay val="0"/>
        </c:title>
        <c:numFmt formatCode="General" sourceLinked="1"/>
        <c:majorTickMark val="out"/>
        <c:minorTickMark val="none"/>
        <c:tickLblPos val="nextTo"/>
        <c:txPr>
          <a:bodyPr/>
          <a:lstStyle/>
          <a:p>
            <a:pPr>
              <a:defRPr sz="1200"/>
            </a:pPr>
            <a:endParaRPr lang="en-US"/>
          </a:p>
        </c:txPr>
        <c:crossAx val="71273472"/>
        <c:crossesAt val="0.1"/>
        <c:crossBetween val="midCat"/>
        <c:majorUnit val="0.2"/>
      </c:valAx>
      <c:valAx>
        <c:axId val="71273472"/>
        <c:scaling>
          <c:logBase val="10"/>
          <c:orientation val="minMax"/>
          <c:min val="10"/>
        </c:scaling>
        <c:delete val="0"/>
        <c:axPos val="l"/>
        <c:title>
          <c:tx>
            <c:rich>
              <a:bodyPr rot="-5400000" vert="horz"/>
              <a:lstStyle/>
              <a:p>
                <a:pPr>
                  <a:defRPr/>
                </a:pPr>
                <a:r>
                  <a:rPr lang="en-US" sz="1200"/>
                  <a:t>Apparent viscosity (cP)</a:t>
                </a:r>
              </a:p>
            </c:rich>
          </c:tx>
          <c:layout>
            <c:manualLayout>
              <c:xMode val="edge"/>
              <c:yMode val="edge"/>
              <c:x val="1.9978802278148303E-2"/>
              <c:y val="0.23422069867226791"/>
            </c:manualLayout>
          </c:layout>
          <c:overlay val="0"/>
        </c:title>
        <c:numFmt formatCode="General" sourceLinked="1"/>
        <c:majorTickMark val="out"/>
        <c:minorTickMark val="in"/>
        <c:tickLblPos val="nextTo"/>
        <c:txPr>
          <a:bodyPr/>
          <a:lstStyle/>
          <a:p>
            <a:pPr>
              <a:defRPr sz="1050"/>
            </a:pPr>
            <a:endParaRPr lang="en-US"/>
          </a:p>
        </c:txPr>
        <c:crossAx val="71271552"/>
        <c:crosses val="autoZero"/>
        <c:crossBetween val="midCat"/>
      </c:valAx>
      <c:spPr>
        <a:noFill/>
        <a:ln>
          <a:noFill/>
        </a:ln>
      </c:spPr>
    </c:plotArea>
    <c:plotVisOnly val="1"/>
    <c:dispBlanksAs val="gap"/>
    <c:showDLblsOverMax val="0"/>
  </c:chart>
  <c:spPr>
    <a:noFill/>
    <a:ln>
      <a:noFill/>
    </a:ln>
  </c:sp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lineMarker"/>
        <c:varyColors val="0"/>
        <c:ser>
          <c:idx val="0"/>
          <c:order val="0"/>
          <c:spPr>
            <a:ln w="28575">
              <a:noFill/>
            </a:ln>
          </c:spPr>
          <c:marker>
            <c:symbol val="circle"/>
            <c:size val="7"/>
            <c:spPr>
              <a:noFill/>
              <a:ln w="25400">
                <a:solidFill>
                  <a:schemeClr val="tx2">
                    <a:lumMod val="75000"/>
                  </a:schemeClr>
                </a:solidFill>
              </a:ln>
            </c:spPr>
          </c:marker>
          <c:dLbls>
            <c:dLbl>
              <c:idx val="0"/>
              <c:layout>
                <c:manualLayout>
                  <c:x val="-0.36301678284038408"/>
                  <c:y val="-5.1037822440014105E-2"/>
                </c:manualLayout>
              </c:layout>
              <c:tx>
                <c:rich>
                  <a:bodyPr/>
                  <a:lstStyle/>
                  <a:p>
                    <a:r>
                      <a:rPr lang="en-US" sz="1200" b="1" dirty="0" smtClean="0">
                        <a:solidFill>
                          <a:schemeClr val="tx2"/>
                        </a:solidFill>
                      </a:rPr>
                      <a:t>Z2 </a:t>
                    </a:r>
                    <a:r>
                      <a:rPr lang="en-US" sz="1200" b="1" dirty="0">
                        <a:solidFill>
                          <a:schemeClr val="tx2"/>
                        </a:solidFill>
                      </a:rPr>
                      <a:t>+ </a:t>
                    </a:r>
                    <a:r>
                      <a:rPr lang="en-US" sz="1200" b="1" dirty="0" smtClean="0">
                        <a:solidFill>
                          <a:schemeClr val="tx2"/>
                        </a:solidFill>
                      </a:rPr>
                      <a:t>A2 </a:t>
                    </a:r>
                    <a:r>
                      <a:rPr lang="en-US" sz="1200" b="1" dirty="0">
                        <a:solidFill>
                          <a:schemeClr val="tx2"/>
                        </a:solidFill>
                      </a:rPr>
                      <a:t>(2:1)</a:t>
                    </a:r>
                  </a:p>
                </c:rich>
              </c:tx>
              <c:showLegendKey val="0"/>
              <c:showVal val="1"/>
              <c:showCatName val="0"/>
              <c:showSerName val="0"/>
              <c:showPercent val="0"/>
              <c:showBubbleSize val="0"/>
            </c:dLbl>
            <c:showLegendKey val="0"/>
            <c:showVal val="0"/>
            <c:showCatName val="0"/>
            <c:showSerName val="0"/>
            <c:showPercent val="0"/>
            <c:showBubbleSize val="0"/>
          </c:dLbls>
          <c:xVal>
            <c:numRef>
              <c:f>Comparison!$S$35:$S$39</c:f>
              <c:numCache>
                <c:formatCode>General</c:formatCode>
                <c:ptCount val="5"/>
                <c:pt idx="0">
                  <c:v>0.60415304415671001</c:v>
                </c:pt>
                <c:pt idx="1">
                  <c:v>0.63060095306312114</c:v>
                </c:pt>
                <c:pt idx="2">
                  <c:v>0.14856345957953074</c:v>
                </c:pt>
                <c:pt idx="3">
                  <c:v>0.92601278836955758</c:v>
                </c:pt>
                <c:pt idx="4">
                  <c:v>0.93275834065341301</c:v>
                </c:pt>
              </c:numCache>
            </c:numRef>
          </c:xVal>
          <c:yVal>
            <c:numRef>
              <c:f>Comparison!$Y$35:$Y$39</c:f>
              <c:numCache>
                <c:formatCode>General</c:formatCode>
                <c:ptCount val="5"/>
                <c:pt idx="0">
                  <c:v>508.80535102844459</c:v>
                </c:pt>
                <c:pt idx="1">
                  <c:v>605.9095670217979</c:v>
                </c:pt>
                <c:pt idx="2">
                  <c:v>408.91544845149548</c:v>
                </c:pt>
                <c:pt idx="3">
                  <c:v>712.91069852863802</c:v>
                </c:pt>
                <c:pt idx="4">
                  <c:v>680.06166828306755</c:v>
                </c:pt>
              </c:numCache>
            </c:numRef>
          </c:yVal>
          <c:smooth val="0"/>
        </c:ser>
        <c:ser>
          <c:idx val="1"/>
          <c:order val="1"/>
          <c:spPr>
            <a:ln w="28575">
              <a:noFill/>
            </a:ln>
          </c:spPr>
          <c:marker>
            <c:spPr>
              <a:noFill/>
              <a:ln w="25400">
                <a:solidFill>
                  <a:srgbClr val="FF0000"/>
                </a:solidFill>
              </a:ln>
            </c:spPr>
          </c:marker>
          <c:dLbls>
            <c:dLbl>
              <c:idx val="0"/>
              <c:layout>
                <c:manualLayout>
                  <c:x val="-0.23030330875148244"/>
                  <c:y val="0.19402919094947901"/>
                </c:manualLayout>
              </c:layout>
              <c:tx>
                <c:rich>
                  <a:bodyPr/>
                  <a:lstStyle/>
                  <a:p>
                    <a:r>
                      <a:rPr lang="en-US" sz="1200" b="1" dirty="0" smtClean="0">
                        <a:solidFill>
                          <a:srgbClr val="FF0000"/>
                        </a:solidFill>
                      </a:rPr>
                      <a:t>Z3 </a:t>
                    </a:r>
                    <a:r>
                      <a:rPr lang="en-US" sz="1200" b="1" dirty="0">
                        <a:solidFill>
                          <a:srgbClr val="FF0000"/>
                        </a:solidFill>
                      </a:rPr>
                      <a:t>+ </a:t>
                    </a:r>
                    <a:r>
                      <a:rPr lang="en-US" sz="1200" b="1" dirty="0" smtClean="0">
                        <a:solidFill>
                          <a:srgbClr val="FF0000"/>
                        </a:solidFill>
                      </a:rPr>
                      <a:t>A2 </a:t>
                    </a:r>
                    <a:r>
                      <a:rPr lang="en-US" sz="1200" b="1" dirty="0">
                        <a:solidFill>
                          <a:srgbClr val="FF0000"/>
                        </a:solidFill>
                      </a:rPr>
                      <a:t>(2:1)</a:t>
                    </a:r>
                  </a:p>
                </c:rich>
              </c:tx>
              <c:showLegendKey val="0"/>
              <c:showVal val="1"/>
              <c:showCatName val="0"/>
              <c:showSerName val="0"/>
              <c:showPercent val="0"/>
              <c:showBubbleSize val="0"/>
            </c:dLbl>
            <c:showLegendKey val="0"/>
            <c:showVal val="0"/>
            <c:showCatName val="0"/>
            <c:showSerName val="0"/>
            <c:showPercent val="0"/>
            <c:showBubbleSize val="0"/>
          </c:dLbls>
          <c:xVal>
            <c:numRef>
              <c:f>Comparison!$J$11:$J$13</c:f>
              <c:numCache>
                <c:formatCode>General</c:formatCode>
                <c:ptCount val="3"/>
                <c:pt idx="0">
                  <c:v>0.47541153569435984</c:v>
                </c:pt>
                <c:pt idx="1">
                  <c:v>0.10220625523918507</c:v>
                </c:pt>
                <c:pt idx="2">
                  <c:v>0.8604030650307195</c:v>
                </c:pt>
              </c:numCache>
            </c:numRef>
          </c:xVal>
          <c:yVal>
            <c:numRef>
              <c:f>Comparison!$K$11:$K$13</c:f>
              <c:numCache>
                <c:formatCode>General</c:formatCode>
                <c:ptCount val="3"/>
                <c:pt idx="0">
                  <c:v>465.09498671036732</c:v>
                </c:pt>
                <c:pt idx="1">
                  <c:v>307.06951587352961</c:v>
                </c:pt>
                <c:pt idx="2">
                  <c:v>757.26011616351718</c:v>
                </c:pt>
              </c:numCache>
            </c:numRef>
          </c:yVal>
          <c:smooth val="0"/>
        </c:ser>
        <c:ser>
          <c:idx val="2"/>
          <c:order val="2"/>
          <c:spPr>
            <a:ln w="12700">
              <a:solidFill>
                <a:schemeClr val="tx1"/>
              </a:solidFill>
              <a:prstDash val="dash"/>
            </a:ln>
          </c:spPr>
          <c:marker>
            <c:symbol val="none"/>
          </c:marker>
          <c:xVal>
            <c:numRef>
              <c:f>Comparison!$S$48:$S$73</c:f>
              <c:numCache>
                <c:formatCode>General</c:formatCode>
                <c:ptCount val="26"/>
                <c:pt idx="0">
                  <c:v>1.0000000000000005E-2</c:v>
                </c:pt>
                <c:pt idx="1">
                  <c:v>2.5000000000000012E-2</c:v>
                </c:pt>
                <c:pt idx="2">
                  <c:v>0.05</c:v>
                </c:pt>
                <c:pt idx="3">
                  <c:v>0.1</c:v>
                </c:pt>
                <c:pt idx="4">
                  <c:v>0.15000000000000024</c:v>
                </c:pt>
                <c:pt idx="5">
                  <c:v>0.2</c:v>
                </c:pt>
                <c:pt idx="6">
                  <c:v>0.25</c:v>
                </c:pt>
                <c:pt idx="7">
                  <c:v>0.30000000000000032</c:v>
                </c:pt>
                <c:pt idx="8">
                  <c:v>0.35000000000000031</c:v>
                </c:pt>
                <c:pt idx="9">
                  <c:v>0.4</c:v>
                </c:pt>
                <c:pt idx="10">
                  <c:v>0.45</c:v>
                </c:pt>
                <c:pt idx="11">
                  <c:v>0.5</c:v>
                </c:pt>
                <c:pt idx="12">
                  <c:v>0.55000000000000004</c:v>
                </c:pt>
                <c:pt idx="13">
                  <c:v>0.60000000000000164</c:v>
                </c:pt>
                <c:pt idx="14">
                  <c:v>0.65000000000002101</c:v>
                </c:pt>
                <c:pt idx="15">
                  <c:v>0.70000000000000162</c:v>
                </c:pt>
                <c:pt idx="16">
                  <c:v>0.75000000000001465</c:v>
                </c:pt>
                <c:pt idx="17">
                  <c:v>0.80000000000000104</c:v>
                </c:pt>
                <c:pt idx="18">
                  <c:v>0.85000000000000164</c:v>
                </c:pt>
                <c:pt idx="19">
                  <c:v>0.9</c:v>
                </c:pt>
                <c:pt idx="20">
                  <c:v>0.91</c:v>
                </c:pt>
                <c:pt idx="21">
                  <c:v>0.92500000000000004</c:v>
                </c:pt>
                <c:pt idx="22">
                  <c:v>0.95000000000000162</c:v>
                </c:pt>
                <c:pt idx="23">
                  <c:v>0.97500000000000164</c:v>
                </c:pt>
                <c:pt idx="24">
                  <c:v>0.99</c:v>
                </c:pt>
                <c:pt idx="25">
                  <c:v>0.995</c:v>
                </c:pt>
              </c:numCache>
            </c:numRef>
          </c:xVal>
          <c:yVal>
            <c:numRef>
              <c:f>Comparison!$T$48:$T$73</c:f>
              <c:numCache>
                <c:formatCode>General</c:formatCode>
                <c:ptCount val="26"/>
                <c:pt idx="0">
                  <c:v>50</c:v>
                </c:pt>
                <c:pt idx="1">
                  <c:v>100</c:v>
                </c:pt>
                <c:pt idx="2">
                  <c:v>200</c:v>
                </c:pt>
                <c:pt idx="3">
                  <c:v>331.17399999999924</c:v>
                </c:pt>
                <c:pt idx="4">
                  <c:v>354.32599999999894</c:v>
                </c:pt>
                <c:pt idx="5">
                  <c:v>377.47799999999864</c:v>
                </c:pt>
                <c:pt idx="6">
                  <c:v>400.63</c:v>
                </c:pt>
                <c:pt idx="7">
                  <c:v>423.78199999999669</c:v>
                </c:pt>
                <c:pt idx="8">
                  <c:v>446.93399999998644</c:v>
                </c:pt>
                <c:pt idx="9">
                  <c:v>470.08599999999865</c:v>
                </c:pt>
                <c:pt idx="10">
                  <c:v>493.23799999999829</c:v>
                </c:pt>
                <c:pt idx="11">
                  <c:v>516.39</c:v>
                </c:pt>
                <c:pt idx="12">
                  <c:v>539.54199999999798</c:v>
                </c:pt>
                <c:pt idx="13">
                  <c:v>562.69400000000053</c:v>
                </c:pt>
                <c:pt idx="14">
                  <c:v>585.84599999999739</c:v>
                </c:pt>
                <c:pt idx="15">
                  <c:v>608.99800000000005</c:v>
                </c:pt>
                <c:pt idx="16">
                  <c:v>632.15000000000009</c:v>
                </c:pt>
                <c:pt idx="17">
                  <c:v>655.30199999999786</c:v>
                </c:pt>
                <c:pt idx="18">
                  <c:v>678.45400000000018</c:v>
                </c:pt>
                <c:pt idx="19">
                  <c:v>701.60600000000011</c:v>
                </c:pt>
                <c:pt idx="20">
                  <c:v>706.2364</c:v>
                </c:pt>
                <c:pt idx="21">
                  <c:v>713.18200000000002</c:v>
                </c:pt>
                <c:pt idx="22">
                  <c:v>600</c:v>
                </c:pt>
                <c:pt idx="23">
                  <c:v>500</c:v>
                </c:pt>
                <c:pt idx="24">
                  <c:v>300</c:v>
                </c:pt>
                <c:pt idx="25">
                  <c:v>50</c:v>
                </c:pt>
              </c:numCache>
            </c:numRef>
          </c:yVal>
          <c:smooth val="1"/>
        </c:ser>
        <c:dLbls>
          <c:showLegendKey val="0"/>
          <c:showVal val="0"/>
          <c:showCatName val="0"/>
          <c:showSerName val="0"/>
          <c:showPercent val="0"/>
          <c:showBubbleSize val="0"/>
        </c:dLbls>
        <c:axId val="71394048"/>
        <c:axId val="71395968"/>
      </c:scatterChart>
      <c:valAx>
        <c:axId val="71394048"/>
        <c:scaling>
          <c:orientation val="minMax"/>
          <c:max val="1"/>
        </c:scaling>
        <c:delete val="0"/>
        <c:axPos val="b"/>
        <c:title>
          <c:tx>
            <c:rich>
              <a:bodyPr/>
              <a:lstStyle/>
              <a:p>
                <a:pPr>
                  <a:defRPr/>
                </a:pPr>
                <a:r>
                  <a:rPr lang="en-US" sz="1200"/>
                  <a:t>Quality</a:t>
                </a:r>
              </a:p>
            </c:rich>
          </c:tx>
          <c:layout/>
          <c:overlay val="0"/>
        </c:title>
        <c:numFmt formatCode="General" sourceLinked="1"/>
        <c:majorTickMark val="out"/>
        <c:minorTickMark val="none"/>
        <c:tickLblPos val="nextTo"/>
        <c:crossAx val="71395968"/>
        <c:crosses val="autoZero"/>
        <c:crossBetween val="midCat"/>
      </c:valAx>
      <c:valAx>
        <c:axId val="71395968"/>
        <c:scaling>
          <c:logBase val="10"/>
          <c:orientation val="minMax"/>
          <c:min val="10"/>
        </c:scaling>
        <c:delete val="0"/>
        <c:axPos val="l"/>
        <c:title>
          <c:tx>
            <c:rich>
              <a:bodyPr rot="-5400000" vert="horz"/>
              <a:lstStyle/>
              <a:p>
                <a:pPr>
                  <a:defRPr/>
                </a:pPr>
                <a:r>
                  <a:rPr lang="en-US" sz="1200"/>
                  <a:t>Apparent Viscosity (cP)</a:t>
                </a:r>
              </a:p>
            </c:rich>
          </c:tx>
          <c:layout/>
          <c:overlay val="0"/>
        </c:title>
        <c:numFmt formatCode="General" sourceLinked="1"/>
        <c:majorTickMark val="out"/>
        <c:minorTickMark val="in"/>
        <c:tickLblPos val="nextTo"/>
        <c:crossAx val="71394048"/>
        <c:crosses val="autoZero"/>
        <c:crossBetween val="midCat"/>
      </c:valAx>
      <c:spPr>
        <a:noFill/>
        <a:ln>
          <a:noFill/>
        </a:ln>
      </c:spPr>
    </c:plotArea>
    <c:plotVisOnly val="1"/>
    <c:dispBlanksAs val="gap"/>
    <c:showDLblsOverMax val="0"/>
  </c:chart>
  <c:spPr>
    <a:noFill/>
    <a:ln>
      <a:noFill/>
    </a:ln>
  </c:sp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3937573955627614"/>
          <c:y val="0.11571099954587394"/>
          <c:w val="0.69822621119699224"/>
          <c:h val="0.70104982444943176"/>
        </c:manualLayout>
      </c:layout>
      <c:scatterChart>
        <c:scatterStyle val="lineMarker"/>
        <c:varyColors val="0"/>
        <c:ser>
          <c:idx val="5"/>
          <c:order val="0"/>
          <c:tx>
            <c:v>0.15 cm3/min</c:v>
          </c:tx>
          <c:spPr>
            <a:ln>
              <a:noFill/>
            </a:ln>
          </c:spPr>
          <c:marker>
            <c:symbol val="circle"/>
            <c:size val="7"/>
            <c:spPr>
              <a:noFill/>
              <a:ln w="25400">
                <a:solidFill>
                  <a:srgbClr val="002060"/>
                </a:solidFill>
              </a:ln>
            </c:spPr>
          </c:marker>
          <c:xVal>
            <c:numRef>
              <c:f>[2]LBandAOS2dn1p100Oct2011b!$CR$97</c:f>
              <c:numCache>
                <c:formatCode>General</c:formatCode>
                <c:ptCount val="1"/>
                <c:pt idx="0">
                  <c:v>0.67239144958503916</c:v>
                </c:pt>
              </c:numCache>
            </c:numRef>
          </c:xVal>
          <c:yVal>
            <c:numRef>
              <c:f>[2]LBandAOS2dn1p100Oct2011b!$CW$97</c:f>
              <c:numCache>
                <c:formatCode>General</c:formatCode>
                <c:ptCount val="1"/>
                <c:pt idx="0">
                  <c:v>4698.91</c:v>
                </c:pt>
              </c:numCache>
            </c:numRef>
          </c:yVal>
          <c:smooth val="0"/>
        </c:ser>
        <c:ser>
          <c:idx val="3"/>
          <c:order val="1"/>
          <c:tx>
            <c:v>0.47 cm3/min</c:v>
          </c:tx>
          <c:spPr>
            <a:ln w="28575">
              <a:noFill/>
            </a:ln>
          </c:spPr>
          <c:marker>
            <c:symbol val="diamond"/>
            <c:size val="7"/>
            <c:spPr>
              <a:noFill/>
              <a:ln w="25400">
                <a:solidFill>
                  <a:srgbClr val="00B0F0"/>
                </a:solidFill>
              </a:ln>
            </c:spPr>
          </c:marker>
          <c:xVal>
            <c:numRef>
              <c:f>[3]COnt2DQ!$Z$50:$Z$53</c:f>
              <c:numCache>
                <c:formatCode>General</c:formatCode>
                <c:ptCount val="4"/>
                <c:pt idx="0">
                  <c:v>0.68085106382979199</c:v>
                </c:pt>
                <c:pt idx="1">
                  <c:v>0.34042553191489805</c:v>
                </c:pt>
                <c:pt idx="2">
                  <c:v>0.85106382978722706</c:v>
                </c:pt>
                <c:pt idx="3">
                  <c:v>0.17021276595744694</c:v>
                </c:pt>
              </c:numCache>
            </c:numRef>
          </c:xVal>
          <c:yVal>
            <c:numRef>
              <c:f>[3]COnt2DQ!$AK$50:$AK$53</c:f>
              <c:numCache>
                <c:formatCode>General</c:formatCode>
                <c:ptCount val="4"/>
                <c:pt idx="0">
                  <c:v>2089.7542051500586</c:v>
                </c:pt>
                <c:pt idx="1">
                  <c:v>1819.7388976166062</c:v>
                </c:pt>
                <c:pt idx="2">
                  <c:v>2236.4880370944811</c:v>
                </c:pt>
                <c:pt idx="3">
                  <c:v>1584.9077176419923</c:v>
                </c:pt>
              </c:numCache>
            </c:numRef>
          </c:yVal>
          <c:smooth val="0"/>
        </c:ser>
        <c:ser>
          <c:idx val="4"/>
          <c:order val="2"/>
          <c:tx>
            <c:v>0.67 cm3/min</c:v>
          </c:tx>
          <c:spPr>
            <a:ln>
              <a:noFill/>
            </a:ln>
          </c:spPr>
          <c:marker>
            <c:symbol val="diamond"/>
            <c:size val="7"/>
            <c:spPr>
              <a:noFill/>
              <a:ln w="22225"/>
            </c:spPr>
          </c:marker>
          <c:xVal>
            <c:numRef>
              <c:f>[2]LBandAOS2dn1p100Oct2011b!$CR$95</c:f>
              <c:numCache>
                <c:formatCode>General</c:formatCode>
                <c:ptCount val="1"/>
                <c:pt idx="0">
                  <c:v>0.62954137208818473</c:v>
                </c:pt>
              </c:numCache>
            </c:numRef>
          </c:xVal>
          <c:yVal>
            <c:numRef>
              <c:f>[2]LBandAOS2dn1p100Oct2011b!$CW$95</c:f>
              <c:numCache>
                <c:formatCode>General</c:formatCode>
                <c:ptCount val="1"/>
                <c:pt idx="0">
                  <c:v>1430.56</c:v>
                </c:pt>
              </c:numCache>
            </c:numRef>
          </c:yVal>
          <c:smooth val="0"/>
        </c:ser>
        <c:ser>
          <c:idx val="0"/>
          <c:order val="3"/>
          <c:tx>
            <c:v>1.3 cm3/min</c:v>
          </c:tx>
          <c:spPr>
            <a:ln w="28575">
              <a:noFill/>
            </a:ln>
          </c:spPr>
          <c:marker>
            <c:symbol val="diamond"/>
            <c:size val="7"/>
            <c:spPr>
              <a:noFill/>
              <a:ln w="25400">
                <a:solidFill>
                  <a:srgbClr val="FF6600"/>
                </a:solidFill>
              </a:ln>
            </c:spPr>
          </c:marker>
          <c:xVal>
            <c:numRef>
              <c:f>[3]COnt2DQ!$Z$41:$Z$49</c:f>
              <c:numCache>
                <c:formatCode>General</c:formatCode>
                <c:ptCount val="9"/>
                <c:pt idx="0">
                  <c:v>0</c:v>
                </c:pt>
                <c:pt idx="1">
                  <c:v>6.1538461538461584E-2</c:v>
                </c:pt>
                <c:pt idx="2">
                  <c:v>0.12307692307692424</c:v>
                </c:pt>
                <c:pt idx="3">
                  <c:v>0.36923076923077264</c:v>
                </c:pt>
                <c:pt idx="4">
                  <c:v>0.61538461538461564</c:v>
                </c:pt>
                <c:pt idx="5">
                  <c:v>0.8615384615384617</c:v>
                </c:pt>
                <c:pt idx="6">
                  <c:v>0.92307692307692257</c:v>
                </c:pt>
                <c:pt idx="7">
                  <c:v>0.96157393175530259</c:v>
                </c:pt>
                <c:pt idx="8">
                  <c:v>0.98461538461538467</c:v>
                </c:pt>
              </c:numCache>
            </c:numRef>
          </c:xVal>
          <c:yVal>
            <c:numRef>
              <c:f>[3]COnt2DQ!$AK$41:$AK$49</c:f>
              <c:numCache>
                <c:formatCode>General</c:formatCode>
                <c:ptCount val="9"/>
                <c:pt idx="0">
                  <c:v>0</c:v>
                </c:pt>
                <c:pt idx="1">
                  <c:v>594.24286188627298</c:v>
                </c:pt>
                <c:pt idx="2">
                  <c:v>657.9056014460034</c:v>
                </c:pt>
                <c:pt idx="3">
                  <c:v>785.24119103525049</c:v>
                </c:pt>
                <c:pt idx="4">
                  <c:v>859.52281257975881</c:v>
                </c:pt>
                <c:pt idx="5">
                  <c:v>955.01186668445246</c:v>
                </c:pt>
                <c:pt idx="6">
                  <c:v>976.21929924464803</c:v>
                </c:pt>
                <c:pt idx="7">
                  <c:v>975.30890363304195</c:v>
                </c:pt>
                <c:pt idx="8">
                  <c:v>954.95120386571034</c:v>
                </c:pt>
              </c:numCache>
            </c:numRef>
          </c:yVal>
          <c:smooth val="0"/>
        </c:ser>
        <c:ser>
          <c:idx val="2"/>
          <c:order val="4"/>
          <c:tx>
            <c:v>2.45 cm3/min</c:v>
          </c:tx>
          <c:spPr>
            <a:ln>
              <a:noFill/>
            </a:ln>
          </c:spPr>
          <c:marker>
            <c:symbol val="diamond"/>
            <c:size val="6"/>
            <c:spPr>
              <a:noFill/>
              <a:ln w="25400">
                <a:solidFill>
                  <a:srgbClr val="FF0000"/>
                </a:solidFill>
              </a:ln>
            </c:spPr>
          </c:marker>
          <c:xVal>
            <c:numRef>
              <c:f>[2]LBandAOS2dn1p100Oct2011b!$CR$93</c:f>
              <c:numCache>
                <c:formatCode>General</c:formatCode>
                <c:ptCount val="1"/>
                <c:pt idx="0">
                  <c:v>0.59182558579774058</c:v>
                </c:pt>
              </c:numCache>
            </c:numRef>
          </c:xVal>
          <c:yVal>
            <c:numRef>
              <c:f>[2]LBandAOS2dn1p100Oct2011b!$CW$93</c:f>
              <c:numCache>
                <c:formatCode>General</c:formatCode>
                <c:ptCount val="1"/>
                <c:pt idx="0">
                  <c:v>461.6</c:v>
                </c:pt>
              </c:numCache>
            </c:numRef>
          </c:yVal>
          <c:smooth val="0"/>
        </c:ser>
        <c:ser>
          <c:idx val="1"/>
          <c:order val="5"/>
          <c:tx>
            <c:strRef>
              <c:f>Sheet1!$AP$97</c:f>
              <c:strCache>
                <c:ptCount val="1"/>
                <c:pt idx="0">
                  <c:v>0.47</c:v>
                </c:pt>
              </c:strCache>
            </c:strRef>
          </c:tx>
          <c:spPr>
            <a:ln w="28575">
              <a:solidFill>
                <a:srgbClr val="00B0F0"/>
              </a:solidFill>
            </a:ln>
          </c:spPr>
          <c:marker>
            <c:symbol val="none"/>
          </c:marker>
          <c:dLbls>
            <c:dLbl>
              <c:idx val="25"/>
              <c:layout>
                <c:manualLayout>
                  <c:x val="-8.0425146764998068E-2"/>
                  <c:y val="-6.0319446847535332E-2"/>
                </c:manualLayout>
              </c:layout>
              <c:tx>
                <c:rich>
                  <a:bodyPr/>
                  <a:lstStyle/>
                  <a:p>
                    <a:r>
                      <a:rPr lang="en-US" sz="1100" b="1" dirty="0" smtClean="0">
                        <a:solidFill>
                          <a:srgbClr val="00B0F0"/>
                        </a:solidFill>
                      </a:rPr>
                      <a:t>0.47 cm</a:t>
                    </a:r>
                    <a:r>
                      <a:rPr lang="en-US" sz="1100" b="1" baseline="30000" dirty="0" smtClean="0">
                        <a:solidFill>
                          <a:srgbClr val="00B0F0"/>
                        </a:solidFill>
                      </a:rPr>
                      <a:t>3</a:t>
                    </a:r>
                    <a:r>
                      <a:rPr lang="en-US" sz="1100" b="1" dirty="0" smtClean="0">
                        <a:solidFill>
                          <a:srgbClr val="00B0F0"/>
                        </a:solidFill>
                      </a:rPr>
                      <a:t>/min</a:t>
                    </a:r>
                    <a:endParaRPr lang="en-US" sz="1100" b="1" dirty="0">
                      <a:solidFill>
                        <a:srgbClr val="00B0F0"/>
                      </a:solidFill>
                    </a:endParaRPr>
                  </a:p>
                </c:rich>
              </c:tx>
              <c:showLegendKey val="0"/>
              <c:showVal val="1"/>
              <c:showCatName val="0"/>
              <c:showSerName val="0"/>
              <c:showPercent val="0"/>
              <c:showBubbleSize val="0"/>
            </c:dLbl>
            <c:showLegendKey val="0"/>
            <c:showVal val="0"/>
            <c:showCatName val="0"/>
            <c:showSerName val="0"/>
            <c:showPercent val="0"/>
            <c:showBubbleSize val="0"/>
          </c:dLbls>
          <c:xVal>
            <c:numRef>
              <c:f>Sheet1!$AU$98:$AU$137</c:f>
              <c:numCache>
                <c:formatCode>General</c:formatCode>
                <c:ptCount val="40"/>
                <c:pt idx="0">
                  <c:v>1.0000000000000041E-3</c:v>
                </c:pt>
                <c:pt idx="1">
                  <c:v>1.0000000000000005E-2</c:v>
                </c:pt>
                <c:pt idx="2">
                  <c:v>6.0260000000000022E-2</c:v>
                </c:pt>
                <c:pt idx="3">
                  <c:v>8.5380000000000011E-2</c:v>
                </c:pt>
                <c:pt idx="4">
                  <c:v>0.1105</c:v>
                </c:pt>
                <c:pt idx="5">
                  <c:v>0.1356</c:v>
                </c:pt>
                <c:pt idx="6">
                  <c:v>0.1608</c:v>
                </c:pt>
                <c:pt idx="7">
                  <c:v>0.18590000000000145</c:v>
                </c:pt>
                <c:pt idx="8">
                  <c:v>0.21100000000000024</c:v>
                </c:pt>
                <c:pt idx="9">
                  <c:v>0.23619999999999999</c:v>
                </c:pt>
                <c:pt idx="10">
                  <c:v>0.26129999999999998</c:v>
                </c:pt>
                <c:pt idx="11">
                  <c:v>0.28640000000000032</c:v>
                </c:pt>
                <c:pt idx="12">
                  <c:v>0.31150000000000233</c:v>
                </c:pt>
                <c:pt idx="13">
                  <c:v>0.33670000000000233</c:v>
                </c:pt>
                <c:pt idx="14">
                  <c:v>0.36180000000000262</c:v>
                </c:pt>
                <c:pt idx="15">
                  <c:v>0.38690000000000302</c:v>
                </c:pt>
                <c:pt idx="16">
                  <c:v>0.41210000000000002</c:v>
                </c:pt>
                <c:pt idx="17">
                  <c:v>0.43720000000000031</c:v>
                </c:pt>
                <c:pt idx="18">
                  <c:v>0.46230000000000032</c:v>
                </c:pt>
                <c:pt idx="19">
                  <c:v>0.48740000000000233</c:v>
                </c:pt>
                <c:pt idx="20">
                  <c:v>0.5125999999999995</c:v>
                </c:pt>
                <c:pt idx="21">
                  <c:v>0.53770000000000062</c:v>
                </c:pt>
                <c:pt idx="22">
                  <c:v>0.56280000000000063</c:v>
                </c:pt>
                <c:pt idx="23">
                  <c:v>0.58789999999999998</c:v>
                </c:pt>
                <c:pt idx="24">
                  <c:v>0.61310000000000064</c:v>
                </c:pt>
                <c:pt idx="25">
                  <c:v>0.63820000000000165</c:v>
                </c:pt>
                <c:pt idx="26">
                  <c:v>0.66330000000000489</c:v>
                </c:pt>
                <c:pt idx="27">
                  <c:v>0.6885</c:v>
                </c:pt>
                <c:pt idx="28">
                  <c:v>0.71360000000000523</c:v>
                </c:pt>
                <c:pt idx="29">
                  <c:v>0.73870000000000546</c:v>
                </c:pt>
                <c:pt idx="30">
                  <c:v>0.76380000000000603</c:v>
                </c:pt>
                <c:pt idx="31">
                  <c:v>0.78900000000000003</c:v>
                </c:pt>
                <c:pt idx="32">
                  <c:v>0.81410000000000005</c:v>
                </c:pt>
                <c:pt idx="33">
                  <c:v>0.83919999999999995</c:v>
                </c:pt>
                <c:pt idx="34">
                  <c:v>0.86439999999999995</c:v>
                </c:pt>
                <c:pt idx="35">
                  <c:v>0.88949999999999996</c:v>
                </c:pt>
                <c:pt idx="36">
                  <c:v>0.91459999999999997</c:v>
                </c:pt>
                <c:pt idx="37">
                  <c:v>0.93970000000000065</c:v>
                </c:pt>
                <c:pt idx="38">
                  <c:v>0.99</c:v>
                </c:pt>
                <c:pt idx="39">
                  <c:v>0.999</c:v>
                </c:pt>
              </c:numCache>
            </c:numRef>
          </c:xVal>
          <c:yVal>
            <c:numRef>
              <c:f>Sheet1!$AO$98:$AO$137</c:f>
              <c:numCache>
                <c:formatCode>General</c:formatCode>
                <c:ptCount val="40"/>
                <c:pt idx="0">
                  <c:v>596.1</c:v>
                </c:pt>
                <c:pt idx="1">
                  <c:v>946.2</c:v>
                </c:pt>
                <c:pt idx="2">
                  <c:v>1353</c:v>
                </c:pt>
                <c:pt idx="3">
                  <c:v>1449</c:v>
                </c:pt>
                <c:pt idx="4">
                  <c:v>1523</c:v>
                </c:pt>
                <c:pt idx="5">
                  <c:v>1583</c:v>
                </c:pt>
                <c:pt idx="6">
                  <c:v>1635</c:v>
                </c:pt>
                <c:pt idx="7">
                  <c:v>1679</c:v>
                </c:pt>
                <c:pt idx="8">
                  <c:v>1718</c:v>
                </c:pt>
                <c:pt idx="9">
                  <c:v>1753</c:v>
                </c:pt>
                <c:pt idx="10">
                  <c:v>1784</c:v>
                </c:pt>
                <c:pt idx="11">
                  <c:v>1812</c:v>
                </c:pt>
                <c:pt idx="12">
                  <c:v>1838</c:v>
                </c:pt>
                <c:pt idx="13">
                  <c:v>1861</c:v>
                </c:pt>
                <c:pt idx="14">
                  <c:v>1882</c:v>
                </c:pt>
                <c:pt idx="15">
                  <c:v>1901</c:v>
                </c:pt>
                <c:pt idx="16">
                  <c:v>1918</c:v>
                </c:pt>
                <c:pt idx="17">
                  <c:v>1934</c:v>
                </c:pt>
                <c:pt idx="18">
                  <c:v>1948</c:v>
                </c:pt>
                <c:pt idx="19">
                  <c:v>1961</c:v>
                </c:pt>
                <c:pt idx="20">
                  <c:v>1972</c:v>
                </c:pt>
                <c:pt idx="21">
                  <c:v>1982</c:v>
                </c:pt>
                <c:pt idx="22">
                  <c:v>1990</c:v>
                </c:pt>
                <c:pt idx="23">
                  <c:v>1997</c:v>
                </c:pt>
                <c:pt idx="24">
                  <c:v>2002</c:v>
                </c:pt>
                <c:pt idx="25">
                  <c:v>2006</c:v>
                </c:pt>
                <c:pt idx="26">
                  <c:v>2007</c:v>
                </c:pt>
                <c:pt idx="27">
                  <c:v>2007</c:v>
                </c:pt>
                <c:pt idx="28">
                  <c:v>2005</c:v>
                </c:pt>
                <c:pt idx="29">
                  <c:v>2001</c:v>
                </c:pt>
                <c:pt idx="30">
                  <c:v>1993</c:v>
                </c:pt>
                <c:pt idx="31">
                  <c:v>1983</c:v>
                </c:pt>
                <c:pt idx="32">
                  <c:v>1968</c:v>
                </c:pt>
                <c:pt idx="33">
                  <c:v>1948</c:v>
                </c:pt>
                <c:pt idx="34">
                  <c:v>1920</c:v>
                </c:pt>
                <c:pt idx="35">
                  <c:v>1883</c:v>
                </c:pt>
                <c:pt idx="36">
                  <c:v>1830</c:v>
                </c:pt>
                <c:pt idx="37">
                  <c:v>1749</c:v>
                </c:pt>
                <c:pt idx="38">
                  <c:v>1280</c:v>
                </c:pt>
                <c:pt idx="39">
                  <c:v>852.2</c:v>
                </c:pt>
              </c:numCache>
            </c:numRef>
          </c:yVal>
          <c:smooth val="1"/>
        </c:ser>
        <c:ser>
          <c:idx val="6"/>
          <c:order val="6"/>
          <c:tx>
            <c:strRef>
              <c:f>Sheet1!$CW$100</c:f>
              <c:strCache>
                <c:ptCount val="1"/>
                <c:pt idx="0">
                  <c:v>1.3</c:v>
                </c:pt>
              </c:strCache>
            </c:strRef>
          </c:tx>
          <c:spPr>
            <a:ln w="28575">
              <a:solidFill>
                <a:srgbClr val="FF6600"/>
              </a:solidFill>
              <a:prstDash val="dashDot"/>
            </a:ln>
          </c:spPr>
          <c:marker>
            <c:symbol val="none"/>
          </c:marker>
          <c:dLbls>
            <c:dLbl>
              <c:idx val="10"/>
              <c:layout>
                <c:manualLayout>
                  <c:x val="3.0689196336798789E-2"/>
                  <c:y val="-4.5808024700264016E-2"/>
                </c:manualLayout>
              </c:layout>
              <c:tx>
                <c:rich>
                  <a:bodyPr/>
                  <a:lstStyle/>
                  <a:p>
                    <a:r>
                      <a:rPr lang="en-US" dirty="0" smtClean="0">
                        <a:solidFill>
                          <a:srgbClr val="0070C0"/>
                        </a:solidFill>
                      </a:rPr>
                      <a:t>1.3 cm</a:t>
                    </a:r>
                    <a:r>
                      <a:rPr lang="en-US" baseline="30000" dirty="0" smtClean="0">
                        <a:solidFill>
                          <a:srgbClr val="0070C0"/>
                        </a:solidFill>
                      </a:rPr>
                      <a:t>3</a:t>
                    </a:r>
                    <a:r>
                      <a:rPr lang="en-US" dirty="0" smtClean="0">
                        <a:solidFill>
                          <a:srgbClr val="0070C0"/>
                        </a:solidFill>
                      </a:rPr>
                      <a:t>/min</a:t>
                    </a:r>
                    <a:endParaRPr lang="en-US" dirty="0">
                      <a:solidFill>
                        <a:srgbClr val="0070C0"/>
                      </a:solidFill>
                    </a:endParaRPr>
                  </a:p>
                </c:rich>
              </c:tx>
              <c:showLegendKey val="0"/>
              <c:showVal val="1"/>
              <c:showCatName val="0"/>
              <c:showSerName val="0"/>
              <c:showPercent val="0"/>
              <c:showBubbleSize val="0"/>
            </c:dLbl>
            <c:showLegendKey val="0"/>
            <c:showVal val="0"/>
            <c:showCatName val="0"/>
            <c:showSerName val="0"/>
            <c:showPercent val="0"/>
            <c:showBubbleSize val="0"/>
          </c:dLbls>
          <c:xVal>
            <c:numRef>
              <c:f>Sheet1!$CT$101:$CT$140</c:f>
              <c:numCache>
                <c:formatCode>General</c:formatCode>
                <c:ptCount val="40"/>
                <c:pt idx="0">
                  <c:v>1.0000000000000041E-3</c:v>
                </c:pt>
                <c:pt idx="1">
                  <c:v>1.0000000000000005E-2</c:v>
                </c:pt>
                <c:pt idx="2">
                  <c:v>6.0260000000000022E-2</c:v>
                </c:pt>
                <c:pt idx="3">
                  <c:v>8.5380000000000011E-2</c:v>
                </c:pt>
                <c:pt idx="4">
                  <c:v>0.1105</c:v>
                </c:pt>
                <c:pt idx="5">
                  <c:v>0.1356</c:v>
                </c:pt>
                <c:pt idx="6">
                  <c:v>0.1608</c:v>
                </c:pt>
                <c:pt idx="7">
                  <c:v>0.18590000000000145</c:v>
                </c:pt>
                <c:pt idx="8">
                  <c:v>0.21100000000000024</c:v>
                </c:pt>
                <c:pt idx="9">
                  <c:v>0.23619999999999999</c:v>
                </c:pt>
                <c:pt idx="10">
                  <c:v>0.26129999999999998</c:v>
                </c:pt>
                <c:pt idx="11">
                  <c:v>0.28640000000000032</c:v>
                </c:pt>
                <c:pt idx="12">
                  <c:v>0.31150000000000233</c:v>
                </c:pt>
                <c:pt idx="13">
                  <c:v>0.33670000000000233</c:v>
                </c:pt>
                <c:pt idx="14">
                  <c:v>0.36180000000000262</c:v>
                </c:pt>
                <c:pt idx="15">
                  <c:v>0.38690000000000302</c:v>
                </c:pt>
                <c:pt idx="16">
                  <c:v>0.41210000000000002</c:v>
                </c:pt>
                <c:pt idx="17">
                  <c:v>0.43720000000000031</c:v>
                </c:pt>
                <c:pt idx="18">
                  <c:v>0.46230000000000032</c:v>
                </c:pt>
                <c:pt idx="19">
                  <c:v>0.48740000000000233</c:v>
                </c:pt>
                <c:pt idx="20">
                  <c:v>0.5125999999999995</c:v>
                </c:pt>
                <c:pt idx="21">
                  <c:v>0.53770000000000062</c:v>
                </c:pt>
                <c:pt idx="22">
                  <c:v>0.56280000000000063</c:v>
                </c:pt>
                <c:pt idx="23">
                  <c:v>0.58789999999999998</c:v>
                </c:pt>
                <c:pt idx="24">
                  <c:v>0.61310000000000064</c:v>
                </c:pt>
                <c:pt idx="25">
                  <c:v>0.63820000000000165</c:v>
                </c:pt>
                <c:pt idx="26">
                  <c:v>0.66330000000000489</c:v>
                </c:pt>
                <c:pt idx="27">
                  <c:v>0.6885</c:v>
                </c:pt>
                <c:pt idx="28">
                  <c:v>0.71360000000000523</c:v>
                </c:pt>
                <c:pt idx="29">
                  <c:v>0.73870000000000546</c:v>
                </c:pt>
                <c:pt idx="30">
                  <c:v>0.76380000000000603</c:v>
                </c:pt>
                <c:pt idx="31">
                  <c:v>0.78900000000000003</c:v>
                </c:pt>
                <c:pt idx="32">
                  <c:v>0.81410000000000005</c:v>
                </c:pt>
                <c:pt idx="33">
                  <c:v>0.83919999999999995</c:v>
                </c:pt>
                <c:pt idx="34">
                  <c:v>0.86439999999999995</c:v>
                </c:pt>
                <c:pt idx="35">
                  <c:v>0.88949999999999996</c:v>
                </c:pt>
                <c:pt idx="36">
                  <c:v>0.91459999999999997</c:v>
                </c:pt>
                <c:pt idx="37">
                  <c:v>0.93970000000000065</c:v>
                </c:pt>
                <c:pt idx="38">
                  <c:v>0.99</c:v>
                </c:pt>
                <c:pt idx="39">
                  <c:v>0.999</c:v>
                </c:pt>
              </c:numCache>
            </c:numRef>
          </c:xVal>
          <c:yVal>
            <c:numRef>
              <c:f>Sheet1!$CN$101:$CN$140</c:f>
              <c:numCache>
                <c:formatCode>General</c:formatCode>
                <c:ptCount val="40"/>
                <c:pt idx="0">
                  <c:v>290.5</c:v>
                </c:pt>
                <c:pt idx="1">
                  <c:v>458.8</c:v>
                </c:pt>
                <c:pt idx="2">
                  <c:v>654.4</c:v>
                </c:pt>
                <c:pt idx="3">
                  <c:v>700.2</c:v>
                </c:pt>
                <c:pt idx="4">
                  <c:v>735.8</c:v>
                </c:pt>
                <c:pt idx="5">
                  <c:v>764.9</c:v>
                </c:pt>
                <c:pt idx="6">
                  <c:v>789.5</c:v>
                </c:pt>
                <c:pt idx="7">
                  <c:v>810.9</c:v>
                </c:pt>
                <c:pt idx="8">
                  <c:v>829.7</c:v>
                </c:pt>
                <c:pt idx="9">
                  <c:v>846.4</c:v>
                </c:pt>
                <c:pt idx="10">
                  <c:v>861.5</c:v>
                </c:pt>
                <c:pt idx="11">
                  <c:v>875.1</c:v>
                </c:pt>
                <c:pt idx="12">
                  <c:v>887.4</c:v>
                </c:pt>
                <c:pt idx="13">
                  <c:v>898.6</c:v>
                </c:pt>
                <c:pt idx="14">
                  <c:v>908.9</c:v>
                </c:pt>
                <c:pt idx="15">
                  <c:v>918.2</c:v>
                </c:pt>
                <c:pt idx="16">
                  <c:v>926.8</c:v>
                </c:pt>
                <c:pt idx="17">
                  <c:v>934.6</c:v>
                </c:pt>
                <c:pt idx="18">
                  <c:v>941.6</c:v>
                </c:pt>
                <c:pt idx="19">
                  <c:v>948</c:v>
                </c:pt>
                <c:pt idx="20">
                  <c:v>953.7</c:v>
                </c:pt>
                <c:pt idx="21">
                  <c:v>958.7</c:v>
                </c:pt>
                <c:pt idx="22">
                  <c:v>963.1</c:v>
                </c:pt>
                <c:pt idx="23">
                  <c:v>966.9</c:v>
                </c:pt>
                <c:pt idx="24">
                  <c:v>970</c:v>
                </c:pt>
                <c:pt idx="25">
                  <c:v>972.4</c:v>
                </c:pt>
                <c:pt idx="26">
                  <c:v>974.1</c:v>
                </c:pt>
                <c:pt idx="27">
                  <c:v>975</c:v>
                </c:pt>
                <c:pt idx="28">
                  <c:v>975</c:v>
                </c:pt>
                <c:pt idx="29">
                  <c:v>974</c:v>
                </c:pt>
                <c:pt idx="30">
                  <c:v>971.9</c:v>
                </c:pt>
                <c:pt idx="31">
                  <c:v>968.5</c:v>
                </c:pt>
                <c:pt idx="32">
                  <c:v>963.4</c:v>
                </c:pt>
                <c:pt idx="33">
                  <c:v>956.3</c:v>
                </c:pt>
                <c:pt idx="34">
                  <c:v>946.3</c:v>
                </c:pt>
                <c:pt idx="35">
                  <c:v>932.3</c:v>
                </c:pt>
                <c:pt idx="36">
                  <c:v>912.1</c:v>
                </c:pt>
                <c:pt idx="37">
                  <c:v>880.8</c:v>
                </c:pt>
                <c:pt idx="38">
                  <c:v>674</c:v>
                </c:pt>
                <c:pt idx="39">
                  <c:v>437.3</c:v>
                </c:pt>
              </c:numCache>
            </c:numRef>
          </c:yVal>
          <c:smooth val="0"/>
        </c:ser>
        <c:ser>
          <c:idx val="7"/>
          <c:order val="7"/>
          <c:tx>
            <c:strRef>
              <c:f>Sheet1!$CZ$100</c:f>
              <c:strCache>
                <c:ptCount val="1"/>
                <c:pt idx="0">
                  <c:v>0.15</c:v>
                </c:pt>
              </c:strCache>
            </c:strRef>
          </c:tx>
          <c:spPr>
            <a:ln w="28575">
              <a:solidFill>
                <a:schemeClr val="tx2">
                  <a:lumMod val="75000"/>
                </a:schemeClr>
              </a:solidFill>
              <a:prstDash val="dash"/>
            </a:ln>
          </c:spPr>
          <c:marker>
            <c:symbol val="none"/>
          </c:marker>
          <c:dLbls>
            <c:dLbl>
              <c:idx val="7"/>
              <c:layout>
                <c:manualLayout>
                  <c:x val="9.3722390633845867E-2"/>
                  <c:y val="-0.14288202602388267"/>
                </c:manualLayout>
              </c:layout>
              <c:tx>
                <c:rich>
                  <a:bodyPr/>
                  <a:lstStyle/>
                  <a:p>
                    <a:r>
                      <a:rPr lang="en-US" sz="1100" b="1" dirty="0" smtClean="0">
                        <a:solidFill>
                          <a:schemeClr val="tx2"/>
                        </a:solidFill>
                      </a:rPr>
                      <a:t>0.15 cm</a:t>
                    </a:r>
                    <a:r>
                      <a:rPr lang="en-US" sz="1100" b="1" baseline="30000" dirty="0" smtClean="0">
                        <a:solidFill>
                          <a:schemeClr val="tx2"/>
                        </a:solidFill>
                      </a:rPr>
                      <a:t>3</a:t>
                    </a:r>
                    <a:r>
                      <a:rPr lang="en-US" sz="1100" b="1" dirty="0" smtClean="0">
                        <a:solidFill>
                          <a:schemeClr val="tx2"/>
                        </a:solidFill>
                      </a:rPr>
                      <a:t>/min</a:t>
                    </a:r>
                    <a:endParaRPr lang="en-US" sz="1100" b="1" dirty="0">
                      <a:solidFill>
                        <a:schemeClr val="tx2"/>
                      </a:solidFill>
                    </a:endParaRPr>
                  </a:p>
                </c:rich>
              </c:tx>
              <c:showLegendKey val="0"/>
              <c:showVal val="1"/>
              <c:showCatName val="0"/>
              <c:showSerName val="0"/>
              <c:showPercent val="0"/>
              <c:showBubbleSize val="0"/>
            </c:dLbl>
            <c:showLegendKey val="0"/>
            <c:showVal val="0"/>
            <c:showCatName val="0"/>
            <c:showSerName val="0"/>
            <c:showPercent val="0"/>
            <c:showBubbleSize val="0"/>
          </c:dLbls>
          <c:xVal>
            <c:numRef>
              <c:f>Sheet1!$DF$101:$DF$140</c:f>
              <c:numCache>
                <c:formatCode>General</c:formatCode>
                <c:ptCount val="40"/>
                <c:pt idx="0">
                  <c:v>1.0000000000000041E-3</c:v>
                </c:pt>
                <c:pt idx="1">
                  <c:v>1.0000000000000005E-2</c:v>
                </c:pt>
                <c:pt idx="2">
                  <c:v>6.0260000000000022E-2</c:v>
                </c:pt>
                <c:pt idx="3">
                  <c:v>8.5380000000000011E-2</c:v>
                </c:pt>
                <c:pt idx="4">
                  <c:v>0.1105</c:v>
                </c:pt>
                <c:pt idx="5">
                  <c:v>0.1356</c:v>
                </c:pt>
                <c:pt idx="6">
                  <c:v>0.1608</c:v>
                </c:pt>
                <c:pt idx="7">
                  <c:v>0.18590000000000145</c:v>
                </c:pt>
                <c:pt idx="8">
                  <c:v>0.21100000000000024</c:v>
                </c:pt>
                <c:pt idx="9">
                  <c:v>0.23619999999999999</c:v>
                </c:pt>
                <c:pt idx="10">
                  <c:v>0.26129999999999998</c:v>
                </c:pt>
                <c:pt idx="11">
                  <c:v>0.28640000000000032</c:v>
                </c:pt>
                <c:pt idx="12">
                  <c:v>0.31150000000000233</c:v>
                </c:pt>
                <c:pt idx="13">
                  <c:v>0.33670000000000233</c:v>
                </c:pt>
                <c:pt idx="14">
                  <c:v>0.36180000000000262</c:v>
                </c:pt>
                <c:pt idx="15">
                  <c:v>0.38690000000000302</c:v>
                </c:pt>
                <c:pt idx="16">
                  <c:v>0.41210000000000002</c:v>
                </c:pt>
                <c:pt idx="17">
                  <c:v>0.43720000000000031</c:v>
                </c:pt>
                <c:pt idx="18">
                  <c:v>0.46230000000000032</c:v>
                </c:pt>
                <c:pt idx="19">
                  <c:v>0.48740000000000233</c:v>
                </c:pt>
                <c:pt idx="20">
                  <c:v>0.5125999999999995</c:v>
                </c:pt>
                <c:pt idx="21">
                  <c:v>0.53770000000000062</c:v>
                </c:pt>
                <c:pt idx="22">
                  <c:v>0.56280000000000063</c:v>
                </c:pt>
                <c:pt idx="23">
                  <c:v>0.58789999999999998</c:v>
                </c:pt>
                <c:pt idx="24">
                  <c:v>0.61310000000000064</c:v>
                </c:pt>
                <c:pt idx="25">
                  <c:v>0.63820000000000165</c:v>
                </c:pt>
                <c:pt idx="26">
                  <c:v>0.66330000000000489</c:v>
                </c:pt>
                <c:pt idx="27">
                  <c:v>0.6885</c:v>
                </c:pt>
                <c:pt idx="28">
                  <c:v>0.71360000000000523</c:v>
                </c:pt>
                <c:pt idx="29">
                  <c:v>0.73870000000000546</c:v>
                </c:pt>
                <c:pt idx="30">
                  <c:v>0.76380000000000603</c:v>
                </c:pt>
                <c:pt idx="31">
                  <c:v>0.78900000000000003</c:v>
                </c:pt>
                <c:pt idx="32">
                  <c:v>0.81410000000000005</c:v>
                </c:pt>
                <c:pt idx="33">
                  <c:v>0.83919999999999995</c:v>
                </c:pt>
                <c:pt idx="34">
                  <c:v>0.86439999999999995</c:v>
                </c:pt>
                <c:pt idx="35">
                  <c:v>0.88949999999999996</c:v>
                </c:pt>
                <c:pt idx="36">
                  <c:v>0.91459999999999997</c:v>
                </c:pt>
                <c:pt idx="37">
                  <c:v>0.93970000000000065</c:v>
                </c:pt>
                <c:pt idx="38">
                  <c:v>0.99</c:v>
                </c:pt>
                <c:pt idx="39">
                  <c:v>0.999</c:v>
                </c:pt>
              </c:numCache>
            </c:numRef>
          </c:xVal>
          <c:yVal>
            <c:numRef>
              <c:f>Sheet1!$CZ$101:$CZ$140</c:f>
              <c:numCache>
                <c:formatCode>General</c:formatCode>
                <c:ptCount val="40"/>
                <c:pt idx="0">
                  <c:v>1347</c:v>
                </c:pt>
                <c:pt idx="1">
                  <c:v>2142</c:v>
                </c:pt>
                <c:pt idx="2">
                  <c:v>3063</c:v>
                </c:pt>
                <c:pt idx="3">
                  <c:v>3278</c:v>
                </c:pt>
                <c:pt idx="4">
                  <c:v>3444</c:v>
                </c:pt>
                <c:pt idx="5">
                  <c:v>3579</c:v>
                </c:pt>
                <c:pt idx="6">
                  <c:v>3693</c:v>
                </c:pt>
                <c:pt idx="7">
                  <c:v>3792</c:v>
                </c:pt>
                <c:pt idx="8">
                  <c:v>3878</c:v>
                </c:pt>
                <c:pt idx="9">
                  <c:v>3955</c:v>
                </c:pt>
                <c:pt idx="10">
                  <c:v>4023</c:v>
                </c:pt>
                <c:pt idx="11">
                  <c:v>4084</c:v>
                </c:pt>
                <c:pt idx="12">
                  <c:v>4139</c:v>
                </c:pt>
                <c:pt idx="13">
                  <c:v>4189</c:v>
                </c:pt>
                <c:pt idx="14">
                  <c:v>4233</c:v>
                </c:pt>
                <c:pt idx="15">
                  <c:v>4274</c:v>
                </c:pt>
                <c:pt idx="16">
                  <c:v>4309</c:v>
                </c:pt>
                <c:pt idx="17">
                  <c:v>4341</c:v>
                </c:pt>
                <c:pt idx="18">
                  <c:v>4369</c:v>
                </c:pt>
                <c:pt idx="19">
                  <c:v>4394</c:v>
                </c:pt>
                <c:pt idx="20">
                  <c:v>4414</c:v>
                </c:pt>
                <c:pt idx="21">
                  <c:v>4431</c:v>
                </c:pt>
                <c:pt idx="22">
                  <c:v>4444</c:v>
                </c:pt>
                <c:pt idx="23">
                  <c:v>4453</c:v>
                </c:pt>
                <c:pt idx="24">
                  <c:v>4459</c:v>
                </c:pt>
                <c:pt idx="25">
                  <c:v>4460</c:v>
                </c:pt>
                <c:pt idx="26">
                  <c:v>4456</c:v>
                </c:pt>
                <c:pt idx="27">
                  <c:v>4447</c:v>
                </c:pt>
                <c:pt idx="28">
                  <c:v>4432</c:v>
                </c:pt>
                <c:pt idx="29">
                  <c:v>4411</c:v>
                </c:pt>
                <c:pt idx="30">
                  <c:v>4382</c:v>
                </c:pt>
                <c:pt idx="31">
                  <c:v>4344</c:v>
                </c:pt>
                <c:pt idx="32">
                  <c:v>4294</c:v>
                </c:pt>
                <c:pt idx="33">
                  <c:v>4230</c:v>
                </c:pt>
                <c:pt idx="34">
                  <c:v>4146</c:v>
                </c:pt>
                <c:pt idx="35">
                  <c:v>4037</c:v>
                </c:pt>
                <c:pt idx="36">
                  <c:v>3887</c:v>
                </c:pt>
                <c:pt idx="37">
                  <c:v>3673</c:v>
                </c:pt>
                <c:pt idx="38">
                  <c:v>2628</c:v>
                </c:pt>
                <c:pt idx="39">
                  <c:v>1844</c:v>
                </c:pt>
              </c:numCache>
            </c:numRef>
          </c:yVal>
          <c:smooth val="1"/>
        </c:ser>
        <c:ser>
          <c:idx val="8"/>
          <c:order val="8"/>
          <c:tx>
            <c:strRef>
              <c:f>Sheet1!$DL$100</c:f>
              <c:strCache>
                <c:ptCount val="1"/>
                <c:pt idx="0">
                  <c:v>0.67</c:v>
                </c:pt>
              </c:strCache>
            </c:strRef>
          </c:tx>
          <c:spPr>
            <a:ln w="25400">
              <a:solidFill>
                <a:srgbClr val="00B050"/>
              </a:solidFill>
              <a:prstDash val="sysDash"/>
            </a:ln>
          </c:spPr>
          <c:marker>
            <c:symbol val="none"/>
          </c:marker>
          <c:dLbls>
            <c:dLbl>
              <c:idx val="19"/>
              <c:layout>
                <c:manualLayout>
                  <c:x val="-4.1520677396845423E-2"/>
                  <c:y val="-3.053868313350935E-2"/>
                </c:manualLayout>
              </c:layout>
              <c:tx>
                <c:rich>
                  <a:bodyPr/>
                  <a:lstStyle/>
                  <a:p>
                    <a:r>
                      <a:rPr lang="en-US" b="1" dirty="0" smtClean="0">
                        <a:solidFill>
                          <a:srgbClr val="00B050"/>
                        </a:solidFill>
                      </a:rPr>
                      <a:t>0.67 cm</a:t>
                    </a:r>
                    <a:r>
                      <a:rPr lang="en-US" b="1" baseline="30000" dirty="0" smtClean="0">
                        <a:solidFill>
                          <a:srgbClr val="00B050"/>
                        </a:solidFill>
                      </a:rPr>
                      <a:t>3</a:t>
                    </a:r>
                    <a:r>
                      <a:rPr lang="en-US" b="1" dirty="0" smtClean="0">
                        <a:solidFill>
                          <a:srgbClr val="00B050"/>
                        </a:solidFill>
                      </a:rPr>
                      <a:t>/min</a:t>
                    </a:r>
                    <a:endParaRPr lang="en-US" b="1" dirty="0">
                      <a:solidFill>
                        <a:srgbClr val="00B050"/>
                      </a:solidFill>
                    </a:endParaRPr>
                  </a:p>
                </c:rich>
              </c:tx>
              <c:showLegendKey val="0"/>
              <c:showVal val="1"/>
              <c:showCatName val="0"/>
              <c:showSerName val="0"/>
              <c:showPercent val="0"/>
              <c:showBubbleSize val="0"/>
            </c:dLbl>
            <c:showLegendKey val="0"/>
            <c:showVal val="0"/>
            <c:showCatName val="0"/>
            <c:showSerName val="0"/>
            <c:showPercent val="0"/>
            <c:showBubbleSize val="0"/>
          </c:dLbls>
          <c:xVal>
            <c:numRef>
              <c:f>Sheet1!$DR$101:$DR$140</c:f>
              <c:numCache>
                <c:formatCode>General</c:formatCode>
                <c:ptCount val="40"/>
                <c:pt idx="0">
                  <c:v>1.0000000000000041E-3</c:v>
                </c:pt>
                <c:pt idx="1">
                  <c:v>1.0000000000000005E-2</c:v>
                </c:pt>
                <c:pt idx="2">
                  <c:v>6.0260000000000022E-2</c:v>
                </c:pt>
                <c:pt idx="3">
                  <c:v>8.5380000000000011E-2</c:v>
                </c:pt>
                <c:pt idx="4">
                  <c:v>0.1105</c:v>
                </c:pt>
                <c:pt idx="5">
                  <c:v>0.1356</c:v>
                </c:pt>
                <c:pt idx="6">
                  <c:v>0.1608</c:v>
                </c:pt>
                <c:pt idx="7">
                  <c:v>0.18590000000000145</c:v>
                </c:pt>
                <c:pt idx="8">
                  <c:v>0.21100000000000024</c:v>
                </c:pt>
                <c:pt idx="9">
                  <c:v>0.23619999999999999</c:v>
                </c:pt>
                <c:pt idx="10">
                  <c:v>0.26129999999999998</c:v>
                </c:pt>
                <c:pt idx="11">
                  <c:v>0.28640000000000032</c:v>
                </c:pt>
                <c:pt idx="12">
                  <c:v>0.31150000000000233</c:v>
                </c:pt>
                <c:pt idx="13">
                  <c:v>0.33670000000000233</c:v>
                </c:pt>
                <c:pt idx="14">
                  <c:v>0.36180000000000262</c:v>
                </c:pt>
                <c:pt idx="15">
                  <c:v>0.38690000000000302</c:v>
                </c:pt>
                <c:pt idx="16">
                  <c:v>0.41210000000000002</c:v>
                </c:pt>
                <c:pt idx="17">
                  <c:v>0.43720000000000031</c:v>
                </c:pt>
                <c:pt idx="18">
                  <c:v>0.46230000000000032</c:v>
                </c:pt>
                <c:pt idx="19">
                  <c:v>0.48740000000000233</c:v>
                </c:pt>
                <c:pt idx="20">
                  <c:v>0.5125999999999995</c:v>
                </c:pt>
                <c:pt idx="21">
                  <c:v>0.53770000000000062</c:v>
                </c:pt>
                <c:pt idx="22">
                  <c:v>0.56280000000000063</c:v>
                </c:pt>
                <c:pt idx="23">
                  <c:v>0.58789999999999998</c:v>
                </c:pt>
                <c:pt idx="24">
                  <c:v>0.61310000000000064</c:v>
                </c:pt>
                <c:pt idx="25">
                  <c:v>0.63820000000000165</c:v>
                </c:pt>
                <c:pt idx="26">
                  <c:v>0.66330000000000489</c:v>
                </c:pt>
                <c:pt idx="27">
                  <c:v>0.6885</c:v>
                </c:pt>
                <c:pt idx="28">
                  <c:v>0.71360000000000523</c:v>
                </c:pt>
                <c:pt idx="29">
                  <c:v>0.73870000000000546</c:v>
                </c:pt>
                <c:pt idx="30">
                  <c:v>0.76380000000000603</c:v>
                </c:pt>
                <c:pt idx="31">
                  <c:v>0.78900000000000003</c:v>
                </c:pt>
                <c:pt idx="32">
                  <c:v>0.81410000000000005</c:v>
                </c:pt>
                <c:pt idx="33">
                  <c:v>0.83919999999999995</c:v>
                </c:pt>
                <c:pt idx="34">
                  <c:v>0.86439999999999995</c:v>
                </c:pt>
                <c:pt idx="35">
                  <c:v>0.88949999999999996</c:v>
                </c:pt>
                <c:pt idx="36">
                  <c:v>0.91459999999999997</c:v>
                </c:pt>
                <c:pt idx="37">
                  <c:v>0.93970000000000065</c:v>
                </c:pt>
                <c:pt idx="38">
                  <c:v>0.99</c:v>
                </c:pt>
                <c:pt idx="39">
                  <c:v>0.999</c:v>
                </c:pt>
              </c:numCache>
            </c:numRef>
          </c:xVal>
          <c:yVal>
            <c:numRef>
              <c:f>Sheet1!$DL$101:$DL$140</c:f>
              <c:numCache>
                <c:formatCode>General</c:formatCode>
                <c:ptCount val="40"/>
                <c:pt idx="0">
                  <c:v>463.5</c:v>
                </c:pt>
                <c:pt idx="1">
                  <c:v>734.8</c:v>
                </c:pt>
                <c:pt idx="2">
                  <c:v>1050</c:v>
                </c:pt>
                <c:pt idx="3">
                  <c:v>1124</c:v>
                </c:pt>
                <c:pt idx="4">
                  <c:v>1182</c:v>
                </c:pt>
                <c:pt idx="5">
                  <c:v>1229</c:v>
                </c:pt>
                <c:pt idx="6">
                  <c:v>1268</c:v>
                </c:pt>
                <c:pt idx="7">
                  <c:v>1303</c:v>
                </c:pt>
                <c:pt idx="8">
                  <c:v>1333</c:v>
                </c:pt>
                <c:pt idx="9">
                  <c:v>1360</c:v>
                </c:pt>
                <c:pt idx="10">
                  <c:v>1384</c:v>
                </c:pt>
                <c:pt idx="11">
                  <c:v>1406</c:v>
                </c:pt>
                <c:pt idx="12">
                  <c:v>1426</c:v>
                </c:pt>
                <c:pt idx="13">
                  <c:v>1444</c:v>
                </c:pt>
                <c:pt idx="14">
                  <c:v>1461</c:v>
                </c:pt>
                <c:pt idx="15">
                  <c:v>1476</c:v>
                </c:pt>
                <c:pt idx="16">
                  <c:v>1489</c:v>
                </c:pt>
                <c:pt idx="17">
                  <c:v>1502</c:v>
                </c:pt>
                <c:pt idx="18">
                  <c:v>1513</c:v>
                </c:pt>
                <c:pt idx="19">
                  <c:v>1523</c:v>
                </c:pt>
                <c:pt idx="20">
                  <c:v>1532</c:v>
                </c:pt>
                <c:pt idx="21">
                  <c:v>1540</c:v>
                </c:pt>
                <c:pt idx="22">
                  <c:v>1546</c:v>
                </c:pt>
                <c:pt idx="23">
                  <c:v>1552</c:v>
                </c:pt>
                <c:pt idx="24">
                  <c:v>1556</c:v>
                </c:pt>
                <c:pt idx="25">
                  <c:v>1560</c:v>
                </c:pt>
                <c:pt idx="26">
                  <c:v>1562</c:v>
                </c:pt>
                <c:pt idx="27">
                  <c:v>1562</c:v>
                </c:pt>
                <c:pt idx="28">
                  <c:v>1561</c:v>
                </c:pt>
                <c:pt idx="29">
                  <c:v>1559</c:v>
                </c:pt>
                <c:pt idx="30">
                  <c:v>1554</c:v>
                </c:pt>
                <c:pt idx="31">
                  <c:v>1547</c:v>
                </c:pt>
                <c:pt idx="32">
                  <c:v>1537</c:v>
                </c:pt>
                <c:pt idx="33">
                  <c:v>1523</c:v>
                </c:pt>
                <c:pt idx="34">
                  <c:v>1504</c:v>
                </c:pt>
                <c:pt idx="35">
                  <c:v>1477</c:v>
                </c:pt>
                <c:pt idx="36">
                  <c:v>1439</c:v>
                </c:pt>
                <c:pt idx="37">
                  <c:v>1381</c:v>
                </c:pt>
                <c:pt idx="38">
                  <c:v>1025</c:v>
                </c:pt>
                <c:pt idx="39">
                  <c:v>673.9</c:v>
                </c:pt>
              </c:numCache>
            </c:numRef>
          </c:yVal>
          <c:smooth val="1"/>
        </c:ser>
        <c:ser>
          <c:idx val="9"/>
          <c:order val="9"/>
          <c:tx>
            <c:strRef>
              <c:f>Sheet1!$DX$100</c:f>
              <c:strCache>
                <c:ptCount val="1"/>
                <c:pt idx="0">
                  <c:v>2.45</c:v>
                </c:pt>
              </c:strCache>
            </c:strRef>
          </c:tx>
          <c:spPr>
            <a:ln w="28575">
              <a:solidFill>
                <a:srgbClr val="FF0000"/>
              </a:solidFill>
            </a:ln>
          </c:spPr>
          <c:marker>
            <c:symbol val="none"/>
          </c:marker>
          <c:dLbls>
            <c:dLbl>
              <c:idx val="10"/>
              <c:layout>
                <c:manualLayout>
                  <c:x val="1.9857715276752314E-2"/>
                  <c:y val="3.3592551446860283E-2"/>
                </c:manualLayout>
              </c:layout>
              <c:tx>
                <c:rich>
                  <a:bodyPr/>
                  <a:lstStyle/>
                  <a:p>
                    <a:r>
                      <a:rPr lang="en-US" dirty="0" smtClean="0">
                        <a:solidFill>
                          <a:srgbClr val="FF0000"/>
                        </a:solidFill>
                      </a:rPr>
                      <a:t>2.45 cm</a:t>
                    </a:r>
                    <a:r>
                      <a:rPr lang="en-US" baseline="30000" dirty="0" smtClean="0">
                        <a:solidFill>
                          <a:srgbClr val="FF0000"/>
                        </a:solidFill>
                      </a:rPr>
                      <a:t>3</a:t>
                    </a:r>
                    <a:r>
                      <a:rPr lang="en-US" dirty="0" smtClean="0">
                        <a:solidFill>
                          <a:srgbClr val="FF0000"/>
                        </a:solidFill>
                      </a:rPr>
                      <a:t>/min</a:t>
                    </a:r>
                    <a:endParaRPr lang="en-US" dirty="0">
                      <a:solidFill>
                        <a:srgbClr val="FF0000"/>
                      </a:solidFill>
                    </a:endParaRPr>
                  </a:p>
                </c:rich>
              </c:tx>
              <c:showLegendKey val="0"/>
              <c:showVal val="1"/>
              <c:showCatName val="0"/>
              <c:showSerName val="0"/>
              <c:showPercent val="0"/>
              <c:showBubbleSize val="0"/>
            </c:dLbl>
            <c:showLegendKey val="0"/>
            <c:showVal val="0"/>
            <c:showCatName val="0"/>
            <c:showSerName val="0"/>
            <c:showPercent val="0"/>
            <c:showBubbleSize val="0"/>
          </c:dLbls>
          <c:xVal>
            <c:numRef>
              <c:f>Sheet1!$ED$101:$ED$140</c:f>
              <c:numCache>
                <c:formatCode>General</c:formatCode>
                <c:ptCount val="40"/>
                <c:pt idx="0">
                  <c:v>1.0000000000000041E-3</c:v>
                </c:pt>
                <c:pt idx="1">
                  <c:v>1.0000000000000005E-2</c:v>
                </c:pt>
                <c:pt idx="2">
                  <c:v>6.0260000000000022E-2</c:v>
                </c:pt>
                <c:pt idx="3">
                  <c:v>8.5380000000000011E-2</c:v>
                </c:pt>
                <c:pt idx="4">
                  <c:v>0.1105</c:v>
                </c:pt>
                <c:pt idx="5">
                  <c:v>0.1356</c:v>
                </c:pt>
                <c:pt idx="6">
                  <c:v>0.1608</c:v>
                </c:pt>
                <c:pt idx="7">
                  <c:v>0.18590000000000145</c:v>
                </c:pt>
                <c:pt idx="8">
                  <c:v>0.21100000000000024</c:v>
                </c:pt>
                <c:pt idx="9">
                  <c:v>0.23619999999999999</c:v>
                </c:pt>
                <c:pt idx="10">
                  <c:v>0.26129999999999998</c:v>
                </c:pt>
                <c:pt idx="11">
                  <c:v>0.28640000000000032</c:v>
                </c:pt>
                <c:pt idx="12">
                  <c:v>0.31150000000000233</c:v>
                </c:pt>
                <c:pt idx="13">
                  <c:v>0.33670000000000233</c:v>
                </c:pt>
                <c:pt idx="14">
                  <c:v>0.36180000000000262</c:v>
                </c:pt>
                <c:pt idx="15">
                  <c:v>0.38690000000000302</c:v>
                </c:pt>
                <c:pt idx="16">
                  <c:v>0.41210000000000002</c:v>
                </c:pt>
                <c:pt idx="17">
                  <c:v>0.43720000000000031</c:v>
                </c:pt>
                <c:pt idx="18">
                  <c:v>0.46230000000000032</c:v>
                </c:pt>
                <c:pt idx="19">
                  <c:v>0.48740000000000233</c:v>
                </c:pt>
                <c:pt idx="20">
                  <c:v>0.5125999999999995</c:v>
                </c:pt>
                <c:pt idx="21">
                  <c:v>0.53770000000000062</c:v>
                </c:pt>
                <c:pt idx="22">
                  <c:v>0.56280000000000063</c:v>
                </c:pt>
                <c:pt idx="23">
                  <c:v>0.58789999999999998</c:v>
                </c:pt>
                <c:pt idx="24">
                  <c:v>0.61310000000000064</c:v>
                </c:pt>
                <c:pt idx="25">
                  <c:v>0.63820000000000165</c:v>
                </c:pt>
                <c:pt idx="26">
                  <c:v>0.66330000000000489</c:v>
                </c:pt>
                <c:pt idx="27">
                  <c:v>0.6885</c:v>
                </c:pt>
                <c:pt idx="28">
                  <c:v>0.71360000000000523</c:v>
                </c:pt>
                <c:pt idx="29">
                  <c:v>0.73870000000000546</c:v>
                </c:pt>
                <c:pt idx="30">
                  <c:v>0.76380000000000603</c:v>
                </c:pt>
                <c:pt idx="31">
                  <c:v>0.78900000000000003</c:v>
                </c:pt>
                <c:pt idx="32">
                  <c:v>0.81410000000000005</c:v>
                </c:pt>
                <c:pt idx="33">
                  <c:v>0.83919999999999995</c:v>
                </c:pt>
                <c:pt idx="34">
                  <c:v>0.86439999999999995</c:v>
                </c:pt>
                <c:pt idx="35">
                  <c:v>0.88949999999999996</c:v>
                </c:pt>
                <c:pt idx="36">
                  <c:v>0.91459999999999997</c:v>
                </c:pt>
                <c:pt idx="37">
                  <c:v>0.93970000000000065</c:v>
                </c:pt>
                <c:pt idx="38">
                  <c:v>0.99</c:v>
                </c:pt>
                <c:pt idx="39">
                  <c:v>0.999</c:v>
                </c:pt>
              </c:numCache>
            </c:numRef>
          </c:xVal>
          <c:yVal>
            <c:numRef>
              <c:f>Sheet1!$DX$101:$DX$140</c:f>
              <c:numCache>
                <c:formatCode>General</c:formatCode>
                <c:ptCount val="40"/>
                <c:pt idx="0">
                  <c:v>186.7</c:v>
                </c:pt>
                <c:pt idx="1">
                  <c:v>293.39999999999969</c:v>
                </c:pt>
                <c:pt idx="2">
                  <c:v>417.3</c:v>
                </c:pt>
                <c:pt idx="3">
                  <c:v>446.2</c:v>
                </c:pt>
                <c:pt idx="4">
                  <c:v>468.7</c:v>
                </c:pt>
                <c:pt idx="5">
                  <c:v>487.1</c:v>
                </c:pt>
                <c:pt idx="6">
                  <c:v>502.6</c:v>
                </c:pt>
                <c:pt idx="7">
                  <c:v>516.1</c:v>
                </c:pt>
                <c:pt idx="8">
                  <c:v>527.9</c:v>
                </c:pt>
                <c:pt idx="9">
                  <c:v>538.5</c:v>
                </c:pt>
                <c:pt idx="10">
                  <c:v>547.9</c:v>
                </c:pt>
                <c:pt idx="11">
                  <c:v>556.5</c:v>
                </c:pt>
                <c:pt idx="12">
                  <c:v>564.20000000000005</c:v>
                </c:pt>
                <c:pt idx="13">
                  <c:v>571.29999999999995</c:v>
                </c:pt>
                <c:pt idx="14">
                  <c:v>577.70000000000005</c:v>
                </c:pt>
                <c:pt idx="15">
                  <c:v>583.6</c:v>
                </c:pt>
                <c:pt idx="16">
                  <c:v>589</c:v>
                </c:pt>
                <c:pt idx="17">
                  <c:v>593.9</c:v>
                </c:pt>
                <c:pt idx="18">
                  <c:v>598.29999999999995</c:v>
                </c:pt>
                <c:pt idx="19">
                  <c:v>602.4</c:v>
                </c:pt>
                <c:pt idx="20">
                  <c:v>606</c:v>
                </c:pt>
                <c:pt idx="21">
                  <c:v>609.20000000000005</c:v>
                </c:pt>
                <c:pt idx="22">
                  <c:v>612</c:v>
                </c:pt>
                <c:pt idx="23">
                  <c:v>614.4</c:v>
                </c:pt>
                <c:pt idx="24">
                  <c:v>616.4</c:v>
                </c:pt>
                <c:pt idx="25">
                  <c:v>618</c:v>
                </c:pt>
                <c:pt idx="26">
                  <c:v>619.1</c:v>
                </c:pt>
                <c:pt idx="27">
                  <c:v>619.79999999999995</c:v>
                </c:pt>
                <c:pt idx="28">
                  <c:v>620</c:v>
                </c:pt>
                <c:pt idx="29">
                  <c:v>619.6</c:v>
                </c:pt>
                <c:pt idx="30">
                  <c:v>618.6</c:v>
                </c:pt>
                <c:pt idx="31">
                  <c:v>616.70000000000005</c:v>
                </c:pt>
                <c:pt idx="32">
                  <c:v>614</c:v>
                </c:pt>
                <c:pt idx="33">
                  <c:v>610</c:v>
                </c:pt>
                <c:pt idx="34">
                  <c:v>604.5</c:v>
                </c:pt>
                <c:pt idx="35">
                  <c:v>596.79999999999995</c:v>
                </c:pt>
                <c:pt idx="36">
                  <c:v>585.6</c:v>
                </c:pt>
                <c:pt idx="37">
                  <c:v>568.20000000000005</c:v>
                </c:pt>
                <c:pt idx="38">
                  <c:v>449</c:v>
                </c:pt>
                <c:pt idx="39">
                  <c:v>291.2</c:v>
                </c:pt>
              </c:numCache>
            </c:numRef>
          </c:yVal>
          <c:smooth val="1"/>
        </c:ser>
        <c:dLbls>
          <c:showLegendKey val="0"/>
          <c:showVal val="0"/>
          <c:showCatName val="0"/>
          <c:showSerName val="0"/>
          <c:showPercent val="0"/>
          <c:showBubbleSize val="0"/>
        </c:dLbls>
        <c:axId val="76219904"/>
        <c:axId val="76221824"/>
      </c:scatterChart>
      <c:valAx>
        <c:axId val="76219904"/>
        <c:scaling>
          <c:orientation val="minMax"/>
          <c:max val="1"/>
          <c:min val="0"/>
        </c:scaling>
        <c:delete val="0"/>
        <c:axPos val="b"/>
        <c:title>
          <c:tx>
            <c:rich>
              <a:bodyPr/>
              <a:lstStyle/>
              <a:p>
                <a:pPr>
                  <a:defRPr sz="1200"/>
                </a:pPr>
                <a:r>
                  <a:rPr lang="en-US" sz="1600" dirty="0"/>
                  <a:t>Foam quality</a:t>
                </a:r>
              </a:p>
            </c:rich>
          </c:tx>
          <c:layout/>
          <c:overlay val="0"/>
        </c:title>
        <c:numFmt formatCode="General" sourceLinked="1"/>
        <c:majorTickMark val="out"/>
        <c:minorTickMark val="none"/>
        <c:tickLblPos val="nextTo"/>
        <c:txPr>
          <a:bodyPr rot="0" vert="horz"/>
          <a:lstStyle/>
          <a:p>
            <a:pPr>
              <a:defRPr sz="1000" b="1" i="0" u="none" strike="noStrike" baseline="0">
                <a:solidFill>
                  <a:srgbClr val="000000"/>
                </a:solidFill>
                <a:latin typeface="Calibri"/>
                <a:ea typeface="Calibri"/>
                <a:cs typeface="Calibri"/>
              </a:defRPr>
            </a:pPr>
            <a:endParaRPr lang="en-US"/>
          </a:p>
        </c:txPr>
        <c:crossAx val="76221824"/>
        <c:crosses val="autoZero"/>
        <c:crossBetween val="midCat"/>
      </c:valAx>
      <c:valAx>
        <c:axId val="76221824"/>
        <c:scaling>
          <c:orientation val="minMax"/>
          <c:max val="5000"/>
          <c:min val="0"/>
        </c:scaling>
        <c:delete val="0"/>
        <c:axPos val="l"/>
        <c:title>
          <c:tx>
            <c:rich>
              <a:bodyPr rot="-5400000" vert="horz"/>
              <a:lstStyle/>
              <a:p>
                <a:pPr>
                  <a:defRPr sz="1200"/>
                </a:pPr>
                <a:r>
                  <a:rPr lang="en-US" sz="1600" dirty="0"/>
                  <a:t>Apparent viscosity (</a:t>
                </a:r>
                <a:r>
                  <a:rPr lang="en-US" sz="1600" dirty="0" err="1"/>
                  <a:t>cP</a:t>
                </a:r>
                <a:r>
                  <a:rPr lang="en-US" sz="1600" dirty="0"/>
                  <a:t>)</a:t>
                </a:r>
              </a:p>
            </c:rich>
          </c:tx>
          <c:layout>
            <c:manualLayout>
              <c:xMode val="edge"/>
              <c:yMode val="edge"/>
              <c:x val="7.4630861121251099E-2"/>
              <c:y val="0.25084133929619273"/>
            </c:manualLayout>
          </c:layout>
          <c:overlay val="0"/>
        </c:title>
        <c:numFmt formatCode="General" sourceLinked="1"/>
        <c:majorTickMark val="out"/>
        <c:minorTickMark val="none"/>
        <c:tickLblPos val="nextTo"/>
        <c:crossAx val="76219904"/>
        <c:crosses val="autoZero"/>
        <c:crossBetween val="midCat"/>
        <c:majorUnit val="1000"/>
      </c:valAx>
    </c:plotArea>
    <c:plotVisOnly val="1"/>
    <c:dispBlanksAs val="gap"/>
    <c:showDLblsOverMax val="0"/>
  </c:chart>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5662031189130118"/>
          <c:y val="0.15358346909222909"/>
          <c:w val="0.69834222619745201"/>
          <c:h val="0.65905749069502528"/>
        </c:manualLayout>
      </c:layout>
      <c:scatterChart>
        <c:scatterStyle val="lineMarker"/>
        <c:varyColors val="0"/>
        <c:ser>
          <c:idx val="0"/>
          <c:order val="2"/>
          <c:spPr>
            <a:ln w="38100">
              <a:solidFill>
                <a:schemeClr val="tx1">
                  <a:lumMod val="65000"/>
                  <a:lumOff val="35000"/>
                </a:schemeClr>
              </a:solidFill>
              <a:prstDash val="dash"/>
            </a:ln>
          </c:spPr>
          <c:marker>
            <c:symbol val="none"/>
          </c:marker>
          <c:xVal>
            <c:numRef>
              <c:f>[2]LBandAOS2dn1p100Oct2011b!$AH$62:$AH$79</c:f>
              <c:numCache>
                <c:formatCode>General</c:formatCode>
                <c:ptCount val="18"/>
                <c:pt idx="0">
                  <c:v>0.1</c:v>
                </c:pt>
                <c:pt idx="1">
                  <c:v>0.15000000000000024</c:v>
                </c:pt>
                <c:pt idx="2">
                  <c:v>0.27500000000000002</c:v>
                </c:pt>
                <c:pt idx="3">
                  <c:v>0.3375000000000114</c:v>
                </c:pt>
                <c:pt idx="4">
                  <c:v>0.50624999999999998</c:v>
                </c:pt>
                <c:pt idx="5">
                  <c:v>0.75937500000002012</c:v>
                </c:pt>
                <c:pt idx="6">
                  <c:v>1.1390625000000001</c:v>
                </c:pt>
                <c:pt idx="7">
                  <c:v>1.7085937499999628</c:v>
                </c:pt>
                <c:pt idx="8">
                  <c:v>2.5628906249999988</c:v>
                </c:pt>
                <c:pt idx="9">
                  <c:v>3.8443359374999999</c:v>
                </c:pt>
                <c:pt idx="10">
                  <c:v>5.7665039062499845</c:v>
                </c:pt>
                <c:pt idx="11">
                  <c:v>8.6497558593750004</c:v>
                </c:pt>
                <c:pt idx="12">
                  <c:v>12.9746337890625</c:v>
                </c:pt>
                <c:pt idx="13">
                  <c:v>19.461950683593749</c:v>
                </c:pt>
                <c:pt idx="14">
                  <c:v>29.19292602539063</c:v>
                </c:pt>
                <c:pt idx="15">
                  <c:v>43.789389038086</c:v>
                </c:pt>
                <c:pt idx="16">
                  <c:v>65.684083557128758</c:v>
                </c:pt>
                <c:pt idx="17">
                  <c:v>98.526125335693351</c:v>
                </c:pt>
              </c:numCache>
            </c:numRef>
          </c:xVal>
          <c:yVal>
            <c:numRef>
              <c:f>[2]LBandAOS2dn1p100Oct2011b!$BS$62:$BS$79</c:f>
              <c:numCache>
                <c:formatCode>General</c:formatCode>
                <c:ptCount val="18"/>
                <c:pt idx="0">
                  <c:v>59.069320461419998</c:v>
                </c:pt>
                <c:pt idx="1">
                  <c:v>375.66070323751228</c:v>
                </c:pt>
                <c:pt idx="2">
                  <c:v>809.24348407110369</c:v>
                </c:pt>
                <c:pt idx="3">
                  <c:v>866.90314396391341</c:v>
                </c:pt>
                <c:pt idx="4">
                  <c:v>866.90152330508738</c:v>
                </c:pt>
                <c:pt idx="5">
                  <c:v>774.73831997547654</c:v>
                </c:pt>
                <c:pt idx="6">
                  <c:v>648.2180269639689</c:v>
                </c:pt>
                <c:pt idx="7">
                  <c:v>521.13319558792011</c:v>
                </c:pt>
                <c:pt idx="8">
                  <c:v>408.84990051397432</c:v>
                </c:pt>
                <c:pt idx="9">
                  <c:v>316.04851934122297</c:v>
                </c:pt>
                <c:pt idx="10">
                  <c:v>242.21831016804438</c:v>
                </c:pt>
                <c:pt idx="11">
                  <c:v>184.79667734433798</c:v>
                </c:pt>
                <c:pt idx="12">
                  <c:v>140.73738833451</c:v>
                </c:pt>
                <c:pt idx="13">
                  <c:v>107.19638216717775</c:v>
                </c:pt>
                <c:pt idx="14">
                  <c:v>81.770697949051382</c:v>
                </c:pt>
                <c:pt idx="15">
                  <c:v>62.532027239962098</c:v>
                </c:pt>
                <c:pt idx="16">
                  <c:v>47.977494663948178</c:v>
                </c:pt>
                <c:pt idx="17">
                  <c:v>36.95596578644107</c:v>
                </c:pt>
              </c:numCache>
            </c:numRef>
          </c:yVal>
          <c:smooth val="1"/>
        </c:ser>
        <c:ser>
          <c:idx val="2"/>
          <c:order val="3"/>
          <c:spPr>
            <a:ln>
              <a:noFill/>
            </a:ln>
          </c:spPr>
          <c:marker>
            <c:symbol val="none"/>
          </c:marker>
          <c:xVal>
            <c:numRef>
              <c:f>[2]LBandAOS2dn1p100Oct2011b!$CI$58:$CI$65</c:f>
              <c:numCache>
                <c:formatCode>General</c:formatCode>
                <c:ptCount val="8"/>
                <c:pt idx="0">
                  <c:v>6.6993914751444414</c:v>
                </c:pt>
                <c:pt idx="1">
                  <c:v>3.9118763853061167</c:v>
                </c:pt>
                <c:pt idx="2">
                  <c:v>1.0836181785758741</c:v>
                </c:pt>
                <c:pt idx="3">
                  <c:v>0.41939677554048027</c:v>
                </c:pt>
                <c:pt idx="4">
                  <c:v>0.22044515235045251</c:v>
                </c:pt>
                <c:pt idx="5">
                  <c:v>0.21048040315411026</c:v>
                </c:pt>
                <c:pt idx="6">
                  <c:v>0.28018088507808675</c:v>
                </c:pt>
                <c:pt idx="7">
                  <c:v>0.21070063219862811</c:v>
                </c:pt>
              </c:numCache>
            </c:numRef>
          </c:xVal>
          <c:yVal>
            <c:numRef>
              <c:f>[2]LBandAOS2dn1p100Oct2011b!$CM$58:$CM$65</c:f>
              <c:numCache>
                <c:formatCode>General</c:formatCode>
                <c:ptCount val="8"/>
                <c:pt idx="0">
                  <c:v>152.33679409964572</c:v>
                </c:pt>
                <c:pt idx="1">
                  <c:v>239.73543884151024</c:v>
                </c:pt>
                <c:pt idx="2">
                  <c:v>610.90461162747442</c:v>
                </c:pt>
                <c:pt idx="3">
                  <c:v>760.27584199626881</c:v>
                </c:pt>
                <c:pt idx="4">
                  <c:v>330.32528455481201</c:v>
                </c:pt>
                <c:pt idx="5">
                  <c:v>488.54287144826066</c:v>
                </c:pt>
                <c:pt idx="6">
                  <c:v>886.01780732325233</c:v>
                </c:pt>
                <c:pt idx="7">
                  <c:v>1047.27947519291</c:v>
                </c:pt>
              </c:numCache>
            </c:numRef>
          </c:yVal>
          <c:smooth val="0"/>
        </c:ser>
        <c:ser>
          <c:idx val="3"/>
          <c:order val="0"/>
          <c:spPr>
            <a:ln w="38100">
              <a:solidFill>
                <a:srgbClr val="FF0000"/>
              </a:solidFill>
              <a:prstDash val="dash"/>
            </a:ln>
          </c:spPr>
          <c:marker>
            <c:symbol val="none"/>
          </c:marker>
          <c:dLbls>
            <c:dLbl>
              <c:idx val="3"/>
              <c:layout>
                <c:manualLayout>
                  <c:x val="4.2446941323345914E-2"/>
                  <c:y val="0.15819209039548193"/>
                </c:manualLayout>
              </c:layout>
              <c:tx>
                <c:rich>
                  <a:bodyPr/>
                  <a:lstStyle/>
                  <a:p>
                    <a:r>
                      <a:rPr lang="en-US" sz="1200" b="1" i="0" u="none" strike="noStrike" baseline="0" dirty="0" smtClean="0">
                        <a:solidFill>
                          <a:srgbClr val="FF0000"/>
                        </a:solidFill>
                      </a:rPr>
                      <a:t>↓  10  ft/day</a:t>
                    </a:r>
                    <a:endParaRPr lang="en-US" sz="1200" dirty="0">
                      <a:solidFill>
                        <a:srgbClr val="FF0000"/>
                      </a:solidFill>
                    </a:endParaRPr>
                  </a:p>
                </c:rich>
              </c:tx>
              <c:showLegendKey val="0"/>
              <c:showVal val="1"/>
              <c:showCatName val="0"/>
              <c:showSerName val="0"/>
              <c:showPercent val="0"/>
              <c:showBubbleSize val="0"/>
            </c:dLbl>
            <c:showLegendKey val="0"/>
            <c:showVal val="0"/>
            <c:showCatName val="0"/>
            <c:showSerName val="0"/>
            <c:showPercent val="0"/>
            <c:showBubbleSize val="0"/>
          </c:dLbls>
          <c:xVal>
            <c:numRef>
              <c:f>[3]LBandAOS2dn1p100Oct2011b!$AH$62:$AH$79</c:f>
              <c:numCache>
                <c:formatCode>General</c:formatCode>
                <c:ptCount val="18"/>
                <c:pt idx="0">
                  <c:v>0.1</c:v>
                </c:pt>
                <c:pt idx="1">
                  <c:v>0.15000000000000024</c:v>
                </c:pt>
                <c:pt idx="2">
                  <c:v>0.27500000000000002</c:v>
                </c:pt>
                <c:pt idx="3">
                  <c:v>0.3375000000000114</c:v>
                </c:pt>
                <c:pt idx="4">
                  <c:v>0.50624999999999998</c:v>
                </c:pt>
                <c:pt idx="5">
                  <c:v>0.75937500000002012</c:v>
                </c:pt>
                <c:pt idx="6">
                  <c:v>1.1390625000000001</c:v>
                </c:pt>
                <c:pt idx="7">
                  <c:v>1.7085937499999628</c:v>
                </c:pt>
                <c:pt idx="8">
                  <c:v>2.5628906249999988</c:v>
                </c:pt>
                <c:pt idx="9">
                  <c:v>3.8443359374999999</c:v>
                </c:pt>
                <c:pt idx="10">
                  <c:v>5.7665039062499845</c:v>
                </c:pt>
                <c:pt idx="11">
                  <c:v>8.6497558593750004</c:v>
                </c:pt>
                <c:pt idx="12">
                  <c:v>12.9746337890625</c:v>
                </c:pt>
                <c:pt idx="13">
                  <c:v>19.461950683593749</c:v>
                </c:pt>
                <c:pt idx="14">
                  <c:v>29.19292602539063</c:v>
                </c:pt>
                <c:pt idx="15">
                  <c:v>43.789389038086</c:v>
                </c:pt>
                <c:pt idx="16">
                  <c:v>65.684083557128758</c:v>
                </c:pt>
                <c:pt idx="17">
                  <c:v>98.526125335693351</c:v>
                </c:pt>
              </c:numCache>
            </c:numRef>
          </c:xVal>
          <c:yVal>
            <c:numRef>
              <c:f>[3]LBandAOS2dn1p100Oct2011b!$BS$62:$BS$79</c:f>
              <c:numCache>
                <c:formatCode>General</c:formatCode>
                <c:ptCount val="18"/>
                <c:pt idx="2">
                  <c:v>23.806633800771916</c:v>
                </c:pt>
                <c:pt idx="3">
                  <c:v>95.341705033678849</c:v>
                </c:pt>
                <c:pt idx="4">
                  <c:v>282.90324526586994</c:v>
                </c:pt>
                <c:pt idx="5">
                  <c:v>406.16491657483772</c:v>
                </c:pt>
                <c:pt idx="6">
                  <c:v>436.98284253547001</c:v>
                </c:pt>
                <c:pt idx="7">
                  <c:v>406.55421215777181</c:v>
                </c:pt>
                <c:pt idx="8">
                  <c:v>348.70396428431701</c:v>
                </c:pt>
                <c:pt idx="9">
                  <c:v>285.09751363708324</c:v>
                </c:pt>
                <c:pt idx="10">
                  <c:v>226.48108722716034</c:v>
                </c:pt>
                <c:pt idx="11">
                  <c:v>176.85107316678341</c:v>
                </c:pt>
                <c:pt idx="12">
                  <c:v>136.74087878449652</c:v>
                </c:pt>
                <c:pt idx="13">
                  <c:v>105.18948743761725</c:v>
                </c:pt>
                <c:pt idx="14">
                  <c:v>80.763067700431378</c:v>
                </c:pt>
                <c:pt idx="15">
                  <c:v>62.025669971321712</c:v>
                </c:pt>
                <c:pt idx="16">
                  <c:v>47.722619025226443</c:v>
                </c:pt>
                <c:pt idx="17">
                  <c:v>36.827382190811257</c:v>
                </c:pt>
              </c:numCache>
            </c:numRef>
          </c:yVal>
          <c:smooth val="1"/>
        </c:ser>
        <c:ser>
          <c:idx val="1"/>
          <c:order val="1"/>
          <c:spPr>
            <a:ln>
              <a:noFill/>
            </a:ln>
          </c:spPr>
          <c:marker>
            <c:symbol val="diamond"/>
            <c:size val="8"/>
            <c:spPr>
              <a:noFill/>
              <a:ln w="25400">
                <a:solidFill>
                  <a:srgbClr val="FF0000"/>
                </a:solidFill>
              </a:ln>
            </c:spPr>
          </c:marker>
          <c:dLbls>
            <c:dLbl>
              <c:idx val="6"/>
              <c:layout>
                <c:manualLayout>
                  <c:x val="-0.30911754147961573"/>
                  <c:y val="-7.5952931915504182E-3"/>
                </c:manualLayout>
              </c:layout>
              <c:tx>
                <c:rich>
                  <a:bodyPr/>
                  <a:lstStyle/>
                  <a:p>
                    <a:r>
                      <a:rPr lang="en-US" b="1" dirty="0" smtClean="0">
                        <a:solidFill>
                          <a:schemeClr val="tx1">
                            <a:lumMod val="65000"/>
                            <a:lumOff val="35000"/>
                          </a:schemeClr>
                        </a:solidFill>
                      </a:rPr>
                      <a:t>Z2+A2+C4</a:t>
                    </a:r>
                    <a:endParaRPr lang="en-US" b="1" dirty="0">
                      <a:solidFill>
                        <a:schemeClr val="tx1">
                          <a:lumMod val="65000"/>
                          <a:lumOff val="35000"/>
                        </a:schemeClr>
                      </a:solidFill>
                    </a:endParaRPr>
                  </a:p>
                </c:rich>
              </c:tx>
              <c:showLegendKey val="0"/>
              <c:showVal val="1"/>
              <c:showCatName val="0"/>
              <c:showSerName val="0"/>
              <c:showPercent val="0"/>
              <c:showBubbleSize val="0"/>
            </c:dLbl>
            <c:showLegendKey val="0"/>
            <c:showVal val="0"/>
            <c:showCatName val="0"/>
            <c:showSerName val="0"/>
            <c:showPercent val="0"/>
            <c:showBubbleSize val="0"/>
          </c:dLbls>
          <c:xVal>
            <c:numRef>
              <c:f>[3]LBandAOS2dn1p100Oct2011b!$CP$57:$CP$64</c:f>
              <c:numCache>
                <c:formatCode>General</c:formatCode>
                <c:ptCount val="8"/>
                <c:pt idx="0">
                  <c:v>5.9633787569402852</c:v>
                </c:pt>
                <c:pt idx="1">
                  <c:v>3.15749048005453</c:v>
                </c:pt>
                <c:pt idx="2">
                  <c:v>2.4649318766008088</c:v>
                </c:pt>
                <c:pt idx="3">
                  <c:v>1.689776619167777</c:v>
                </c:pt>
                <c:pt idx="4">
                  <c:v>1.3500637854929958</c:v>
                </c:pt>
                <c:pt idx="5">
                  <c:v>1.0319195061145658</c:v>
                </c:pt>
                <c:pt idx="6">
                  <c:v>0.59098709797312199</c:v>
                </c:pt>
                <c:pt idx="7">
                  <c:v>0.41369030470089502</c:v>
                </c:pt>
              </c:numCache>
            </c:numRef>
          </c:xVal>
          <c:yVal>
            <c:numRef>
              <c:f>[3]LBandAOS2dn1p100Oct2011b!$DE$57:$DE$64</c:f>
              <c:numCache>
                <c:formatCode>General</c:formatCode>
                <c:ptCount val="8"/>
                <c:pt idx="0">
                  <c:v>199.35324996524704</c:v>
                </c:pt>
                <c:pt idx="1">
                  <c:v>323.21991980301897</c:v>
                </c:pt>
                <c:pt idx="2">
                  <c:v>391.65309882536826</c:v>
                </c:pt>
                <c:pt idx="3">
                  <c:v>443.99497130548713</c:v>
                </c:pt>
                <c:pt idx="4">
                  <c:v>408.61485561443004</c:v>
                </c:pt>
                <c:pt idx="5">
                  <c:v>443.71152582526969</c:v>
                </c:pt>
                <c:pt idx="6">
                  <c:v>326.70703342764864</c:v>
                </c:pt>
                <c:pt idx="7">
                  <c:v>400.05007067665872</c:v>
                </c:pt>
              </c:numCache>
            </c:numRef>
          </c:yVal>
          <c:smooth val="0"/>
        </c:ser>
        <c:ser>
          <c:idx val="4"/>
          <c:order val="4"/>
          <c:spPr>
            <a:ln>
              <a:noFill/>
            </a:ln>
          </c:spPr>
          <c:marker>
            <c:symbol val="circle"/>
            <c:size val="7"/>
            <c:spPr>
              <a:noFill/>
              <a:ln w="25400">
                <a:solidFill>
                  <a:schemeClr val="tx1"/>
                </a:solidFill>
              </a:ln>
            </c:spPr>
          </c:marker>
          <c:dLbls>
            <c:dLbl>
              <c:idx val="4"/>
              <c:layout>
                <c:manualLayout>
                  <c:x val="3.5038391071454511E-2"/>
                  <c:y val="9.5922032740458227E-2"/>
                </c:manualLayout>
              </c:layout>
              <c:tx>
                <c:rich>
                  <a:bodyPr/>
                  <a:lstStyle/>
                  <a:p>
                    <a:r>
                      <a:rPr lang="en-US" sz="1100" b="1" dirty="0" smtClean="0">
                        <a:solidFill>
                          <a:srgbClr val="FF0000"/>
                        </a:solidFill>
                      </a:rPr>
                      <a:t>C2+H1</a:t>
                    </a:r>
                    <a:endParaRPr lang="en-US" sz="1100" b="1" dirty="0">
                      <a:solidFill>
                        <a:srgbClr val="FF0000"/>
                      </a:solidFill>
                    </a:endParaRPr>
                  </a:p>
                </c:rich>
              </c:tx>
              <c:showLegendKey val="0"/>
              <c:showVal val="1"/>
              <c:showCatName val="0"/>
              <c:showSerName val="0"/>
              <c:showPercent val="0"/>
              <c:showBubbleSize val="0"/>
            </c:dLbl>
            <c:showLegendKey val="0"/>
            <c:showVal val="0"/>
            <c:showCatName val="0"/>
            <c:showSerName val="0"/>
            <c:showPercent val="0"/>
            <c:showBubbleSize val="0"/>
          </c:dLbls>
          <c:xVal>
            <c:numRef>
              <c:f>[2]LBandAOS2dn1p100Oct2011b!$CI$58:$CI$65</c:f>
              <c:numCache>
                <c:formatCode>General</c:formatCode>
                <c:ptCount val="8"/>
                <c:pt idx="0">
                  <c:v>6.6993914751444414</c:v>
                </c:pt>
                <c:pt idx="1">
                  <c:v>3.9118763853061167</c:v>
                </c:pt>
                <c:pt idx="2">
                  <c:v>1.0836181785758741</c:v>
                </c:pt>
                <c:pt idx="3">
                  <c:v>0.41939677554048027</c:v>
                </c:pt>
                <c:pt idx="4">
                  <c:v>0.22044515235045251</c:v>
                </c:pt>
                <c:pt idx="5">
                  <c:v>0.21048040315411026</c:v>
                </c:pt>
                <c:pt idx="6">
                  <c:v>0.28018088507808675</c:v>
                </c:pt>
                <c:pt idx="7">
                  <c:v>0.21070063219862811</c:v>
                </c:pt>
              </c:numCache>
            </c:numRef>
          </c:xVal>
          <c:yVal>
            <c:numRef>
              <c:f>[2]LBandAOS2dn1p100Oct2011b!$CM$58:$CM$65</c:f>
              <c:numCache>
                <c:formatCode>General</c:formatCode>
                <c:ptCount val="8"/>
                <c:pt idx="0">
                  <c:v>152.33679409964572</c:v>
                </c:pt>
                <c:pt idx="1">
                  <c:v>239.73543884151024</c:v>
                </c:pt>
                <c:pt idx="2">
                  <c:v>610.90461162747442</c:v>
                </c:pt>
                <c:pt idx="3">
                  <c:v>760.27584199626881</c:v>
                </c:pt>
                <c:pt idx="4">
                  <c:v>330.32528455481201</c:v>
                </c:pt>
                <c:pt idx="5">
                  <c:v>488.54287144826066</c:v>
                </c:pt>
                <c:pt idx="6">
                  <c:v>886.01780732325233</c:v>
                </c:pt>
                <c:pt idx="7">
                  <c:v>1047.27947519291</c:v>
                </c:pt>
              </c:numCache>
            </c:numRef>
          </c:yVal>
          <c:smooth val="0"/>
        </c:ser>
        <c:ser>
          <c:idx val="5"/>
          <c:order val="5"/>
          <c:tx>
            <c:v>Model without F5 and F6</c:v>
          </c:tx>
          <c:spPr>
            <a:ln w="38100">
              <a:solidFill>
                <a:srgbClr val="0000FF"/>
              </a:solidFill>
              <a:prstDash val="dash"/>
            </a:ln>
          </c:spPr>
          <c:marker>
            <c:symbol val="none"/>
          </c:marker>
          <c:xVal>
            <c:numRef>
              <c:f>LBandAOS2dn1p100Oct2011b!$AH$62:$AH$74</c:f>
              <c:numCache>
                <c:formatCode>General</c:formatCode>
                <c:ptCount val="13"/>
                <c:pt idx="0">
                  <c:v>0.1</c:v>
                </c:pt>
                <c:pt idx="1">
                  <c:v>0.15000000000000024</c:v>
                </c:pt>
                <c:pt idx="2">
                  <c:v>0.22500000000000001</c:v>
                </c:pt>
                <c:pt idx="3">
                  <c:v>0.3375000000000114</c:v>
                </c:pt>
                <c:pt idx="4">
                  <c:v>0.50624999999999998</c:v>
                </c:pt>
                <c:pt idx="5">
                  <c:v>0.75937500000002012</c:v>
                </c:pt>
                <c:pt idx="6">
                  <c:v>1.1390625000000001</c:v>
                </c:pt>
                <c:pt idx="7">
                  <c:v>1.7085937499999628</c:v>
                </c:pt>
                <c:pt idx="8">
                  <c:v>2.5628906249999988</c:v>
                </c:pt>
                <c:pt idx="9">
                  <c:v>3.8443359374999999</c:v>
                </c:pt>
                <c:pt idx="10">
                  <c:v>5.7665039062499845</c:v>
                </c:pt>
                <c:pt idx="11">
                  <c:v>8.6497558593750004</c:v>
                </c:pt>
                <c:pt idx="12">
                  <c:v>12.9746337890625</c:v>
                </c:pt>
              </c:numCache>
            </c:numRef>
          </c:xVal>
          <c:yVal>
            <c:numRef>
              <c:f>LBandAOS2dn1p100Oct2011b!$BR$62:$BR$74</c:f>
              <c:numCache>
                <c:formatCode>General</c:formatCode>
                <c:ptCount val="13"/>
                <c:pt idx="0">
                  <c:v>6522.1721579152418</c:v>
                </c:pt>
                <c:pt idx="1">
                  <c:v>4810.4632504869214</c:v>
                </c:pt>
                <c:pt idx="2">
                  <c:v>3552.0268493073791</c:v>
                </c:pt>
                <c:pt idx="3">
                  <c:v>2626.09623069486</c:v>
                </c:pt>
                <c:pt idx="4">
                  <c:v>1944.2158777214627</c:v>
                </c:pt>
                <c:pt idx="5">
                  <c:v>1441.5754888154722</c:v>
                </c:pt>
                <c:pt idx="6">
                  <c:v>1070.6650725544678</c:v>
                </c:pt>
                <c:pt idx="7">
                  <c:v>796.64044493771155</c:v>
                </c:pt>
                <c:pt idx="8">
                  <c:v>593.93493659451838</c:v>
                </c:pt>
                <c:pt idx="9">
                  <c:v>443.77559347449164</c:v>
                </c:pt>
                <c:pt idx="10">
                  <c:v>332.37010205837669</c:v>
                </c:pt>
                <c:pt idx="11">
                  <c:v>249.57764639275987</c:v>
                </c:pt>
                <c:pt idx="12">
                  <c:v>187.93639889788221</c:v>
                </c:pt>
              </c:numCache>
            </c:numRef>
          </c:yVal>
          <c:smooth val="0"/>
        </c:ser>
        <c:ser>
          <c:idx val="6"/>
          <c:order val="6"/>
          <c:tx>
            <c:v>LB-AOS</c:v>
          </c:tx>
          <c:spPr>
            <a:ln>
              <a:noFill/>
            </a:ln>
          </c:spPr>
          <c:marker>
            <c:symbol val="square"/>
            <c:size val="7"/>
            <c:spPr>
              <a:noFill/>
              <a:ln w="25400">
                <a:solidFill>
                  <a:srgbClr val="0070C0"/>
                </a:solidFill>
              </a:ln>
            </c:spPr>
          </c:marker>
          <c:dLbls>
            <c:dLbl>
              <c:idx val="2"/>
              <c:layout>
                <c:manualLayout>
                  <c:x val="-0.22259231805615801"/>
                  <c:y val="-7.721909686642553E-2"/>
                </c:manualLayout>
              </c:layout>
              <c:tx>
                <c:rich>
                  <a:bodyPr/>
                  <a:lstStyle/>
                  <a:p>
                    <a:r>
                      <a:rPr lang="en-US" sz="1200" b="1" dirty="0" smtClean="0">
                        <a:solidFill>
                          <a:srgbClr val="0000FF"/>
                        </a:solidFill>
                      </a:rPr>
                      <a:t>Z2+A2</a:t>
                    </a:r>
                    <a:endParaRPr lang="en-US" sz="1200" b="1" dirty="0">
                      <a:solidFill>
                        <a:srgbClr val="0000FF"/>
                      </a:solidFill>
                    </a:endParaRPr>
                  </a:p>
                </c:rich>
              </c:tx>
              <c:showLegendKey val="0"/>
              <c:showVal val="1"/>
              <c:showCatName val="0"/>
              <c:showSerName val="0"/>
              <c:showPercent val="0"/>
              <c:showBubbleSize val="0"/>
            </c:dLbl>
            <c:showLegendKey val="0"/>
            <c:showVal val="0"/>
            <c:showCatName val="0"/>
            <c:showSerName val="0"/>
            <c:showPercent val="0"/>
            <c:showBubbleSize val="0"/>
          </c:dLbls>
          <c:xVal>
            <c:numRef>
              <c:f>LBandAOS2dn1p100Oct2011b!$AH$26:$AH$30</c:f>
              <c:numCache>
                <c:formatCode>General</c:formatCode>
                <c:ptCount val="5"/>
                <c:pt idx="0">
                  <c:v>2.8448029840706193</c:v>
                </c:pt>
                <c:pt idx="1">
                  <c:v>1.4308980070816097</c:v>
                </c:pt>
                <c:pt idx="2">
                  <c:v>0.58386780100169156</c:v>
                </c:pt>
                <c:pt idx="3">
                  <c:v>0.36442221794583018</c:v>
                </c:pt>
                <c:pt idx="4">
                  <c:v>4.5324255438674745</c:v>
                </c:pt>
              </c:numCache>
            </c:numRef>
          </c:xVal>
          <c:yVal>
            <c:numRef>
              <c:f>LBandAOS2dn1p100Oct2011b!$AI$26:$AI$30</c:f>
              <c:numCache>
                <c:formatCode>General</c:formatCode>
                <c:ptCount val="5"/>
                <c:pt idx="0">
                  <c:v>465.4011868253217</c:v>
                </c:pt>
                <c:pt idx="1">
                  <c:v>809.61595005619881</c:v>
                </c:pt>
                <c:pt idx="2">
                  <c:v>1511.7288340491821</c:v>
                </c:pt>
                <c:pt idx="3">
                  <c:v>2240.3986793006848</c:v>
                </c:pt>
                <c:pt idx="4">
                  <c:v>335.92849415726624</c:v>
                </c:pt>
              </c:numCache>
            </c:numRef>
          </c:yVal>
          <c:smooth val="0"/>
        </c:ser>
        <c:dLbls>
          <c:showLegendKey val="0"/>
          <c:showVal val="0"/>
          <c:showCatName val="0"/>
          <c:showSerName val="0"/>
          <c:showPercent val="0"/>
          <c:showBubbleSize val="0"/>
        </c:dLbls>
        <c:axId val="70758784"/>
        <c:axId val="70760704"/>
      </c:scatterChart>
      <c:valAx>
        <c:axId val="70758784"/>
        <c:scaling>
          <c:logBase val="10"/>
          <c:orientation val="minMax"/>
          <c:max val="100"/>
          <c:min val="1.0000000000000005E-2"/>
        </c:scaling>
        <c:delete val="0"/>
        <c:axPos val="b"/>
        <c:title>
          <c:tx>
            <c:rich>
              <a:bodyPr/>
              <a:lstStyle/>
              <a:p>
                <a:pPr>
                  <a:defRPr/>
                </a:pPr>
                <a:r>
                  <a:rPr lang="en-US" sz="1400"/>
                  <a:t>Total flow (cm</a:t>
                </a:r>
                <a:r>
                  <a:rPr lang="en-US" sz="1400" baseline="30000"/>
                  <a:t>3</a:t>
                </a:r>
                <a:r>
                  <a:rPr lang="en-US" sz="1400"/>
                  <a:t>/min)</a:t>
                </a:r>
              </a:p>
            </c:rich>
          </c:tx>
          <c:layout/>
          <c:overlay val="0"/>
        </c:title>
        <c:numFmt formatCode="General" sourceLinked="1"/>
        <c:majorTickMark val="out"/>
        <c:minorTickMark val="in"/>
        <c:tickLblPos val="nextTo"/>
        <c:spPr>
          <a:ln w="31750">
            <a:solidFill>
              <a:schemeClr val="tx1"/>
            </a:solidFill>
          </a:ln>
        </c:spPr>
        <c:txPr>
          <a:bodyPr/>
          <a:lstStyle/>
          <a:p>
            <a:pPr>
              <a:defRPr sz="1200"/>
            </a:pPr>
            <a:endParaRPr lang="en-US"/>
          </a:p>
        </c:txPr>
        <c:crossAx val="70760704"/>
        <c:crosses val="autoZero"/>
        <c:crossBetween val="midCat"/>
      </c:valAx>
      <c:valAx>
        <c:axId val="70760704"/>
        <c:scaling>
          <c:logBase val="10"/>
          <c:orientation val="minMax"/>
          <c:max val="10000"/>
          <c:min val="10"/>
        </c:scaling>
        <c:delete val="0"/>
        <c:axPos val="l"/>
        <c:title>
          <c:tx>
            <c:rich>
              <a:bodyPr rot="-5400000" vert="horz"/>
              <a:lstStyle/>
              <a:p>
                <a:pPr>
                  <a:defRPr/>
                </a:pPr>
                <a:r>
                  <a:rPr lang="en-US" sz="1400"/>
                  <a:t>Apparent Viscosity (cP)</a:t>
                </a:r>
              </a:p>
            </c:rich>
          </c:tx>
          <c:layout/>
          <c:overlay val="0"/>
        </c:title>
        <c:numFmt formatCode="General" sourceLinked="1"/>
        <c:majorTickMark val="out"/>
        <c:minorTickMark val="in"/>
        <c:tickLblPos val="nextTo"/>
        <c:spPr>
          <a:ln w="31750">
            <a:solidFill>
              <a:schemeClr val="tx1"/>
            </a:solidFill>
          </a:ln>
        </c:spPr>
        <c:txPr>
          <a:bodyPr/>
          <a:lstStyle/>
          <a:p>
            <a:pPr>
              <a:defRPr sz="1200"/>
            </a:pPr>
            <a:endParaRPr lang="en-US"/>
          </a:p>
        </c:txPr>
        <c:crossAx val="70758784"/>
        <c:crossesAt val="1.0000000000000005E-2"/>
        <c:crossBetween val="midCat"/>
      </c:valAx>
      <c:spPr>
        <a:noFill/>
        <a:ln>
          <a:noFill/>
        </a:ln>
      </c:spPr>
    </c:plotArea>
    <c:plotVisOnly val="1"/>
    <c:dispBlanksAs val="gap"/>
    <c:showDLblsOverMax val="0"/>
  </c:chart>
  <c:spPr>
    <a:noFill/>
    <a:ln>
      <a:noFill/>
    </a:ln>
  </c:sp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5813379274730918"/>
          <c:y val="3.5655449560330801E-2"/>
          <c:w val="0.54567149431956641"/>
          <c:h val="0.92868910087933843"/>
        </c:manualLayout>
      </c:layout>
      <c:scatterChart>
        <c:scatterStyle val="lineMarker"/>
        <c:varyColors val="0"/>
        <c:ser>
          <c:idx val="1"/>
          <c:order val="0"/>
          <c:tx>
            <c:v>Fracture</c:v>
          </c:tx>
          <c:spPr>
            <a:ln w="127000">
              <a:solidFill>
                <a:schemeClr val="tx2">
                  <a:lumMod val="75000"/>
                </a:schemeClr>
              </a:solidFill>
            </a:ln>
          </c:spPr>
          <c:marker>
            <c:symbol val="none"/>
          </c:marker>
          <c:xVal>
            <c:numRef>
              <c:f>Sheet1!$F$24:$F$25</c:f>
              <c:numCache>
                <c:formatCode>General</c:formatCode>
                <c:ptCount val="2"/>
                <c:pt idx="0">
                  <c:v>1</c:v>
                </c:pt>
                <c:pt idx="1">
                  <c:v>1</c:v>
                </c:pt>
              </c:numCache>
            </c:numRef>
          </c:xVal>
          <c:yVal>
            <c:numRef>
              <c:f>Sheet1!$G$24:$G$25</c:f>
              <c:numCache>
                <c:formatCode>General</c:formatCode>
                <c:ptCount val="2"/>
                <c:pt idx="0">
                  <c:v>10</c:v>
                </c:pt>
                <c:pt idx="1">
                  <c:v>1</c:v>
                </c:pt>
              </c:numCache>
            </c:numRef>
          </c:yVal>
          <c:smooth val="0"/>
        </c:ser>
        <c:ser>
          <c:idx val="0"/>
          <c:order val="1"/>
          <c:tx>
            <c:v>Matrix H</c:v>
          </c:tx>
          <c:spPr>
            <a:ln w="127000">
              <a:solidFill>
                <a:schemeClr val="accent5">
                  <a:lumMod val="75000"/>
                </a:schemeClr>
              </a:solidFill>
            </a:ln>
          </c:spPr>
          <c:marker>
            <c:symbol val="none"/>
          </c:marker>
          <c:xVal>
            <c:numRef>
              <c:f>Sheet1!$F$26:$F$27</c:f>
              <c:numCache>
                <c:formatCode>General</c:formatCode>
                <c:ptCount val="2"/>
                <c:pt idx="0">
                  <c:v>2</c:v>
                </c:pt>
                <c:pt idx="1">
                  <c:v>2</c:v>
                </c:pt>
              </c:numCache>
            </c:numRef>
          </c:xVal>
          <c:yVal>
            <c:numRef>
              <c:f>Sheet1!$G$26:$G$27</c:f>
              <c:numCache>
                <c:formatCode>General</c:formatCode>
                <c:ptCount val="2"/>
                <c:pt idx="0">
                  <c:v>1</c:v>
                </c:pt>
                <c:pt idx="1">
                  <c:v>0.5</c:v>
                </c:pt>
              </c:numCache>
            </c:numRef>
          </c:yVal>
          <c:smooth val="0"/>
        </c:ser>
        <c:ser>
          <c:idx val="2"/>
          <c:order val="2"/>
          <c:tx>
            <c:v>Matrix M</c:v>
          </c:tx>
          <c:spPr>
            <a:ln w="127000">
              <a:solidFill>
                <a:srgbClr val="00B050"/>
              </a:solidFill>
            </a:ln>
          </c:spPr>
          <c:marker>
            <c:symbol val="none"/>
          </c:marker>
          <c:dLbls>
            <c:dLbl>
              <c:idx val="0"/>
              <c:layout>
                <c:manualLayout>
                  <c:x val="0.19106673332592691"/>
                  <c:y val="0.35537096209874147"/>
                </c:manualLayout>
              </c:layout>
              <c:tx>
                <c:rich>
                  <a:bodyPr/>
                  <a:lstStyle/>
                  <a:p>
                    <a:r>
                      <a:rPr lang="en-US" sz="1400" b="1" dirty="0" smtClean="0">
                        <a:solidFill>
                          <a:srgbClr val="FF0000"/>
                        </a:solidFill>
                      </a:rPr>
                      <a:t>Extreme</a:t>
                    </a:r>
                  </a:p>
                  <a:p>
                    <a:r>
                      <a:rPr lang="en-US" sz="1400" b="1" dirty="0" smtClean="0">
                        <a:solidFill>
                          <a:srgbClr val="FF0000"/>
                        </a:solidFill>
                      </a:rPr>
                      <a:t>case</a:t>
                    </a:r>
                    <a:endParaRPr lang="en-US" sz="1400" b="1" dirty="0">
                      <a:solidFill>
                        <a:srgbClr val="FF0000"/>
                      </a:solidFill>
                    </a:endParaRPr>
                  </a:p>
                </c:rich>
              </c:tx>
              <c:showLegendKey val="0"/>
              <c:showVal val="1"/>
              <c:showCatName val="0"/>
              <c:showSerName val="0"/>
              <c:showPercent val="0"/>
              <c:showBubbleSize val="0"/>
            </c:dLbl>
            <c:dLbl>
              <c:idx val="1"/>
              <c:delete val="1"/>
            </c:dLbl>
            <c:txPr>
              <a:bodyPr/>
              <a:lstStyle/>
              <a:p>
                <a:pPr>
                  <a:defRPr sz="700"/>
                </a:pPr>
                <a:endParaRPr lang="en-US"/>
              </a:p>
            </c:txPr>
            <c:showLegendKey val="0"/>
            <c:showVal val="1"/>
            <c:showCatName val="0"/>
            <c:showSerName val="0"/>
            <c:showPercent val="0"/>
            <c:showBubbleSize val="0"/>
            <c:showLeaderLines val="0"/>
          </c:dLbls>
          <c:xVal>
            <c:numRef>
              <c:f>Sheet1!$F$28:$F$29</c:f>
              <c:numCache>
                <c:formatCode>General</c:formatCode>
                <c:ptCount val="2"/>
                <c:pt idx="0">
                  <c:v>3</c:v>
                </c:pt>
                <c:pt idx="1">
                  <c:v>3</c:v>
                </c:pt>
              </c:numCache>
            </c:numRef>
          </c:xVal>
          <c:yVal>
            <c:numRef>
              <c:f>Sheet1!$G$28:$G$29</c:f>
              <c:numCache>
                <c:formatCode>General</c:formatCode>
                <c:ptCount val="2"/>
                <c:pt idx="0">
                  <c:v>0.5</c:v>
                </c:pt>
                <c:pt idx="1">
                  <c:v>0.30000000000000032</c:v>
                </c:pt>
              </c:numCache>
            </c:numRef>
          </c:yVal>
          <c:smooth val="0"/>
        </c:ser>
        <c:ser>
          <c:idx val="3"/>
          <c:order val="3"/>
          <c:tx>
            <c:v>Matrix L</c:v>
          </c:tx>
          <c:spPr>
            <a:ln w="127000">
              <a:solidFill>
                <a:schemeClr val="accent6">
                  <a:lumMod val="75000"/>
                </a:schemeClr>
              </a:solidFill>
            </a:ln>
          </c:spPr>
          <c:marker>
            <c:symbol val="none"/>
          </c:marker>
          <c:xVal>
            <c:numRef>
              <c:f>Sheet1!$F$30:$F$31</c:f>
              <c:numCache>
                <c:formatCode>General</c:formatCode>
                <c:ptCount val="2"/>
                <c:pt idx="0">
                  <c:v>4</c:v>
                </c:pt>
                <c:pt idx="1">
                  <c:v>4</c:v>
                </c:pt>
              </c:numCache>
            </c:numRef>
          </c:xVal>
          <c:yVal>
            <c:numRef>
              <c:f>Sheet1!$G$30:$G$31</c:f>
              <c:numCache>
                <c:formatCode>General</c:formatCode>
                <c:ptCount val="2"/>
                <c:pt idx="0">
                  <c:v>0.30000000000000032</c:v>
                </c:pt>
                <c:pt idx="1">
                  <c:v>1.0000000000000005E-2</c:v>
                </c:pt>
              </c:numCache>
            </c:numRef>
          </c:yVal>
          <c:smooth val="0"/>
        </c:ser>
        <c:dLbls>
          <c:showLegendKey val="0"/>
          <c:showVal val="0"/>
          <c:showCatName val="0"/>
          <c:showSerName val="0"/>
          <c:showPercent val="0"/>
          <c:showBubbleSize val="0"/>
        </c:dLbls>
        <c:axId val="96797440"/>
        <c:axId val="96798976"/>
      </c:scatterChart>
      <c:valAx>
        <c:axId val="96797440"/>
        <c:scaling>
          <c:orientation val="minMax"/>
        </c:scaling>
        <c:delete val="0"/>
        <c:axPos val="b"/>
        <c:numFmt formatCode="General" sourceLinked="0"/>
        <c:majorTickMark val="out"/>
        <c:minorTickMark val="none"/>
        <c:tickLblPos val="none"/>
        <c:crossAx val="96798976"/>
        <c:crossesAt val="1.0000000000000005E-2"/>
        <c:crossBetween val="midCat"/>
      </c:valAx>
      <c:valAx>
        <c:axId val="96798976"/>
        <c:scaling>
          <c:logBase val="10"/>
          <c:orientation val="minMax"/>
        </c:scaling>
        <c:delete val="0"/>
        <c:axPos val="l"/>
        <c:majorGridlines/>
        <c:title>
          <c:tx>
            <c:rich>
              <a:bodyPr rot="-5400000" vert="horz"/>
              <a:lstStyle/>
              <a:p>
                <a:pPr>
                  <a:defRPr sz="2400"/>
                </a:pPr>
                <a:r>
                  <a:rPr lang="en-US" sz="1600" dirty="0"/>
                  <a:t>Permeability  (Darcy)</a:t>
                </a:r>
              </a:p>
            </c:rich>
          </c:tx>
          <c:layout/>
          <c:overlay val="0"/>
        </c:title>
        <c:numFmt formatCode="General" sourceLinked="1"/>
        <c:majorTickMark val="out"/>
        <c:minorTickMark val="in"/>
        <c:tickLblPos val="nextTo"/>
        <c:spPr>
          <a:ln w="25400">
            <a:solidFill>
              <a:schemeClr val="tx1"/>
            </a:solidFill>
          </a:ln>
        </c:spPr>
        <c:txPr>
          <a:bodyPr/>
          <a:lstStyle/>
          <a:p>
            <a:pPr>
              <a:defRPr sz="1800"/>
            </a:pPr>
            <a:endParaRPr lang="en-US"/>
          </a:p>
        </c:txPr>
        <c:crossAx val="96797440"/>
        <c:crosses val="autoZero"/>
        <c:crossBetween val="midCat"/>
      </c:valAx>
      <c:spPr>
        <a:noFill/>
        <a:ln>
          <a:noFill/>
        </a:ln>
      </c:spPr>
    </c:plotArea>
    <c:legend>
      <c:legendPos val="r"/>
      <c:legendEntry>
        <c:idx val="0"/>
        <c:txPr>
          <a:bodyPr/>
          <a:lstStyle/>
          <a:p>
            <a:pPr>
              <a:defRPr sz="1200">
                <a:solidFill>
                  <a:schemeClr val="tx2">
                    <a:lumMod val="75000"/>
                  </a:schemeClr>
                </a:solidFill>
              </a:defRPr>
            </a:pPr>
            <a:endParaRPr lang="en-US"/>
          </a:p>
        </c:txPr>
      </c:legendEntry>
      <c:legendEntry>
        <c:idx val="1"/>
        <c:txPr>
          <a:bodyPr/>
          <a:lstStyle/>
          <a:p>
            <a:pPr>
              <a:defRPr sz="1200">
                <a:solidFill>
                  <a:schemeClr val="accent5">
                    <a:lumMod val="75000"/>
                  </a:schemeClr>
                </a:solidFill>
              </a:defRPr>
            </a:pPr>
            <a:endParaRPr lang="en-US"/>
          </a:p>
        </c:txPr>
      </c:legendEntry>
      <c:legendEntry>
        <c:idx val="2"/>
        <c:txPr>
          <a:bodyPr/>
          <a:lstStyle/>
          <a:p>
            <a:pPr>
              <a:defRPr sz="1200">
                <a:solidFill>
                  <a:srgbClr val="00B050"/>
                </a:solidFill>
              </a:defRPr>
            </a:pPr>
            <a:endParaRPr lang="en-US"/>
          </a:p>
        </c:txPr>
      </c:legendEntry>
      <c:legendEntry>
        <c:idx val="3"/>
        <c:txPr>
          <a:bodyPr/>
          <a:lstStyle/>
          <a:p>
            <a:pPr>
              <a:defRPr sz="1200">
                <a:solidFill>
                  <a:schemeClr val="accent6">
                    <a:lumMod val="75000"/>
                  </a:schemeClr>
                </a:solidFill>
              </a:defRPr>
            </a:pPr>
            <a:endParaRPr lang="en-US"/>
          </a:p>
        </c:txPr>
      </c:legendEntry>
      <c:layout>
        <c:manualLayout>
          <c:xMode val="edge"/>
          <c:yMode val="edge"/>
          <c:x val="0.79635866076608752"/>
          <c:y val="0.24068345639870861"/>
          <c:w val="0.15954901615869949"/>
          <c:h val="0.42746500388845726"/>
        </c:manualLayout>
      </c:layout>
      <c:overlay val="0"/>
      <c:txPr>
        <a:bodyPr/>
        <a:lstStyle/>
        <a:p>
          <a:pPr>
            <a:defRPr sz="1200"/>
          </a:pPr>
          <a:endParaRPr lang="en-US"/>
        </a:p>
      </c:txPr>
    </c:legend>
    <c:plotVisOnly val="1"/>
    <c:dispBlanksAs val="gap"/>
    <c:showDLblsOverMax val="0"/>
  </c:chart>
  <c:spPr>
    <a:noFill/>
    <a:ln>
      <a:noFill/>
    </a:ln>
  </c:sp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391466359018394"/>
          <c:y val="0.20417833187518244"/>
          <c:w val="0.65325384489335092"/>
          <c:h val="0.54727580927385078"/>
        </c:manualLayout>
      </c:layout>
      <c:scatterChart>
        <c:scatterStyle val="lineMarker"/>
        <c:varyColors val="0"/>
        <c:ser>
          <c:idx val="1"/>
          <c:order val="0"/>
          <c:tx>
            <c:strRef>
              <c:f>Comparison!$AG$1958</c:f>
              <c:strCache>
                <c:ptCount val="1"/>
                <c:pt idx="0">
                  <c:v>C16-18AOS in SWIS</c:v>
                </c:pt>
              </c:strCache>
            </c:strRef>
          </c:tx>
          <c:spPr>
            <a:ln>
              <a:solidFill>
                <a:schemeClr val="tx1">
                  <a:lumMod val="50000"/>
                  <a:lumOff val="50000"/>
                </a:schemeClr>
              </a:solidFill>
            </a:ln>
          </c:spPr>
          <c:marker>
            <c:symbol val="diamond"/>
            <c:size val="5"/>
            <c:spPr>
              <a:solidFill>
                <a:schemeClr val="bg1"/>
              </a:solidFill>
              <a:ln w="15875">
                <a:solidFill>
                  <a:schemeClr val="bg1">
                    <a:lumMod val="50000"/>
                  </a:schemeClr>
                </a:solidFill>
              </a:ln>
            </c:spPr>
          </c:marker>
          <c:dLbls>
            <c:dLbl>
              <c:idx val="2"/>
              <c:layout>
                <c:manualLayout>
                  <c:x val="-1.194109373836957E-2"/>
                  <c:y val="-4.8220618823364696E-2"/>
                </c:manualLayout>
              </c:layout>
              <c:tx>
                <c:rich>
                  <a:bodyPr/>
                  <a:lstStyle/>
                  <a:p>
                    <a:r>
                      <a:rPr lang="en-US" sz="1200" b="1">
                        <a:solidFill>
                          <a:schemeClr val="bg1">
                            <a:lumMod val="50000"/>
                          </a:schemeClr>
                        </a:solidFill>
                      </a:rPr>
                      <a:t>Q</a:t>
                    </a:r>
                    <a:r>
                      <a:rPr lang="en-US" b="1">
                        <a:solidFill>
                          <a:schemeClr val="bg1">
                            <a:lumMod val="50000"/>
                          </a:schemeClr>
                        </a:solidFill>
                      </a:rPr>
                      <a:t>uality 65%</a:t>
                    </a:r>
                  </a:p>
                </c:rich>
              </c:tx>
              <c:showLegendKey val="0"/>
              <c:showVal val="1"/>
              <c:showCatName val="0"/>
              <c:showSerName val="0"/>
              <c:showPercent val="0"/>
              <c:showBubbleSize val="0"/>
            </c:dLbl>
            <c:txPr>
              <a:bodyPr/>
              <a:lstStyle/>
              <a:p>
                <a:pPr>
                  <a:defRPr sz="1200"/>
                </a:pPr>
                <a:endParaRPr lang="en-US"/>
              </a:p>
            </c:txPr>
            <c:showLegendKey val="0"/>
            <c:showVal val="0"/>
            <c:showCatName val="0"/>
            <c:showSerName val="0"/>
            <c:showPercent val="0"/>
            <c:showBubbleSize val="0"/>
          </c:dLbls>
          <c:xVal>
            <c:numRef>
              <c:f>Comparison!$Q$1903:$Q$1912</c:f>
              <c:numCache>
                <c:formatCode>General</c:formatCode>
                <c:ptCount val="10"/>
                <c:pt idx="0">
                  <c:v>0.1</c:v>
                </c:pt>
                <c:pt idx="1">
                  <c:v>0.2</c:v>
                </c:pt>
                <c:pt idx="2">
                  <c:v>0.4</c:v>
                </c:pt>
                <c:pt idx="3">
                  <c:v>0.8</c:v>
                </c:pt>
                <c:pt idx="4">
                  <c:v>1.6</c:v>
                </c:pt>
                <c:pt idx="5">
                  <c:v>3.2</c:v>
                </c:pt>
                <c:pt idx="6">
                  <c:v>6.4</c:v>
                </c:pt>
                <c:pt idx="7">
                  <c:v>12.8</c:v>
                </c:pt>
                <c:pt idx="8">
                  <c:v>19.2</c:v>
                </c:pt>
                <c:pt idx="9">
                  <c:v>25.6</c:v>
                </c:pt>
              </c:numCache>
            </c:numRef>
          </c:xVal>
          <c:yVal>
            <c:numRef>
              <c:f>Comparison!$S$1903:$S$1912</c:f>
              <c:numCache>
                <c:formatCode>General</c:formatCode>
                <c:ptCount val="10"/>
                <c:pt idx="0">
                  <c:v>7876.1274392307432</c:v>
                </c:pt>
                <c:pt idx="1">
                  <c:v>4092.5114551229067</c:v>
                </c:pt>
                <c:pt idx="2">
                  <c:v>2126.5082541564457</c:v>
                </c:pt>
                <c:pt idx="3">
                  <c:v>1104.9541105950748</c:v>
                </c:pt>
                <c:pt idx="4">
                  <c:v>574.14476719502647</c:v>
                </c:pt>
                <c:pt idx="5">
                  <c:v>298.33113478341699</c:v>
                </c:pt>
                <c:pt idx="6">
                  <c:v>155.01572263033398</c:v>
                </c:pt>
                <c:pt idx="7">
                  <c:v>80.547658158608911</c:v>
                </c:pt>
                <c:pt idx="8">
                  <c:v>54.920530560126188</c:v>
                </c:pt>
                <c:pt idx="9">
                  <c:v>41.853336711579111</c:v>
                </c:pt>
              </c:numCache>
            </c:numRef>
          </c:yVal>
          <c:smooth val="0"/>
        </c:ser>
        <c:ser>
          <c:idx val="2"/>
          <c:order val="1"/>
          <c:tx>
            <c:v>Upstream</c:v>
          </c:tx>
          <c:spPr>
            <a:ln>
              <a:solidFill>
                <a:srgbClr val="00B050"/>
              </a:solidFill>
              <a:prstDash val="sysDash"/>
            </a:ln>
          </c:spPr>
          <c:marker>
            <c:spPr>
              <a:noFill/>
              <a:ln w="25400">
                <a:solidFill>
                  <a:srgbClr val="00B050"/>
                </a:solidFill>
              </a:ln>
            </c:spPr>
          </c:marker>
          <c:xVal>
            <c:numRef>
              <c:f>Comparison!$P$1927:$P$1933</c:f>
              <c:numCache>
                <c:formatCode>General</c:formatCode>
                <c:ptCount val="7"/>
                <c:pt idx="0">
                  <c:v>12.8</c:v>
                </c:pt>
                <c:pt idx="1">
                  <c:v>5.6047571133098559</c:v>
                </c:pt>
                <c:pt idx="2">
                  <c:v>4.6942814019788699</c:v>
                </c:pt>
                <c:pt idx="3">
                  <c:v>2.8748951869864161</c:v>
                </c:pt>
                <c:pt idx="4">
                  <c:v>1.7948813135547999</c:v>
                </c:pt>
                <c:pt idx="5">
                  <c:v>1.5</c:v>
                </c:pt>
              </c:numCache>
            </c:numRef>
          </c:xVal>
          <c:yVal>
            <c:numRef>
              <c:f>Comparison!$R$1927:$R$1932</c:f>
              <c:numCache>
                <c:formatCode>General</c:formatCode>
                <c:ptCount val="6"/>
                <c:pt idx="0">
                  <c:v>80.547658158608911</c:v>
                </c:pt>
                <c:pt idx="1">
                  <c:v>127.96303909478991</c:v>
                </c:pt>
                <c:pt idx="2">
                  <c:v>152.78201117319796</c:v>
                </c:pt>
                <c:pt idx="3">
                  <c:v>212.04998823111973</c:v>
                </c:pt>
                <c:pt idx="4">
                  <c:v>239.74902903864032</c:v>
                </c:pt>
                <c:pt idx="5">
                  <c:v>200</c:v>
                </c:pt>
              </c:numCache>
            </c:numRef>
          </c:yVal>
          <c:smooth val="1"/>
        </c:ser>
        <c:ser>
          <c:idx val="0"/>
          <c:order val="2"/>
          <c:tx>
            <c:strRef>
              <c:f>Comparison!$AG$1956</c:f>
              <c:strCache>
                <c:ptCount val="1"/>
                <c:pt idx="0">
                  <c:v>Downstream</c:v>
                </c:pt>
              </c:strCache>
            </c:strRef>
          </c:tx>
          <c:spPr>
            <a:ln>
              <a:solidFill>
                <a:srgbClr val="FF6600"/>
              </a:solidFill>
              <a:prstDash val="dash"/>
            </a:ln>
          </c:spPr>
          <c:marker>
            <c:spPr>
              <a:noFill/>
              <a:ln w="25400">
                <a:solidFill>
                  <a:srgbClr val="FF6600"/>
                </a:solidFill>
              </a:ln>
            </c:spPr>
          </c:marker>
          <c:dLbls>
            <c:dLbl>
              <c:idx val="3"/>
              <c:layout>
                <c:manualLayout>
                  <c:x val="-0.21511625373786408"/>
                  <c:y val="-5.1776519275992201E-2"/>
                </c:manualLayout>
              </c:layout>
              <c:tx>
                <c:rich>
                  <a:bodyPr/>
                  <a:lstStyle/>
                  <a:p>
                    <a:r>
                      <a:rPr lang="en-US" sz="1200" b="1">
                        <a:solidFill>
                          <a:srgbClr val="00B050"/>
                        </a:solidFill>
                      </a:rPr>
                      <a:t>Quality 80%</a:t>
                    </a:r>
                  </a:p>
                </c:rich>
              </c:tx>
              <c:showLegendKey val="0"/>
              <c:showVal val="1"/>
              <c:showCatName val="0"/>
              <c:showSerName val="0"/>
              <c:showPercent val="0"/>
              <c:showBubbleSize val="0"/>
            </c:dLbl>
            <c:dLbl>
              <c:idx val="5"/>
              <c:layout>
                <c:manualLayout>
                  <c:x val="1.4034259062950361E-2"/>
                  <c:y val="2.7790150567667992E-2"/>
                </c:manualLayout>
              </c:layout>
              <c:tx>
                <c:rich>
                  <a:bodyPr/>
                  <a:lstStyle/>
                  <a:p>
                    <a:pPr>
                      <a:defRPr sz="1400" b="1">
                        <a:solidFill>
                          <a:srgbClr val="FF6600"/>
                        </a:solidFill>
                      </a:defRPr>
                    </a:pPr>
                    <a:r>
                      <a:rPr lang="en-US" sz="1400" b="1">
                        <a:solidFill>
                          <a:srgbClr val="FF6600"/>
                        </a:solidFill>
                      </a:rPr>
                      <a:t>Quality 80%</a:t>
                    </a:r>
                  </a:p>
                </c:rich>
              </c:tx>
              <c:spPr/>
              <c:showLegendKey val="0"/>
              <c:showVal val="1"/>
              <c:showCatName val="0"/>
              <c:showSerName val="0"/>
              <c:showPercent val="0"/>
              <c:showBubbleSize val="0"/>
            </c:dLbl>
            <c:txPr>
              <a:bodyPr/>
              <a:lstStyle/>
              <a:p>
                <a:pPr>
                  <a:defRPr sz="1100"/>
                </a:pPr>
                <a:endParaRPr lang="en-US"/>
              </a:p>
            </c:txPr>
            <c:showLegendKey val="0"/>
            <c:showVal val="0"/>
            <c:showCatName val="0"/>
            <c:showSerName val="0"/>
            <c:showPercent val="0"/>
            <c:showBubbleSize val="0"/>
          </c:dLbls>
          <c:xVal>
            <c:numRef>
              <c:f>Comparison!$P$1934:$P$1942</c:f>
              <c:numCache>
                <c:formatCode>General</c:formatCode>
                <c:ptCount val="9"/>
                <c:pt idx="0">
                  <c:v>12.8</c:v>
                </c:pt>
                <c:pt idx="1">
                  <c:v>5.6047571133098559</c:v>
                </c:pt>
                <c:pt idx="2">
                  <c:v>4.6942814019788699</c:v>
                </c:pt>
                <c:pt idx="3">
                  <c:v>2.8748951869864161</c:v>
                </c:pt>
                <c:pt idx="4">
                  <c:v>1.7948813135547999</c:v>
                </c:pt>
                <c:pt idx="5">
                  <c:v>1.5</c:v>
                </c:pt>
              </c:numCache>
            </c:numRef>
          </c:xVal>
          <c:yVal>
            <c:numRef>
              <c:f>Comparison!$Q$1934:$Q$1942</c:f>
              <c:numCache>
                <c:formatCode>General</c:formatCode>
                <c:ptCount val="9"/>
                <c:pt idx="0">
                  <c:v>80.547658158608911</c:v>
                </c:pt>
                <c:pt idx="1">
                  <c:v>147.1574949590084</c:v>
                </c:pt>
                <c:pt idx="2">
                  <c:v>150</c:v>
                </c:pt>
                <c:pt idx="3">
                  <c:v>162.1558733532114</c:v>
                </c:pt>
                <c:pt idx="4">
                  <c:v>159.75986703660402</c:v>
                </c:pt>
                <c:pt idx="5">
                  <c:v>50</c:v>
                </c:pt>
              </c:numCache>
            </c:numRef>
          </c:yVal>
          <c:smooth val="1"/>
        </c:ser>
        <c:ser>
          <c:idx val="3"/>
          <c:order val="3"/>
          <c:spPr>
            <a:ln>
              <a:solidFill>
                <a:srgbClr val="FF0000"/>
              </a:solidFill>
              <a:headEnd type="arrow"/>
              <a:tailEnd type="none"/>
            </a:ln>
          </c:spPr>
          <c:marker>
            <c:symbol val="none"/>
          </c:marker>
          <c:dLbls>
            <c:dLbl>
              <c:idx val="1"/>
              <c:layout>
                <c:manualLayout>
                  <c:x val="-9.4461478132628743E-2"/>
                  <c:y val="-2.2993493986900641E-2"/>
                </c:manualLayout>
              </c:layout>
              <c:tx>
                <c:rich>
                  <a:bodyPr/>
                  <a:lstStyle/>
                  <a:p>
                    <a:r>
                      <a:rPr lang="en-US" sz="1100" b="1">
                        <a:solidFill>
                          <a:srgbClr val="FF0000"/>
                        </a:solidFill>
                      </a:rPr>
                      <a:t>10</a:t>
                    </a:r>
                    <a:r>
                      <a:rPr lang="en-US" sz="1100" b="1" baseline="0">
                        <a:solidFill>
                          <a:srgbClr val="FF0000"/>
                        </a:solidFill>
                      </a:rPr>
                      <a:t> ft/day</a:t>
                    </a:r>
                    <a:endParaRPr lang="en-US" sz="1100" b="1">
                      <a:solidFill>
                        <a:srgbClr val="FF0000"/>
                      </a:solidFill>
                    </a:endParaRPr>
                  </a:p>
                </c:rich>
              </c:tx>
              <c:showLegendKey val="0"/>
              <c:showVal val="1"/>
              <c:showCatName val="0"/>
              <c:showSerName val="0"/>
              <c:showPercent val="0"/>
              <c:showBubbleSize val="0"/>
            </c:dLbl>
            <c:showLegendKey val="0"/>
            <c:showVal val="0"/>
            <c:showCatName val="0"/>
            <c:showSerName val="0"/>
            <c:showPercent val="0"/>
            <c:showBubbleSize val="0"/>
          </c:dLbls>
          <c:xVal>
            <c:numRef>
              <c:f>Comparison!$AO$1945:$AO$1946</c:f>
              <c:numCache>
                <c:formatCode>General</c:formatCode>
                <c:ptCount val="2"/>
                <c:pt idx="0">
                  <c:v>0.8690000000000071</c:v>
                </c:pt>
                <c:pt idx="1">
                  <c:v>0.8690000000000071</c:v>
                </c:pt>
              </c:numCache>
            </c:numRef>
          </c:xVal>
          <c:yVal>
            <c:numRef>
              <c:f>Comparison!$AP$1945:$AP$1946</c:f>
              <c:numCache>
                <c:formatCode>General</c:formatCode>
                <c:ptCount val="2"/>
                <c:pt idx="0">
                  <c:v>10</c:v>
                </c:pt>
                <c:pt idx="1">
                  <c:v>25</c:v>
                </c:pt>
              </c:numCache>
            </c:numRef>
          </c:yVal>
          <c:smooth val="0"/>
        </c:ser>
        <c:dLbls>
          <c:showLegendKey val="0"/>
          <c:showVal val="0"/>
          <c:showCatName val="0"/>
          <c:showSerName val="0"/>
          <c:showPercent val="0"/>
          <c:showBubbleSize val="0"/>
        </c:dLbls>
        <c:axId val="76440320"/>
        <c:axId val="76442240"/>
      </c:scatterChart>
      <c:valAx>
        <c:axId val="76440320"/>
        <c:scaling>
          <c:logBase val="10"/>
          <c:orientation val="minMax"/>
          <c:max val="100"/>
          <c:min val="0.1"/>
        </c:scaling>
        <c:delete val="0"/>
        <c:axPos val="b"/>
        <c:title>
          <c:tx>
            <c:rich>
              <a:bodyPr/>
              <a:lstStyle/>
              <a:p>
                <a:pPr>
                  <a:defRPr sz="1400"/>
                </a:pPr>
                <a:r>
                  <a:rPr lang="en-US" sz="1400"/>
                  <a:t>Total</a:t>
                </a:r>
                <a:r>
                  <a:rPr lang="en-US" sz="1400" baseline="0"/>
                  <a:t> flow rate cm</a:t>
                </a:r>
                <a:r>
                  <a:rPr lang="en-US" sz="1400" baseline="30000"/>
                  <a:t>3</a:t>
                </a:r>
                <a:r>
                  <a:rPr lang="en-US" sz="1400" baseline="0"/>
                  <a:t>/min</a:t>
                </a:r>
                <a:endParaRPr lang="en-US" sz="1400"/>
              </a:p>
            </c:rich>
          </c:tx>
          <c:layout/>
          <c:overlay val="0"/>
        </c:title>
        <c:numFmt formatCode="General" sourceLinked="1"/>
        <c:majorTickMark val="out"/>
        <c:minorTickMark val="in"/>
        <c:tickLblPos val="nextTo"/>
        <c:spPr>
          <a:ln w="22225">
            <a:solidFill>
              <a:schemeClr val="tx1"/>
            </a:solidFill>
          </a:ln>
        </c:spPr>
        <c:txPr>
          <a:bodyPr/>
          <a:lstStyle/>
          <a:p>
            <a:pPr>
              <a:defRPr sz="1100"/>
            </a:pPr>
            <a:endParaRPr lang="en-US"/>
          </a:p>
        </c:txPr>
        <c:crossAx val="76442240"/>
        <c:crosses val="autoZero"/>
        <c:crossBetween val="midCat"/>
        <c:majorUnit val="0.5"/>
      </c:valAx>
      <c:valAx>
        <c:axId val="76442240"/>
        <c:scaling>
          <c:logBase val="10"/>
          <c:orientation val="minMax"/>
          <c:max val="10000"/>
          <c:min val="10"/>
        </c:scaling>
        <c:delete val="0"/>
        <c:axPos val="l"/>
        <c:title>
          <c:tx>
            <c:rich>
              <a:bodyPr rot="-5400000" vert="horz"/>
              <a:lstStyle/>
              <a:p>
                <a:pPr>
                  <a:defRPr sz="1400"/>
                </a:pPr>
                <a:r>
                  <a:rPr lang="en-US" sz="1400"/>
                  <a:t>Apparent viscosity (cP)</a:t>
                </a:r>
              </a:p>
            </c:rich>
          </c:tx>
          <c:layout/>
          <c:overlay val="0"/>
        </c:title>
        <c:numFmt formatCode="General" sourceLinked="1"/>
        <c:majorTickMark val="out"/>
        <c:minorTickMark val="in"/>
        <c:tickLblPos val="nextTo"/>
        <c:spPr>
          <a:ln w="22225">
            <a:solidFill>
              <a:schemeClr val="tx1"/>
            </a:solidFill>
          </a:ln>
        </c:spPr>
        <c:txPr>
          <a:bodyPr/>
          <a:lstStyle/>
          <a:p>
            <a:pPr>
              <a:defRPr sz="1400"/>
            </a:pPr>
            <a:endParaRPr lang="en-US"/>
          </a:p>
        </c:txPr>
        <c:crossAx val="76440320"/>
        <c:crossesAt val="1.0000000000000005E-2"/>
        <c:crossBetween val="midCat"/>
      </c:valAx>
      <c:spPr>
        <a:noFill/>
        <a:ln>
          <a:noFill/>
        </a:ln>
      </c:spPr>
    </c:plotArea>
    <c:legend>
      <c:legendPos val="r"/>
      <c:legendEntry>
        <c:idx val="0"/>
        <c:delete val="1"/>
      </c:legendEntry>
      <c:legendEntry>
        <c:idx val="1"/>
        <c:txPr>
          <a:bodyPr/>
          <a:lstStyle/>
          <a:p>
            <a:pPr>
              <a:defRPr sz="1100">
                <a:solidFill>
                  <a:srgbClr val="00B050"/>
                </a:solidFill>
              </a:defRPr>
            </a:pPr>
            <a:endParaRPr lang="en-US"/>
          </a:p>
        </c:txPr>
      </c:legendEntry>
      <c:legendEntry>
        <c:idx val="2"/>
        <c:txPr>
          <a:bodyPr/>
          <a:lstStyle/>
          <a:p>
            <a:pPr>
              <a:defRPr sz="1100">
                <a:solidFill>
                  <a:srgbClr val="FF9900"/>
                </a:solidFill>
              </a:defRPr>
            </a:pPr>
            <a:endParaRPr lang="en-US"/>
          </a:p>
        </c:txPr>
      </c:legendEntry>
      <c:legendEntry>
        <c:idx val="3"/>
        <c:delete val="1"/>
      </c:legendEntry>
      <c:layout>
        <c:manualLayout>
          <c:xMode val="edge"/>
          <c:yMode val="edge"/>
          <c:x val="0.67449529417366616"/>
          <c:y val="0.23394718373343751"/>
          <c:w val="0.21666058268657981"/>
          <c:h val="0.31217103504041188"/>
        </c:manualLayout>
      </c:layout>
      <c:overlay val="0"/>
      <c:txPr>
        <a:bodyPr/>
        <a:lstStyle/>
        <a:p>
          <a:pPr>
            <a:defRPr sz="1100"/>
          </a:pPr>
          <a:endParaRPr lang="en-US"/>
        </a:p>
      </c:txPr>
    </c:legend>
    <c:plotVisOnly val="1"/>
    <c:dispBlanksAs val="gap"/>
    <c:showDLblsOverMax val="0"/>
  </c:chart>
  <c:spPr>
    <a:noFill/>
    <a:ln>
      <a:noFill/>
    </a:ln>
  </c:sp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5896590228853"/>
          <c:y val="4.9324861361541024E-2"/>
          <c:w val="0.60972233050076763"/>
          <c:h val="0.70838761244825665"/>
        </c:manualLayout>
      </c:layout>
      <c:scatterChart>
        <c:scatterStyle val="lineMarker"/>
        <c:varyColors val="0"/>
        <c:ser>
          <c:idx val="1"/>
          <c:order val="0"/>
          <c:tx>
            <c:v>First section</c:v>
          </c:tx>
          <c:spPr>
            <a:ln w="28575">
              <a:noFill/>
            </a:ln>
          </c:spPr>
          <c:marker>
            <c:symbol val="x"/>
            <c:size val="10"/>
            <c:spPr>
              <a:noFill/>
              <a:ln w="25400">
                <a:solidFill>
                  <a:srgbClr val="002060"/>
                </a:solidFill>
              </a:ln>
            </c:spPr>
          </c:marker>
          <c:dLbls>
            <c:dLbl>
              <c:idx val="4"/>
              <c:layout>
                <c:manualLayout>
                  <c:x val="0"/>
                  <c:y val="-2.6041672006578191E-2"/>
                </c:manualLayout>
              </c:layout>
              <c:tx>
                <c:rich>
                  <a:bodyPr/>
                  <a:lstStyle/>
                  <a:p>
                    <a:r>
                      <a:rPr lang="en-US" sz="1100" b="1" dirty="0" smtClean="0">
                        <a:solidFill>
                          <a:schemeClr val="tx2">
                            <a:lumMod val="75000"/>
                          </a:schemeClr>
                        </a:solidFill>
                      </a:rPr>
                      <a:t>Upstream</a:t>
                    </a:r>
                    <a:endParaRPr lang="en-US" sz="1100" b="1" dirty="0">
                      <a:solidFill>
                        <a:schemeClr val="tx2">
                          <a:lumMod val="75000"/>
                        </a:schemeClr>
                      </a:solidFill>
                    </a:endParaRPr>
                  </a:p>
                </c:rich>
              </c:tx>
              <c:showLegendKey val="0"/>
              <c:showVal val="1"/>
              <c:showCatName val="0"/>
              <c:showSerName val="0"/>
              <c:showPercent val="0"/>
              <c:showBubbleSize val="0"/>
            </c:dLbl>
            <c:showLegendKey val="0"/>
            <c:showVal val="0"/>
            <c:showCatName val="0"/>
            <c:showSerName val="0"/>
            <c:showPercent val="0"/>
            <c:showBubbleSize val="0"/>
          </c:dLbls>
          <c:xVal>
            <c:numRef>
              <c:f>Oil!$AF$21:$AF$27</c:f>
              <c:numCache>
                <c:formatCode>General</c:formatCode>
                <c:ptCount val="7"/>
                <c:pt idx="0">
                  <c:v>3.9667866303152377</c:v>
                </c:pt>
                <c:pt idx="1">
                  <c:v>4.0844727143034927</c:v>
                </c:pt>
                <c:pt idx="2">
                  <c:v>1.186908352957512</c:v>
                </c:pt>
                <c:pt idx="3">
                  <c:v>6.9515797556199024</c:v>
                </c:pt>
                <c:pt idx="4">
                  <c:v>1.9404425064376187</c:v>
                </c:pt>
                <c:pt idx="5">
                  <c:v>0.42540126439727005</c:v>
                </c:pt>
                <c:pt idx="6">
                  <c:v>9.047311596515091E-2</c:v>
                </c:pt>
              </c:numCache>
            </c:numRef>
          </c:xVal>
          <c:yVal>
            <c:numRef>
              <c:f>Oil!$AM$21:$AM$27</c:f>
              <c:numCache>
                <c:formatCode>General</c:formatCode>
                <c:ptCount val="7"/>
                <c:pt idx="0">
                  <c:v>283.70028115696471</c:v>
                </c:pt>
                <c:pt idx="1">
                  <c:v>264.72107134448669</c:v>
                </c:pt>
                <c:pt idx="2">
                  <c:v>697.17613504640053</c:v>
                </c:pt>
                <c:pt idx="3">
                  <c:v>174.58527471164979</c:v>
                </c:pt>
                <c:pt idx="4">
                  <c:v>497.51446108879878</c:v>
                </c:pt>
                <c:pt idx="5">
                  <c:v>1556.148037014744</c:v>
                </c:pt>
                <c:pt idx="6">
                  <c:v>4877.967231653608</c:v>
                </c:pt>
              </c:numCache>
            </c:numRef>
          </c:yVal>
          <c:smooth val="0"/>
        </c:ser>
        <c:ser>
          <c:idx val="0"/>
          <c:order val="1"/>
          <c:tx>
            <c:v>Second section</c:v>
          </c:tx>
          <c:spPr>
            <a:ln w="28575">
              <a:noFill/>
            </a:ln>
          </c:spPr>
          <c:marker>
            <c:symbol val="circle"/>
            <c:size val="7"/>
            <c:spPr>
              <a:noFill/>
              <a:ln w="25400">
                <a:solidFill>
                  <a:srgbClr val="00B050"/>
                </a:solidFill>
              </a:ln>
            </c:spPr>
          </c:marker>
          <c:dLbls>
            <c:dLbl>
              <c:idx val="3"/>
              <c:layout>
                <c:manualLayout>
                  <c:x val="-0.19005847953216595"/>
                  <c:y val="0.21149650811241577"/>
                </c:manualLayout>
              </c:layout>
              <c:tx>
                <c:rich>
                  <a:bodyPr/>
                  <a:lstStyle/>
                  <a:p>
                    <a:r>
                      <a:rPr lang="en-US" sz="1800" b="1">
                        <a:solidFill>
                          <a:srgbClr val="FF0000"/>
                        </a:solidFill>
                        <a:latin typeface="Arial"/>
                        <a:cs typeface="Arial"/>
                      </a:rPr>
                      <a:t>↓</a:t>
                    </a:r>
                    <a:r>
                      <a:rPr lang="en-US">
                        <a:latin typeface="Arial"/>
                        <a:cs typeface="Arial"/>
                      </a:rPr>
                      <a:t> </a:t>
                    </a:r>
                    <a:r>
                      <a:rPr lang="en-US" b="1">
                        <a:solidFill>
                          <a:schemeClr val="tx1"/>
                        </a:solidFill>
                      </a:rPr>
                      <a:t>10 ft/day</a:t>
                    </a:r>
                  </a:p>
                </c:rich>
              </c:tx>
              <c:showLegendKey val="0"/>
              <c:showVal val="1"/>
              <c:showCatName val="0"/>
              <c:showSerName val="0"/>
              <c:showPercent val="0"/>
              <c:showBubbleSize val="0"/>
            </c:dLbl>
            <c:dLbl>
              <c:idx val="4"/>
              <c:layout>
                <c:manualLayout>
                  <c:x val="-0.17335900446654701"/>
                  <c:y val="6.4860846803556804E-2"/>
                </c:manualLayout>
              </c:layout>
              <c:tx>
                <c:rich>
                  <a:bodyPr/>
                  <a:lstStyle/>
                  <a:p>
                    <a:pPr>
                      <a:defRPr sz="1200" b="1"/>
                    </a:pPr>
                    <a:r>
                      <a:rPr lang="en-US" sz="1100" b="1" dirty="0" smtClean="0">
                        <a:solidFill>
                          <a:srgbClr val="00B050"/>
                        </a:solidFill>
                      </a:rPr>
                      <a:t>Downstream</a:t>
                    </a:r>
                    <a:endParaRPr lang="en-US" sz="1100" b="1" dirty="0">
                      <a:solidFill>
                        <a:srgbClr val="00B050"/>
                      </a:solidFill>
                    </a:endParaRPr>
                  </a:p>
                </c:rich>
              </c:tx>
              <c:spPr/>
              <c:showLegendKey val="0"/>
              <c:showVal val="1"/>
              <c:showCatName val="0"/>
              <c:showSerName val="0"/>
              <c:showPercent val="0"/>
              <c:showBubbleSize val="0"/>
            </c:dLbl>
            <c:showLegendKey val="0"/>
            <c:showVal val="0"/>
            <c:showCatName val="0"/>
            <c:showSerName val="0"/>
            <c:showPercent val="0"/>
            <c:showBubbleSize val="0"/>
          </c:dLbls>
          <c:xVal>
            <c:numRef>
              <c:f>Oil!$AF$21:$AF$27</c:f>
              <c:numCache>
                <c:formatCode>General</c:formatCode>
                <c:ptCount val="7"/>
                <c:pt idx="0">
                  <c:v>3.9667866303152377</c:v>
                </c:pt>
                <c:pt idx="1">
                  <c:v>4.0844727143034927</c:v>
                </c:pt>
                <c:pt idx="2">
                  <c:v>1.186908352957512</c:v>
                </c:pt>
                <c:pt idx="3">
                  <c:v>6.9515797556199024</c:v>
                </c:pt>
                <c:pt idx="4">
                  <c:v>1.9404425064376187</c:v>
                </c:pt>
                <c:pt idx="5">
                  <c:v>0.42540126439727005</c:v>
                </c:pt>
                <c:pt idx="6">
                  <c:v>9.047311596515091E-2</c:v>
                </c:pt>
              </c:numCache>
            </c:numRef>
          </c:xVal>
          <c:yVal>
            <c:numRef>
              <c:f>Oil!$AN$21:$AN$27</c:f>
              <c:numCache>
                <c:formatCode>General</c:formatCode>
                <c:ptCount val="7"/>
                <c:pt idx="0">
                  <c:v>236.41690096413652</c:v>
                </c:pt>
                <c:pt idx="1">
                  <c:v>218.80006917248781</c:v>
                </c:pt>
                <c:pt idx="2">
                  <c:v>580.98011253866855</c:v>
                </c:pt>
                <c:pt idx="3">
                  <c:v>142.84249749135</c:v>
                </c:pt>
                <c:pt idx="4">
                  <c:v>412.22626775926994</c:v>
                </c:pt>
                <c:pt idx="5">
                  <c:v>1491.3085354724631</c:v>
                </c:pt>
                <c:pt idx="6">
                  <c:v>4877.9672316536062</c:v>
                </c:pt>
              </c:numCache>
            </c:numRef>
          </c:yVal>
          <c:smooth val="0"/>
        </c:ser>
        <c:ser>
          <c:idx val="2"/>
          <c:order val="2"/>
          <c:tx>
            <c:v>fit</c:v>
          </c:tx>
          <c:spPr>
            <a:ln w="28575">
              <a:solidFill>
                <a:srgbClr val="FF0000"/>
              </a:solidFill>
              <a:prstDash val="sysDash"/>
            </a:ln>
          </c:spPr>
          <c:marker>
            <c:symbol val="none"/>
          </c:marker>
          <c:dLbls>
            <c:dLbl>
              <c:idx val="2"/>
              <c:layout>
                <c:manualLayout>
                  <c:x val="9.5970130926616645E-2"/>
                  <c:y val="-1.053849100193632E-2"/>
                </c:manualLayout>
              </c:layout>
              <c:tx>
                <c:rich>
                  <a:bodyPr/>
                  <a:lstStyle/>
                  <a:p>
                    <a:r>
                      <a:rPr lang="en-US" sz="1200" b="1" dirty="0" smtClean="0">
                        <a:solidFill>
                          <a:srgbClr val="FF0000"/>
                        </a:solidFill>
                      </a:rPr>
                      <a:t>P</a:t>
                    </a:r>
                    <a:r>
                      <a:rPr lang="en-US" b="1" dirty="0" smtClean="0">
                        <a:solidFill>
                          <a:srgbClr val="FF0000"/>
                        </a:solidFill>
                      </a:rPr>
                      <a:t>ower law fit</a:t>
                    </a:r>
                  </a:p>
                  <a:p>
                    <a:r>
                      <a:rPr lang="en-US" sz="1400" b="1" dirty="0" smtClean="0">
                        <a:solidFill>
                          <a:srgbClr val="FF0000"/>
                        </a:solidFill>
                        <a:latin typeface="Symbol" pitchFamily="18" charset="2"/>
                      </a:rPr>
                      <a:t>m</a:t>
                    </a:r>
                    <a:r>
                      <a:rPr lang="en-US" sz="1400" b="1" baseline="-25000" dirty="0" smtClean="0">
                        <a:solidFill>
                          <a:srgbClr val="FF0000"/>
                        </a:solidFill>
                        <a:latin typeface="Arial" pitchFamily="34" charset="0"/>
                        <a:cs typeface="Arial" pitchFamily="34" charset="0"/>
                      </a:rPr>
                      <a:t>app</a:t>
                    </a:r>
                    <a:r>
                      <a:rPr lang="en-US" sz="1400" b="1" dirty="0" smtClean="0">
                        <a:solidFill>
                          <a:srgbClr val="FF0000"/>
                        </a:solidFill>
                        <a:latin typeface="Symbol" pitchFamily="18" charset="2"/>
                      </a:rPr>
                      <a:t> a </a:t>
                    </a:r>
                    <a:r>
                      <a:rPr lang="en-US" sz="1400" b="1" dirty="0" smtClean="0">
                        <a:solidFill>
                          <a:srgbClr val="FF0000"/>
                        </a:solidFill>
                      </a:rPr>
                      <a:t>q</a:t>
                    </a:r>
                    <a:r>
                      <a:rPr lang="en-US" sz="1400" b="1" baseline="30000" dirty="0" smtClean="0">
                        <a:solidFill>
                          <a:srgbClr val="FF0000"/>
                        </a:solidFill>
                      </a:rPr>
                      <a:t>- 0.754</a:t>
                    </a:r>
                    <a:endParaRPr lang="en-US" sz="1400" b="1" baseline="30000" dirty="0">
                      <a:solidFill>
                        <a:srgbClr val="FF0000"/>
                      </a:solidFill>
                    </a:endParaRPr>
                  </a:p>
                </c:rich>
              </c:tx>
              <c:showLegendKey val="0"/>
              <c:showVal val="1"/>
              <c:showCatName val="0"/>
              <c:showSerName val="0"/>
              <c:showPercent val="0"/>
              <c:showBubbleSize val="0"/>
            </c:dLbl>
            <c:showLegendKey val="0"/>
            <c:showVal val="0"/>
            <c:showCatName val="0"/>
            <c:showSerName val="0"/>
            <c:showPercent val="0"/>
            <c:showBubbleSize val="0"/>
          </c:dLbls>
          <c:xVal>
            <c:numRef>
              <c:f>Oil!$AI$30:$AI$40</c:f>
              <c:numCache>
                <c:formatCode>General</c:formatCode>
                <c:ptCount val="11"/>
                <c:pt idx="0">
                  <c:v>0.05</c:v>
                </c:pt>
                <c:pt idx="1">
                  <c:v>8.7500000000000022E-2</c:v>
                </c:pt>
                <c:pt idx="2">
                  <c:v>0.15312500000000001</c:v>
                </c:pt>
                <c:pt idx="3">
                  <c:v>0.26796875000000031</c:v>
                </c:pt>
                <c:pt idx="4">
                  <c:v>0.46894531249999999</c:v>
                </c:pt>
                <c:pt idx="5">
                  <c:v>0.82065429687502511</c:v>
                </c:pt>
                <c:pt idx="6">
                  <c:v>1.4361450195312861</c:v>
                </c:pt>
                <c:pt idx="7">
                  <c:v>2.5132537841796867</c:v>
                </c:pt>
                <c:pt idx="8">
                  <c:v>4.3981941223144476</c:v>
                </c:pt>
                <c:pt idx="9">
                  <c:v>7.6968397140502942</c:v>
                </c:pt>
                <c:pt idx="10">
                  <c:v>13.469469499588634</c:v>
                </c:pt>
              </c:numCache>
            </c:numRef>
          </c:xVal>
          <c:yVal>
            <c:numRef>
              <c:f>Oil!$AJ$30:$AJ$40</c:f>
              <c:numCache>
                <c:formatCode>General</c:formatCode>
                <c:ptCount val="11"/>
                <c:pt idx="0">
                  <c:v>7958.0049848331901</c:v>
                </c:pt>
                <c:pt idx="1">
                  <c:v>5117.9471166762469</c:v>
                </c:pt>
                <c:pt idx="2">
                  <c:v>3291.450902458037</c:v>
                </c:pt>
                <c:pt idx="3">
                  <c:v>2116.7958160396006</c:v>
                </c:pt>
                <c:pt idx="4">
                  <c:v>1361.3523821534648</c:v>
                </c:pt>
                <c:pt idx="5">
                  <c:v>875.51208026401252</c:v>
                </c:pt>
                <c:pt idx="6">
                  <c:v>563.05877356732424</c:v>
                </c:pt>
                <c:pt idx="7">
                  <c:v>362.1140012088473</c:v>
                </c:pt>
                <c:pt idx="8">
                  <c:v>232.88252670449847</c:v>
                </c:pt>
                <c:pt idx="9">
                  <c:v>149.77126281563147</c:v>
                </c:pt>
                <c:pt idx="10">
                  <c:v>96.320799515589826</c:v>
                </c:pt>
              </c:numCache>
            </c:numRef>
          </c:yVal>
          <c:smooth val="0"/>
        </c:ser>
        <c:dLbls>
          <c:showLegendKey val="0"/>
          <c:showVal val="0"/>
          <c:showCatName val="0"/>
          <c:showSerName val="0"/>
          <c:showPercent val="0"/>
          <c:showBubbleSize val="0"/>
        </c:dLbls>
        <c:axId val="76830208"/>
        <c:axId val="76832128"/>
      </c:scatterChart>
      <c:valAx>
        <c:axId val="76830208"/>
        <c:scaling>
          <c:logBase val="10"/>
          <c:orientation val="minMax"/>
          <c:max val="10"/>
          <c:min val="1.0000000000000005E-2"/>
        </c:scaling>
        <c:delete val="0"/>
        <c:axPos val="b"/>
        <c:title>
          <c:tx>
            <c:rich>
              <a:bodyPr/>
              <a:lstStyle/>
              <a:p>
                <a:pPr>
                  <a:defRPr sz="1400"/>
                </a:pPr>
                <a:r>
                  <a:rPr lang="en-US" sz="1600" dirty="0"/>
                  <a:t>Total flow rate cm</a:t>
                </a:r>
                <a:r>
                  <a:rPr lang="en-US" sz="1600" baseline="30000" dirty="0"/>
                  <a:t>3</a:t>
                </a:r>
                <a:r>
                  <a:rPr lang="en-US" sz="1600" dirty="0"/>
                  <a:t>/min</a:t>
                </a:r>
              </a:p>
            </c:rich>
          </c:tx>
          <c:layout>
            <c:manualLayout>
              <c:xMode val="edge"/>
              <c:yMode val="edge"/>
              <c:x val="0.42329684118432631"/>
              <c:y val="0.86174486890093005"/>
            </c:manualLayout>
          </c:layout>
          <c:overlay val="0"/>
        </c:title>
        <c:numFmt formatCode="General" sourceLinked="1"/>
        <c:majorTickMark val="out"/>
        <c:minorTickMark val="in"/>
        <c:tickLblPos val="nextTo"/>
        <c:spPr>
          <a:ln w="25400">
            <a:solidFill>
              <a:schemeClr val="tx1"/>
            </a:solidFill>
          </a:ln>
        </c:spPr>
        <c:txPr>
          <a:bodyPr/>
          <a:lstStyle/>
          <a:p>
            <a:pPr>
              <a:defRPr sz="1200"/>
            </a:pPr>
            <a:endParaRPr lang="en-US"/>
          </a:p>
        </c:txPr>
        <c:crossAx val="76832128"/>
        <c:crosses val="autoZero"/>
        <c:crossBetween val="midCat"/>
      </c:valAx>
      <c:valAx>
        <c:axId val="76832128"/>
        <c:scaling>
          <c:logBase val="10"/>
          <c:orientation val="minMax"/>
          <c:min val="10"/>
        </c:scaling>
        <c:delete val="0"/>
        <c:axPos val="l"/>
        <c:majorGridlines>
          <c:spPr>
            <a:ln>
              <a:solidFill>
                <a:prstClr val="black">
                  <a:lumMod val="85000"/>
                  <a:alpha val="0"/>
                </a:prstClr>
              </a:solidFill>
            </a:ln>
          </c:spPr>
        </c:majorGridlines>
        <c:title>
          <c:tx>
            <c:rich>
              <a:bodyPr rot="-5400000" vert="horz"/>
              <a:lstStyle/>
              <a:p>
                <a:pPr>
                  <a:defRPr sz="1400"/>
                </a:pPr>
                <a:r>
                  <a:rPr lang="en-US" sz="1600" dirty="0"/>
                  <a:t>Apparent viscosity (</a:t>
                </a:r>
                <a:r>
                  <a:rPr lang="en-US" sz="1600" dirty="0" err="1"/>
                  <a:t>cP</a:t>
                </a:r>
                <a:r>
                  <a:rPr lang="en-US" sz="1600" dirty="0"/>
                  <a:t>)</a:t>
                </a:r>
              </a:p>
            </c:rich>
          </c:tx>
          <c:layout/>
          <c:overlay val="0"/>
        </c:title>
        <c:numFmt formatCode="General" sourceLinked="1"/>
        <c:majorTickMark val="out"/>
        <c:minorTickMark val="in"/>
        <c:tickLblPos val="nextTo"/>
        <c:spPr>
          <a:ln w="25400">
            <a:solidFill>
              <a:schemeClr val="tx1"/>
            </a:solidFill>
          </a:ln>
        </c:spPr>
        <c:txPr>
          <a:bodyPr/>
          <a:lstStyle/>
          <a:p>
            <a:pPr>
              <a:defRPr sz="1200"/>
            </a:pPr>
            <a:endParaRPr lang="en-US"/>
          </a:p>
        </c:txPr>
        <c:crossAx val="76830208"/>
        <c:crossesAt val="1.0000000000000005E-2"/>
        <c:crossBetween val="midCat"/>
      </c:valAx>
    </c:plotArea>
    <c:plotVisOnly val="1"/>
    <c:dispBlanksAs val="gap"/>
    <c:showDLblsOverMax val="0"/>
  </c:chart>
  <c:spPr>
    <a:noFill/>
    <a:ln>
      <a:noFill/>
    </a:ln>
  </c:spPr>
  <c:txPr>
    <a:bodyPr/>
    <a:lstStyle/>
    <a:p>
      <a:pPr>
        <a:defRPr sz="1400"/>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832909655245881"/>
          <c:y val="3.6778537914744051E-2"/>
          <c:w val="0.70299314078478403"/>
          <c:h val="0.88023460722643698"/>
        </c:manualLayout>
      </c:layout>
      <c:scatterChart>
        <c:scatterStyle val="lineMarker"/>
        <c:varyColors val="0"/>
        <c:ser>
          <c:idx val="0"/>
          <c:order val="0"/>
          <c:spPr>
            <a:ln w="28575">
              <a:solidFill>
                <a:schemeClr val="bg1">
                  <a:lumMod val="65000"/>
                </a:schemeClr>
              </a:solidFill>
            </a:ln>
          </c:spPr>
          <c:marker>
            <c:symbol val="none"/>
          </c:marker>
          <c:xVal>
            <c:numRef>
              <c:f>Sheet1!$E$21:$E$22</c:f>
              <c:numCache>
                <c:formatCode>General</c:formatCode>
                <c:ptCount val="2"/>
                <c:pt idx="0">
                  <c:v>0</c:v>
                </c:pt>
                <c:pt idx="1">
                  <c:v>50</c:v>
                </c:pt>
              </c:numCache>
            </c:numRef>
          </c:xVal>
          <c:yVal>
            <c:numRef>
              <c:f>Sheet1!$F$21:$F$22</c:f>
              <c:numCache>
                <c:formatCode>0.00</c:formatCode>
                <c:ptCount val="2"/>
                <c:pt idx="0" formatCode="General">
                  <c:v>0</c:v>
                </c:pt>
                <c:pt idx="1">
                  <c:v>86.602540378439329</c:v>
                </c:pt>
              </c:numCache>
            </c:numRef>
          </c:yVal>
          <c:smooth val="0"/>
        </c:ser>
        <c:ser>
          <c:idx val="1"/>
          <c:order val="1"/>
          <c:spPr>
            <a:ln>
              <a:solidFill>
                <a:schemeClr val="bg1">
                  <a:lumMod val="65000"/>
                </a:schemeClr>
              </a:solidFill>
            </a:ln>
          </c:spPr>
          <c:marker>
            <c:symbol val="none"/>
          </c:marker>
          <c:xVal>
            <c:numRef>
              <c:f>Sheet1!$E$22:$E$23</c:f>
              <c:numCache>
                <c:formatCode>General</c:formatCode>
                <c:ptCount val="2"/>
                <c:pt idx="0">
                  <c:v>50</c:v>
                </c:pt>
                <c:pt idx="1">
                  <c:v>100</c:v>
                </c:pt>
              </c:numCache>
            </c:numRef>
          </c:xVal>
          <c:yVal>
            <c:numRef>
              <c:f>Sheet1!$F$22:$F$23</c:f>
              <c:numCache>
                <c:formatCode>General</c:formatCode>
                <c:ptCount val="2"/>
                <c:pt idx="0" formatCode="0.00">
                  <c:v>86.602540378439329</c:v>
                </c:pt>
                <c:pt idx="1">
                  <c:v>0</c:v>
                </c:pt>
              </c:numCache>
            </c:numRef>
          </c:yVal>
          <c:smooth val="0"/>
        </c:ser>
        <c:ser>
          <c:idx val="2"/>
          <c:order val="2"/>
          <c:spPr>
            <a:ln w="38100">
              <a:solidFill>
                <a:schemeClr val="bg1">
                  <a:lumMod val="65000"/>
                </a:schemeClr>
              </a:solidFill>
            </a:ln>
          </c:spPr>
          <c:marker>
            <c:symbol val="none"/>
          </c:marker>
          <c:xVal>
            <c:numRef>
              <c:f>Sheet1!$E$23:$E$24</c:f>
              <c:numCache>
                <c:formatCode>General</c:formatCode>
                <c:ptCount val="2"/>
                <c:pt idx="0">
                  <c:v>100</c:v>
                </c:pt>
                <c:pt idx="1">
                  <c:v>0</c:v>
                </c:pt>
              </c:numCache>
            </c:numRef>
          </c:xVal>
          <c:yVal>
            <c:numRef>
              <c:f>Sheet1!$F$23:$F$24</c:f>
              <c:numCache>
                <c:formatCode>General</c:formatCode>
                <c:ptCount val="2"/>
                <c:pt idx="0">
                  <c:v>0</c:v>
                </c:pt>
                <c:pt idx="1">
                  <c:v>0</c:v>
                </c:pt>
              </c:numCache>
            </c:numRef>
          </c:yVal>
          <c:smooth val="0"/>
        </c:ser>
        <c:ser>
          <c:idx val="3"/>
          <c:order val="3"/>
          <c:spPr>
            <a:ln w="12700">
              <a:noFill/>
              <a:prstDash val="sysDash"/>
            </a:ln>
          </c:spPr>
          <c:marker>
            <c:symbol val="circle"/>
            <c:size val="5"/>
            <c:spPr>
              <a:solidFill>
                <a:sysClr val="window" lastClr="FFFFFF"/>
              </a:solidFill>
              <a:ln w="25400">
                <a:solidFill>
                  <a:srgbClr val="7030A0"/>
                </a:solidFill>
              </a:ln>
            </c:spPr>
          </c:marker>
          <c:dPt>
            <c:idx val="2"/>
            <c:marker>
              <c:spPr>
                <a:solidFill>
                  <a:sysClr val="window" lastClr="FFFFFF"/>
                </a:solidFill>
                <a:ln w="31750">
                  <a:solidFill>
                    <a:srgbClr val="7030A0"/>
                  </a:solidFill>
                </a:ln>
              </c:spPr>
            </c:marker>
            <c:bubble3D val="0"/>
          </c:dPt>
          <c:dPt>
            <c:idx val="3"/>
            <c:marker>
              <c:spPr>
                <a:solidFill>
                  <a:sysClr val="window" lastClr="FFFFFF"/>
                </a:solidFill>
                <a:ln w="31750">
                  <a:solidFill>
                    <a:srgbClr val="7030A0"/>
                  </a:solidFill>
                </a:ln>
              </c:spPr>
            </c:marker>
            <c:bubble3D val="0"/>
          </c:dPt>
          <c:dPt>
            <c:idx val="4"/>
            <c:marker>
              <c:spPr>
                <a:solidFill>
                  <a:sysClr val="window" lastClr="FFFFFF"/>
                </a:solidFill>
                <a:ln w="31750">
                  <a:solidFill>
                    <a:srgbClr val="7030A0"/>
                  </a:solidFill>
                </a:ln>
              </c:spPr>
            </c:marker>
            <c:bubble3D val="0"/>
          </c:dPt>
          <c:dPt>
            <c:idx val="5"/>
            <c:marker>
              <c:symbol val="x"/>
              <c:size val="6"/>
              <c:spPr>
                <a:solidFill>
                  <a:sysClr val="window" lastClr="FFFFFF"/>
                </a:solidFill>
                <a:ln w="25400">
                  <a:solidFill>
                    <a:srgbClr val="FF0000"/>
                  </a:solidFill>
                </a:ln>
              </c:spPr>
            </c:marker>
            <c:bubble3D val="0"/>
          </c:dPt>
          <c:dPt>
            <c:idx val="6"/>
            <c:marker>
              <c:symbol val="x"/>
              <c:size val="5"/>
              <c:spPr>
                <a:solidFill>
                  <a:sysClr val="window" lastClr="FFFFFF"/>
                </a:solidFill>
                <a:ln w="25400">
                  <a:solidFill>
                    <a:srgbClr val="FF0000"/>
                  </a:solidFill>
                </a:ln>
              </c:spPr>
            </c:marker>
            <c:bubble3D val="0"/>
          </c:dPt>
          <c:dPt>
            <c:idx val="7"/>
            <c:marker>
              <c:symbol val="x"/>
              <c:size val="5"/>
              <c:spPr>
                <a:solidFill>
                  <a:sysClr val="window" lastClr="FFFFFF"/>
                </a:solidFill>
                <a:ln w="25400">
                  <a:solidFill>
                    <a:srgbClr val="FF0000"/>
                  </a:solidFill>
                </a:ln>
              </c:spPr>
            </c:marker>
            <c:bubble3D val="0"/>
          </c:dPt>
          <c:dPt>
            <c:idx val="8"/>
            <c:marker>
              <c:symbol val="x"/>
              <c:size val="5"/>
              <c:spPr>
                <a:solidFill>
                  <a:sysClr val="window" lastClr="FFFFFF"/>
                </a:solidFill>
                <a:ln w="25400">
                  <a:solidFill>
                    <a:srgbClr val="FF0000"/>
                  </a:solidFill>
                </a:ln>
              </c:spPr>
            </c:marker>
            <c:bubble3D val="0"/>
          </c:dPt>
          <c:dPt>
            <c:idx val="9"/>
            <c:marker>
              <c:symbol val="x"/>
              <c:size val="5"/>
              <c:spPr>
                <a:solidFill>
                  <a:sysClr val="window" lastClr="FFFFFF"/>
                </a:solidFill>
                <a:ln w="25400">
                  <a:solidFill>
                    <a:srgbClr val="FF0000"/>
                  </a:solidFill>
                </a:ln>
              </c:spPr>
            </c:marker>
            <c:bubble3D val="0"/>
          </c:dPt>
          <c:dPt>
            <c:idx val="12"/>
            <c:marker>
              <c:spPr>
                <a:noFill/>
                <a:ln w="25400">
                  <a:solidFill>
                    <a:srgbClr val="7030A0"/>
                  </a:solidFill>
                </a:ln>
              </c:spPr>
            </c:marker>
            <c:bubble3D val="0"/>
          </c:dPt>
          <c:dPt>
            <c:idx val="13"/>
            <c:marker>
              <c:symbol val="x"/>
              <c:size val="5"/>
              <c:spPr>
                <a:noFill/>
                <a:ln w="25400">
                  <a:solidFill>
                    <a:srgbClr val="FF0000"/>
                  </a:solidFill>
                </a:ln>
              </c:spPr>
            </c:marker>
            <c:bubble3D val="0"/>
          </c:dPt>
          <c:dPt>
            <c:idx val="14"/>
            <c:marker>
              <c:symbol val="circle"/>
              <c:size val="6"/>
            </c:marker>
            <c:bubble3D val="0"/>
          </c:dPt>
          <c:dPt>
            <c:idx val="15"/>
            <c:marker>
              <c:spPr>
                <a:noFill/>
                <a:ln w="25400">
                  <a:solidFill>
                    <a:srgbClr val="7030A0"/>
                  </a:solidFill>
                </a:ln>
              </c:spPr>
            </c:marker>
            <c:bubble3D val="0"/>
          </c:dPt>
          <c:dPt>
            <c:idx val="16"/>
            <c:marker>
              <c:symbol val="x"/>
              <c:size val="5"/>
              <c:spPr>
                <a:noFill/>
                <a:ln w="25400">
                  <a:solidFill>
                    <a:srgbClr val="FF0000"/>
                  </a:solidFill>
                </a:ln>
              </c:spPr>
            </c:marker>
            <c:bubble3D val="0"/>
          </c:dPt>
          <c:dPt>
            <c:idx val="18"/>
            <c:marker>
              <c:symbol val="x"/>
              <c:size val="5"/>
              <c:spPr>
                <a:solidFill>
                  <a:sysClr val="window" lastClr="FFFFFF"/>
                </a:solidFill>
                <a:ln w="25400">
                  <a:solidFill>
                    <a:srgbClr val="FF0000"/>
                  </a:solidFill>
                </a:ln>
              </c:spPr>
            </c:marker>
            <c:bubble3D val="0"/>
          </c:dPt>
          <c:dPt>
            <c:idx val="20"/>
            <c:marker>
              <c:symbol val="x"/>
              <c:size val="5"/>
              <c:spPr>
                <a:solidFill>
                  <a:sysClr val="window" lastClr="FFFFFF"/>
                </a:solidFill>
                <a:ln w="25400">
                  <a:solidFill>
                    <a:srgbClr val="FF0000"/>
                  </a:solidFill>
                </a:ln>
              </c:spPr>
            </c:marker>
            <c:bubble3D val="0"/>
          </c:dPt>
          <c:dPt>
            <c:idx val="24"/>
            <c:marker>
              <c:symbol val="x"/>
              <c:size val="5"/>
              <c:spPr>
                <a:solidFill>
                  <a:sysClr val="window" lastClr="FFFFFF"/>
                </a:solidFill>
                <a:ln w="25400">
                  <a:solidFill>
                    <a:srgbClr val="FF0000"/>
                  </a:solidFill>
                </a:ln>
              </c:spPr>
            </c:marker>
            <c:bubble3D val="0"/>
          </c:dPt>
          <c:dPt>
            <c:idx val="26"/>
            <c:marker>
              <c:symbol val="x"/>
              <c:size val="5"/>
              <c:spPr>
                <a:solidFill>
                  <a:sysClr val="window" lastClr="FFFFFF"/>
                </a:solidFill>
                <a:ln w="25400">
                  <a:solidFill>
                    <a:srgbClr val="FF0000"/>
                  </a:solidFill>
                </a:ln>
              </c:spPr>
            </c:marker>
            <c:bubble3D val="0"/>
          </c:dPt>
          <c:dPt>
            <c:idx val="28"/>
            <c:marker>
              <c:symbol val="x"/>
              <c:size val="5"/>
              <c:spPr>
                <a:solidFill>
                  <a:sysClr val="window" lastClr="FFFFFF"/>
                </a:solidFill>
                <a:ln w="25400">
                  <a:solidFill>
                    <a:srgbClr val="FF0000"/>
                  </a:solidFill>
                </a:ln>
              </c:spPr>
            </c:marker>
            <c:bubble3D val="0"/>
          </c:dPt>
          <c:dPt>
            <c:idx val="29"/>
            <c:marker>
              <c:symbol val="x"/>
              <c:size val="5"/>
              <c:spPr>
                <a:solidFill>
                  <a:sysClr val="window" lastClr="FFFFFF"/>
                </a:solidFill>
                <a:ln w="25400">
                  <a:solidFill>
                    <a:srgbClr val="FF0000"/>
                  </a:solidFill>
                </a:ln>
              </c:spPr>
            </c:marker>
            <c:bubble3D val="0"/>
          </c:dPt>
          <c:dPt>
            <c:idx val="30"/>
            <c:marker>
              <c:symbol val="x"/>
              <c:size val="5"/>
              <c:spPr>
                <a:solidFill>
                  <a:sysClr val="window" lastClr="FFFFFF"/>
                </a:solidFill>
                <a:ln w="25400">
                  <a:solidFill>
                    <a:srgbClr val="FF0000"/>
                  </a:solidFill>
                </a:ln>
              </c:spPr>
            </c:marker>
            <c:bubble3D val="0"/>
          </c:dPt>
          <c:dPt>
            <c:idx val="31"/>
            <c:marker>
              <c:symbol val="x"/>
              <c:size val="5"/>
              <c:spPr>
                <a:solidFill>
                  <a:sysClr val="window" lastClr="FFFFFF"/>
                </a:solidFill>
                <a:ln w="25400">
                  <a:solidFill>
                    <a:srgbClr val="FF0000"/>
                  </a:solidFill>
                </a:ln>
              </c:spPr>
            </c:marker>
            <c:bubble3D val="0"/>
          </c:dPt>
          <c:dPt>
            <c:idx val="33"/>
            <c:marker>
              <c:symbol val="circle"/>
              <c:size val="9"/>
              <c:spPr>
                <a:solidFill>
                  <a:sysClr val="window" lastClr="FFFFFF"/>
                </a:solidFill>
                <a:ln w="25400">
                  <a:solidFill>
                    <a:schemeClr val="bg1"/>
                  </a:solidFill>
                </a:ln>
              </c:spPr>
            </c:marker>
            <c:bubble3D val="0"/>
          </c:dPt>
          <c:dLbls>
            <c:dLbl>
              <c:idx val="22"/>
              <c:layout>
                <c:manualLayout>
                  <c:x val="-2.0340377699356416E-2"/>
                  <c:y val="5.6723826530243104E-2"/>
                </c:manualLayout>
              </c:layout>
              <c:tx>
                <c:rich>
                  <a:bodyPr/>
                  <a:lstStyle/>
                  <a:p>
                    <a:r>
                      <a:rPr lang="en-US" sz="1200" b="1" i="1">
                        <a:solidFill>
                          <a:srgbClr val="7030A0"/>
                        </a:solidFill>
                      </a:rPr>
                      <a:t>C</a:t>
                    </a:r>
                    <a:r>
                      <a:rPr lang="en-US" sz="1050" b="1" i="1">
                        <a:solidFill>
                          <a:srgbClr val="7030A0"/>
                        </a:solidFill>
                      </a:rPr>
                      <a:t>lear </a:t>
                    </a:r>
                  </a:p>
                  <a:p>
                    <a:r>
                      <a:rPr lang="en-US" sz="1050" b="1" i="1">
                        <a:solidFill>
                          <a:srgbClr val="7030A0"/>
                        </a:solidFill>
                      </a:rPr>
                      <a:t>single phase</a:t>
                    </a:r>
                  </a:p>
                </c:rich>
              </c:tx>
              <c:showLegendKey val="0"/>
              <c:showVal val="1"/>
              <c:showCatName val="0"/>
              <c:showSerName val="0"/>
              <c:showPercent val="0"/>
              <c:showBubbleSize val="0"/>
            </c:dLbl>
            <c:dLbl>
              <c:idx val="34"/>
              <c:layout>
                <c:manualLayout>
                  <c:x val="-5.6036183277117096E-2"/>
                  <c:y val="-0.15269639995661421"/>
                </c:manualLayout>
              </c:layout>
              <c:tx>
                <c:rich>
                  <a:bodyPr/>
                  <a:lstStyle/>
                  <a:p>
                    <a:r>
                      <a:rPr lang="en-US" sz="1200" b="1" i="1">
                        <a:solidFill>
                          <a:srgbClr val="FF0000"/>
                        </a:solidFill>
                      </a:rPr>
                      <a:t>T</a:t>
                    </a:r>
                    <a:r>
                      <a:rPr lang="en-US" sz="1050" b="1" i="1">
                        <a:solidFill>
                          <a:srgbClr val="FF0000"/>
                        </a:solidFill>
                      </a:rPr>
                      <a:t>wo layers</a:t>
                    </a:r>
                  </a:p>
                  <a:p>
                    <a:r>
                      <a:rPr lang="en-US" sz="1050" b="1" i="1">
                        <a:solidFill>
                          <a:srgbClr val="FF0000"/>
                        </a:solidFill>
                      </a:rPr>
                      <a:t>Turbid</a:t>
                    </a:r>
                  </a:p>
                  <a:p>
                    <a:r>
                      <a:rPr lang="en-US" sz="1050" b="1" i="1">
                        <a:solidFill>
                          <a:srgbClr val="FF0000"/>
                        </a:solidFill>
                      </a:rPr>
                      <a:t>or Precipitate</a:t>
                    </a:r>
                  </a:p>
                </c:rich>
              </c:tx>
              <c:showLegendKey val="0"/>
              <c:showVal val="1"/>
              <c:showCatName val="0"/>
              <c:showSerName val="0"/>
              <c:showPercent val="0"/>
              <c:showBubbleSize val="0"/>
            </c:dLbl>
            <c:showLegendKey val="0"/>
            <c:showVal val="0"/>
            <c:showCatName val="0"/>
            <c:showSerName val="0"/>
            <c:showPercent val="0"/>
            <c:showBubbleSize val="0"/>
          </c:dLbls>
          <c:xVal>
            <c:numRef>
              <c:f>Sheet1!$E$18:$AO$18</c:f>
              <c:numCache>
                <c:formatCode>0.00</c:formatCode>
                <c:ptCount val="37"/>
                <c:pt idx="0">
                  <c:v>0</c:v>
                </c:pt>
                <c:pt idx="1">
                  <c:v>10</c:v>
                </c:pt>
                <c:pt idx="2">
                  <c:v>12.5</c:v>
                </c:pt>
                <c:pt idx="3">
                  <c:v>16.666666666666661</c:v>
                </c:pt>
                <c:pt idx="4">
                  <c:v>18.75</c:v>
                </c:pt>
                <c:pt idx="5">
                  <c:v>20.833333333332689</c:v>
                </c:pt>
                <c:pt idx="6">
                  <c:v>25</c:v>
                </c:pt>
                <c:pt idx="7">
                  <c:v>33.333333333333329</c:v>
                </c:pt>
                <c:pt idx="8">
                  <c:v>45.833333333333321</c:v>
                </c:pt>
                <c:pt idx="9">
                  <c:v>50</c:v>
                </c:pt>
                <c:pt idx="10">
                  <c:v>51.338199513382001</c:v>
                </c:pt>
                <c:pt idx="11">
                  <c:v>51.219512195122213</c:v>
                </c:pt>
                <c:pt idx="12">
                  <c:v>51.113360323886646</c:v>
                </c:pt>
                <c:pt idx="13">
                  <c:v>51.029962546816471</c:v>
                </c:pt>
                <c:pt idx="14">
                  <c:v>100</c:v>
                </c:pt>
                <c:pt idx="15">
                  <c:v>43.495610534716711</c:v>
                </c:pt>
                <c:pt idx="16">
                  <c:v>43.707535515750457</c:v>
                </c:pt>
                <c:pt idx="17">
                  <c:v>38.286216691464901</c:v>
                </c:pt>
                <c:pt idx="18">
                  <c:v>77.149321266968315</c:v>
                </c:pt>
                <c:pt idx="19">
                  <c:v>74.324324324324309</c:v>
                </c:pt>
                <c:pt idx="20">
                  <c:v>38.442546376618154</c:v>
                </c:pt>
                <c:pt idx="21">
                  <c:v>20</c:v>
                </c:pt>
                <c:pt idx="22">
                  <c:v>25</c:v>
                </c:pt>
                <c:pt idx="23">
                  <c:v>27.777777777777722</c:v>
                </c:pt>
                <c:pt idx="24">
                  <c:v>28.777589134124689</c:v>
                </c:pt>
                <c:pt idx="25">
                  <c:v>27.783089741838527</c:v>
                </c:pt>
                <c:pt idx="26">
                  <c:v>32.898748817160012</c:v>
                </c:pt>
                <c:pt idx="27">
                  <c:v>24.25957512792683</c:v>
                </c:pt>
                <c:pt idx="28">
                  <c:v>24.698081932275628</c:v>
                </c:pt>
                <c:pt idx="29">
                  <c:v>75</c:v>
                </c:pt>
                <c:pt idx="30">
                  <c:v>87.500000000000014</c:v>
                </c:pt>
                <c:pt idx="31">
                  <c:v>62.5</c:v>
                </c:pt>
                <c:pt idx="32">
                  <c:v>80</c:v>
                </c:pt>
                <c:pt idx="33">
                  <c:v>50</c:v>
                </c:pt>
                <c:pt idx="34">
                  <c:v>50</c:v>
                </c:pt>
                <c:pt idx="35">
                  <c:v>50</c:v>
                </c:pt>
                <c:pt idx="36">
                  <c:v>50</c:v>
                </c:pt>
              </c:numCache>
            </c:numRef>
          </c:xVal>
          <c:yVal>
            <c:numRef>
              <c:f>Sheet1!$E$17:$AO$17</c:f>
              <c:numCache>
                <c:formatCode>0.00</c:formatCode>
                <c:ptCount val="37"/>
                <c:pt idx="0">
                  <c:v>0</c:v>
                </c:pt>
                <c:pt idx="1">
                  <c:v>17.320508075688771</c:v>
                </c:pt>
                <c:pt idx="2">
                  <c:v>21.650635094611001</c:v>
                </c:pt>
                <c:pt idx="3">
                  <c:v>28.86751345948128</c:v>
                </c:pt>
                <c:pt idx="4">
                  <c:v>32.47595264191645</c:v>
                </c:pt>
                <c:pt idx="5">
                  <c:v>36.084391824351606</c:v>
                </c:pt>
                <c:pt idx="6">
                  <c:v>43.301270189221896</c:v>
                </c:pt>
                <c:pt idx="7">
                  <c:v>57.735026918962582</c:v>
                </c:pt>
                <c:pt idx="8">
                  <c:v>79.385662013572158</c:v>
                </c:pt>
                <c:pt idx="9">
                  <c:v>86.602540378439329</c:v>
                </c:pt>
                <c:pt idx="10">
                  <c:v>0</c:v>
                </c:pt>
                <c:pt idx="11">
                  <c:v>7.6809348450947255</c:v>
                </c:pt>
                <c:pt idx="12">
                  <c:v>14.550629253868808</c:v>
                </c:pt>
                <c:pt idx="13">
                  <c:v>19.947776154585082</c:v>
                </c:pt>
                <c:pt idx="14">
                  <c:v>0</c:v>
                </c:pt>
                <c:pt idx="15">
                  <c:v>17.00257376943112</c:v>
                </c:pt>
                <c:pt idx="16">
                  <c:v>19.270268790200635</c:v>
                </c:pt>
                <c:pt idx="17">
                  <c:v>16.880056903197286</c:v>
                </c:pt>
                <c:pt idx="18">
                  <c:v>8.2292006694448911</c:v>
                </c:pt>
                <c:pt idx="19">
                  <c:v>7.9278698689944269</c:v>
                </c:pt>
                <c:pt idx="20">
                  <c:v>17.810558484343005</c:v>
                </c:pt>
                <c:pt idx="21">
                  <c:v>0</c:v>
                </c:pt>
                <c:pt idx="22">
                  <c:v>14.433756729740654</c:v>
                </c:pt>
                <c:pt idx="23">
                  <c:v>22.452510468485439</c:v>
                </c:pt>
                <c:pt idx="24">
                  <c:v>25.338717247116826</c:v>
                </c:pt>
                <c:pt idx="25">
                  <c:v>24.463058803800287</c:v>
                </c:pt>
                <c:pt idx="26">
                  <c:v>38.771277145559253</c:v>
                </c:pt>
                <c:pt idx="27">
                  <c:v>28.589984255808201</c:v>
                </c:pt>
                <c:pt idx="28">
                  <c:v>29.106765879817981</c:v>
                </c:pt>
                <c:pt idx="29">
                  <c:v>43.301270189221896</c:v>
                </c:pt>
                <c:pt idx="30">
                  <c:v>21.650635094611001</c:v>
                </c:pt>
                <c:pt idx="31">
                  <c:v>64.951905283833227</c:v>
                </c:pt>
                <c:pt idx="32">
                  <c:v>0</c:v>
                </c:pt>
                <c:pt idx="33">
                  <c:v>28.86751345948128</c:v>
                </c:pt>
                <c:pt idx="34">
                  <c:v>28.86751345948128</c:v>
                </c:pt>
                <c:pt idx="35">
                  <c:v>28.86751345948128</c:v>
                </c:pt>
                <c:pt idx="36">
                  <c:v>28.86751345948128</c:v>
                </c:pt>
              </c:numCache>
            </c:numRef>
          </c:yVal>
          <c:smooth val="0"/>
        </c:ser>
        <c:ser>
          <c:idx val="4"/>
          <c:order val="4"/>
          <c:marker>
            <c:symbol val="circle"/>
            <c:size val="11"/>
            <c:spPr>
              <a:noFill/>
              <a:ln w="25400">
                <a:solidFill>
                  <a:srgbClr val="99FF33">
                    <a:alpha val="0"/>
                  </a:srgbClr>
                </a:solidFill>
              </a:ln>
            </c:spPr>
          </c:marker>
          <c:dLbls>
            <c:dLbl>
              <c:idx val="0"/>
              <c:layout>
                <c:manualLayout>
                  <c:x val="-7.5081892663376795E-2"/>
                  <c:y val="5.8299363564019276E-2"/>
                </c:manualLayout>
              </c:layout>
              <c:tx>
                <c:rich>
                  <a:bodyPr/>
                  <a:lstStyle/>
                  <a:p>
                    <a:r>
                      <a:rPr lang="en-US" sz="1400" b="1" i="0" u="none" strike="noStrike" baseline="0" dirty="0" smtClean="0">
                        <a:solidFill>
                          <a:srgbClr val="00B050"/>
                        </a:solidFill>
                      </a:rPr>
                      <a:t>Anionic</a:t>
                    </a:r>
                    <a:endParaRPr lang="en-US" sz="2000" b="1" baseline="-25000" dirty="0">
                      <a:solidFill>
                        <a:srgbClr val="00B050"/>
                      </a:solidFill>
                    </a:endParaRPr>
                  </a:p>
                </c:rich>
              </c:tx>
              <c:showLegendKey val="0"/>
              <c:showVal val="1"/>
              <c:showCatName val="0"/>
              <c:showSerName val="0"/>
              <c:showPercent val="0"/>
              <c:showBubbleSize val="0"/>
            </c:dLbl>
            <c:txPr>
              <a:bodyPr/>
              <a:lstStyle/>
              <a:p>
                <a:pPr>
                  <a:defRPr sz="1200"/>
                </a:pPr>
                <a:endParaRPr lang="en-US"/>
              </a:p>
            </c:txPr>
            <c:showLegendKey val="0"/>
            <c:showVal val="1"/>
            <c:showCatName val="0"/>
            <c:showSerName val="0"/>
            <c:showPercent val="0"/>
            <c:showBubbleSize val="0"/>
            <c:showLeaderLines val="0"/>
          </c:dLbls>
          <c:xVal>
            <c:numRef>
              <c:f>Sheet1!$E$25</c:f>
              <c:numCache>
                <c:formatCode>General</c:formatCode>
                <c:ptCount val="1"/>
                <c:pt idx="0">
                  <c:v>50</c:v>
                </c:pt>
              </c:numCache>
            </c:numRef>
          </c:xVal>
          <c:yVal>
            <c:numRef>
              <c:f>Sheet1!$F$25</c:f>
              <c:numCache>
                <c:formatCode>0.00</c:formatCode>
                <c:ptCount val="1"/>
                <c:pt idx="0">
                  <c:v>100</c:v>
                </c:pt>
              </c:numCache>
            </c:numRef>
          </c:yVal>
          <c:smooth val="0"/>
        </c:ser>
        <c:ser>
          <c:idx val="5"/>
          <c:order val="5"/>
          <c:marker>
            <c:symbol val="diamond"/>
            <c:size val="7"/>
            <c:spPr>
              <a:noFill/>
              <a:ln w="25400">
                <a:solidFill>
                  <a:schemeClr val="accent6">
                    <a:lumMod val="75000"/>
                    <a:alpha val="0"/>
                  </a:schemeClr>
                </a:solidFill>
              </a:ln>
            </c:spPr>
          </c:marker>
          <c:dLbls>
            <c:dLbl>
              <c:idx val="0"/>
              <c:layout>
                <c:manualLayout>
                  <c:x val="-0.11254425167909698"/>
                  <c:y val="9.1687134777382426E-2"/>
                </c:manualLayout>
              </c:layout>
              <c:tx>
                <c:rich>
                  <a:bodyPr/>
                  <a:lstStyle/>
                  <a:p>
                    <a:r>
                      <a:rPr lang="en-US" sz="1400" b="1" dirty="0" err="1" smtClean="0">
                        <a:solidFill>
                          <a:srgbClr val="FF0000"/>
                        </a:solidFill>
                      </a:rPr>
                      <a:t>Zwitterionic</a:t>
                    </a:r>
                    <a:endParaRPr lang="en-US" sz="2800" b="1" dirty="0">
                      <a:solidFill>
                        <a:srgbClr val="FF0000"/>
                      </a:solidFill>
                    </a:endParaRPr>
                  </a:p>
                </c:rich>
              </c:tx>
              <c:showLegendKey val="0"/>
              <c:showVal val="1"/>
              <c:showCatName val="0"/>
              <c:showSerName val="0"/>
              <c:showPercent val="0"/>
              <c:showBubbleSize val="0"/>
            </c:dLbl>
            <c:txPr>
              <a:bodyPr/>
              <a:lstStyle/>
              <a:p>
                <a:pPr>
                  <a:defRPr sz="1200"/>
                </a:pPr>
                <a:endParaRPr lang="en-US"/>
              </a:p>
            </c:txPr>
            <c:showLegendKey val="0"/>
            <c:showVal val="1"/>
            <c:showCatName val="0"/>
            <c:showSerName val="0"/>
            <c:showPercent val="0"/>
            <c:showBubbleSize val="0"/>
            <c:showLeaderLines val="0"/>
          </c:dLbls>
          <c:xVal>
            <c:numRef>
              <c:f>Sheet1!$E$26</c:f>
              <c:numCache>
                <c:formatCode>General</c:formatCode>
                <c:ptCount val="1"/>
                <c:pt idx="0">
                  <c:v>0</c:v>
                </c:pt>
              </c:numCache>
            </c:numRef>
          </c:xVal>
          <c:yVal>
            <c:numRef>
              <c:f>Sheet1!$F$26</c:f>
              <c:numCache>
                <c:formatCode>General</c:formatCode>
                <c:ptCount val="1"/>
                <c:pt idx="0">
                  <c:v>5</c:v>
                </c:pt>
              </c:numCache>
            </c:numRef>
          </c:yVal>
          <c:smooth val="0"/>
        </c:ser>
        <c:ser>
          <c:idx val="6"/>
          <c:order val="6"/>
          <c:marker>
            <c:symbol val="plus"/>
            <c:size val="7"/>
            <c:spPr>
              <a:noFill/>
              <a:ln w="25400">
                <a:solidFill>
                  <a:srgbClr val="0070C0">
                    <a:alpha val="0"/>
                  </a:srgbClr>
                </a:solidFill>
              </a:ln>
            </c:spPr>
          </c:marker>
          <c:dLbls>
            <c:dLbl>
              <c:idx val="0"/>
              <c:layout>
                <c:manualLayout>
                  <c:x val="1.8958883317390721E-2"/>
                  <c:y val="4.5483778213915332E-2"/>
                </c:manualLayout>
              </c:layout>
              <c:tx>
                <c:rich>
                  <a:bodyPr/>
                  <a:lstStyle/>
                  <a:p>
                    <a:r>
                      <a:rPr lang="en-US" sz="1400" b="1" dirty="0" smtClean="0">
                        <a:solidFill>
                          <a:srgbClr val="0070C0"/>
                        </a:solidFill>
                      </a:rPr>
                      <a:t>Cationic</a:t>
                    </a:r>
                    <a:endParaRPr lang="en-US" sz="2400" b="1" dirty="0">
                      <a:solidFill>
                        <a:srgbClr val="0070C0"/>
                      </a:solidFill>
                    </a:endParaRPr>
                  </a:p>
                </c:rich>
              </c:tx>
              <c:showLegendKey val="0"/>
              <c:showVal val="1"/>
              <c:showCatName val="0"/>
              <c:showSerName val="0"/>
              <c:showPercent val="0"/>
              <c:showBubbleSize val="0"/>
            </c:dLbl>
            <c:txPr>
              <a:bodyPr/>
              <a:lstStyle/>
              <a:p>
                <a:pPr>
                  <a:defRPr sz="1200"/>
                </a:pPr>
                <a:endParaRPr lang="en-US"/>
              </a:p>
            </c:txPr>
            <c:showLegendKey val="0"/>
            <c:showVal val="1"/>
            <c:showCatName val="0"/>
            <c:showSerName val="0"/>
            <c:showPercent val="0"/>
            <c:showBubbleSize val="0"/>
            <c:showLeaderLines val="0"/>
          </c:dLbls>
          <c:xVal>
            <c:numRef>
              <c:f>Sheet1!$E$27</c:f>
              <c:numCache>
                <c:formatCode>General</c:formatCode>
                <c:ptCount val="1"/>
                <c:pt idx="0">
                  <c:v>100</c:v>
                </c:pt>
              </c:numCache>
            </c:numRef>
          </c:xVal>
          <c:yVal>
            <c:numRef>
              <c:f>Sheet1!$F$27</c:f>
              <c:numCache>
                <c:formatCode>General</c:formatCode>
                <c:ptCount val="1"/>
                <c:pt idx="0">
                  <c:v>5</c:v>
                </c:pt>
              </c:numCache>
            </c:numRef>
          </c:yVal>
          <c:smooth val="0"/>
        </c:ser>
        <c:ser>
          <c:idx val="7"/>
          <c:order val="7"/>
          <c:spPr>
            <a:ln>
              <a:prstDash val="sysDash"/>
            </a:ln>
          </c:spPr>
          <c:marker>
            <c:symbol val="none"/>
          </c:marker>
          <c:xVal>
            <c:numRef>
              <c:f>Sheet1!$U$32:$U$38</c:f>
              <c:numCache>
                <c:formatCode>0.00</c:formatCode>
                <c:ptCount val="7"/>
                <c:pt idx="0">
                  <c:v>20.833333333332689</c:v>
                </c:pt>
                <c:pt idx="1">
                  <c:v>24.698081932275628</c:v>
                </c:pt>
                <c:pt idx="2">
                  <c:v>28.777589134124689</c:v>
                </c:pt>
                <c:pt idx="3">
                  <c:v>38.442546376618154</c:v>
                </c:pt>
                <c:pt idx="4">
                  <c:v>43.707535515750457</c:v>
                </c:pt>
                <c:pt idx="5">
                  <c:v>51.029962546816471</c:v>
                </c:pt>
                <c:pt idx="6">
                  <c:v>100</c:v>
                </c:pt>
              </c:numCache>
            </c:numRef>
          </c:xVal>
          <c:yVal>
            <c:numRef>
              <c:f>Sheet1!$V$32:$V$38</c:f>
              <c:numCache>
                <c:formatCode>0.00</c:formatCode>
                <c:ptCount val="7"/>
                <c:pt idx="0">
                  <c:v>36.084391824351606</c:v>
                </c:pt>
                <c:pt idx="1">
                  <c:v>29.106765879817981</c:v>
                </c:pt>
                <c:pt idx="2">
                  <c:v>25.338717247116826</c:v>
                </c:pt>
                <c:pt idx="3">
                  <c:v>17.810558484343005</c:v>
                </c:pt>
                <c:pt idx="4">
                  <c:v>19.270268790200635</c:v>
                </c:pt>
                <c:pt idx="5">
                  <c:v>19.947776154585082</c:v>
                </c:pt>
                <c:pt idx="6">
                  <c:v>0</c:v>
                </c:pt>
              </c:numCache>
            </c:numRef>
          </c:yVal>
          <c:smooth val="1"/>
        </c:ser>
        <c:dLbls>
          <c:showLegendKey val="0"/>
          <c:showVal val="0"/>
          <c:showCatName val="0"/>
          <c:showSerName val="0"/>
          <c:showPercent val="0"/>
          <c:showBubbleSize val="0"/>
        </c:dLbls>
        <c:axId val="97935360"/>
        <c:axId val="97936896"/>
      </c:scatterChart>
      <c:valAx>
        <c:axId val="97935360"/>
        <c:scaling>
          <c:orientation val="minMax"/>
          <c:max val="100"/>
          <c:min val="0"/>
        </c:scaling>
        <c:delete val="0"/>
        <c:axPos val="b"/>
        <c:numFmt formatCode="General" sourceLinked="1"/>
        <c:majorTickMark val="out"/>
        <c:minorTickMark val="none"/>
        <c:tickLblPos val="nextTo"/>
        <c:txPr>
          <a:bodyPr/>
          <a:lstStyle/>
          <a:p>
            <a:pPr>
              <a:defRPr sz="1200" b="1">
                <a:solidFill>
                  <a:srgbClr val="0070C0"/>
                </a:solidFill>
              </a:defRPr>
            </a:pPr>
            <a:endParaRPr lang="en-US"/>
          </a:p>
        </c:txPr>
        <c:crossAx val="97936896"/>
        <c:crosses val="autoZero"/>
        <c:crossBetween val="midCat"/>
      </c:valAx>
      <c:valAx>
        <c:axId val="97936896"/>
        <c:scaling>
          <c:orientation val="minMax"/>
          <c:max val="100"/>
          <c:min val="0"/>
        </c:scaling>
        <c:delete val="0"/>
        <c:axPos val="l"/>
        <c:numFmt formatCode="General" sourceLinked="1"/>
        <c:majorTickMark val="out"/>
        <c:minorTickMark val="none"/>
        <c:tickLblPos val="nextTo"/>
        <c:spPr>
          <a:ln>
            <a:noFill/>
          </a:ln>
        </c:spPr>
        <c:txPr>
          <a:bodyPr/>
          <a:lstStyle/>
          <a:p>
            <a:pPr>
              <a:defRPr>
                <a:solidFill>
                  <a:schemeClr val="bg1"/>
                </a:solidFill>
              </a:defRPr>
            </a:pPr>
            <a:endParaRPr lang="en-US"/>
          </a:p>
        </c:txPr>
        <c:crossAx val="97935360"/>
        <c:crosses val="autoZero"/>
        <c:crossBetween val="midCat"/>
        <c:majorUnit val="100"/>
      </c:valAx>
      <c:spPr>
        <a:noFill/>
        <a:ln>
          <a:noFill/>
        </a:ln>
      </c:spPr>
    </c:plotArea>
    <c:plotVisOnly val="1"/>
    <c:dispBlanksAs val="gap"/>
    <c:showDLblsOverMax val="0"/>
  </c:chart>
  <c:spPr>
    <a:noFill/>
    <a:ln>
      <a:noFill/>
    </a:ln>
  </c:sp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5835520559930748E-2"/>
          <c:y val="9.3067220764072062E-2"/>
          <c:w val="0.86786592300962384"/>
          <c:h val="0.73444808982210552"/>
        </c:manualLayout>
      </c:layout>
      <c:scatterChart>
        <c:scatterStyle val="lineMarker"/>
        <c:varyColors val="0"/>
        <c:ser>
          <c:idx val="0"/>
          <c:order val="0"/>
          <c:spPr>
            <a:ln w="28575">
              <a:noFill/>
            </a:ln>
          </c:spPr>
          <c:marker>
            <c:symbol val="circle"/>
            <c:size val="7"/>
            <c:spPr>
              <a:noFill/>
              <a:ln w="25400">
                <a:solidFill>
                  <a:srgbClr val="008000"/>
                </a:solidFill>
              </a:ln>
            </c:spPr>
          </c:marker>
          <c:dLbls>
            <c:dLbl>
              <c:idx val="0"/>
              <c:layout>
                <c:manualLayout>
                  <c:x val="-4.7222143276070043E-2"/>
                  <c:y val="8.6019755661133013E-2"/>
                </c:manualLayout>
              </c:layout>
              <c:tx>
                <c:rich>
                  <a:bodyPr/>
                  <a:lstStyle/>
                  <a:p>
                    <a:r>
                      <a:rPr lang="en-US" sz="1800" b="1" dirty="0" smtClean="0">
                        <a:solidFill>
                          <a:srgbClr val="008000"/>
                        </a:solidFill>
                      </a:rPr>
                      <a:t>Z</a:t>
                    </a:r>
                    <a:r>
                      <a:rPr lang="en-US" sz="1800" b="1" baseline="-25000" dirty="0" smtClean="0">
                        <a:solidFill>
                          <a:srgbClr val="008000"/>
                        </a:solidFill>
                      </a:rPr>
                      <a:t>3</a:t>
                    </a:r>
                    <a:endParaRPr lang="en-US" baseline="-25000" dirty="0">
                      <a:solidFill>
                        <a:srgbClr val="008000"/>
                      </a:solidFill>
                    </a:endParaRPr>
                  </a:p>
                </c:rich>
              </c:tx>
              <c:showLegendKey val="0"/>
              <c:showVal val="1"/>
              <c:showCatName val="0"/>
              <c:showSerName val="0"/>
              <c:showPercent val="0"/>
              <c:showBubbleSize val="0"/>
            </c:dLbl>
            <c:dLbl>
              <c:idx val="1"/>
              <c:layout>
                <c:manualLayout>
                  <c:x val="-3.538414982314627E-2"/>
                  <c:y val="9.0649073608087466E-2"/>
                </c:manualLayout>
              </c:layout>
              <c:tx>
                <c:rich>
                  <a:bodyPr/>
                  <a:lstStyle/>
                  <a:p>
                    <a:r>
                      <a:rPr lang="en-US" sz="1800" b="0" dirty="0" smtClean="0">
                        <a:solidFill>
                          <a:srgbClr val="008000"/>
                        </a:solidFill>
                      </a:rPr>
                      <a:t>Z</a:t>
                    </a:r>
                    <a:r>
                      <a:rPr lang="en-US" sz="1800" b="1" baseline="-25000" dirty="0" smtClean="0">
                        <a:solidFill>
                          <a:srgbClr val="008000"/>
                        </a:solidFill>
                      </a:rPr>
                      <a:t>2</a:t>
                    </a:r>
                    <a:endParaRPr lang="en-US" baseline="-25000" dirty="0">
                      <a:solidFill>
                        <a:srgbClr val="008000"/>
                      </a:solidFill>
                    </a:endParaRPr>
                  </a:p>
                </c:rich>
              </c:tx>
              <c:showLegendKey val="0"/>
              <c:showVal val="1"/>
              <c:showCatName val="0"/>
              <c:showSerName val="0"/>
              <c:showPercent val="0"/>
              <c:showBubbleSize val="0"/>
            </c:dLbl>
            <c:dLbl>
              <c:idx val="2"/>
              <c:layout>
                <c:manualLayout>
                  <c:x val="-3.6838122637536413E-2"/>
                  <c:y val="9.0649073608087466E-2"/>
                </c:manualLayout>
              </c:layout>
              <c:tx>
                <c:rich>
                  <a:bodyPr/>
                  <a:lstStyle/>
                  <a:p>
                    <a:r>
                      <a:rPr lang="en-US" sz="1800" b="1" dirty="0" smtClean="0">
                        <a:solidFill>
                          <a:srgbClr val="008000"/>
                        </a:solidFill>
                      </a:rPr>
                      <a:t>Z</a:t>
                    </a:r>
                    <a:r>
                      <a:rPr lang="en-US" sz="1800" b="1" baseline="-25000" dirty="0" smtClean="0">
                        <a:solidFill>
                          <a:srgbClr val="008000"/>
                        </a:solidFill>
                      </a:rPr>
                      <a:t>1</a:t>
                    </a:r>
                    <a:endParaRPr lang="en-US" baseline="-25000" dirty="0">
                      <a:solidFill>
                        <a:srgbClr val="008000"/>
                      </a:solidFill>
                    </a:endParaRPr>
                  </a:p>
                </c:rich>
              </c:tx>
              <c:showLegendKey val="0"/>
              <c:showVal val="1"/>
              <c:showCatName val="0"/>
              <c:showSerName val="0"/>
              <c:showPercent val="0"/>
              <c:showBubbleSize val="0"/>
            </c:dLbl>
            <c:dLbl>
              <c:idx val="3"/>
              <c:layout>
                <c:manualLayout>
                  <c:x val="-1.6666666666666621E-2"/>
                  <c:y val="-8.3333333333333343E-2"/>
                </c:manualLayout>
              </c:layout>
              <c:showLegendKey val="0"/>
              <c:showVal val="1"/>
              <c:showCatName val="0"/>
              <c:showSerName val="0"/>
              <c:showPercent val="0"/>
              <c:showBubbleSize val="0"/>
            </c:dLbl>
            <c:dLbl>
              <c:idx val="4"/>
              <c:layout>
                <c:manualLayout>
                  <c:x val="-3.333333333333334E-2"/>
                  <c:y val="-7.407407407407407E-2"/>
                </c:manualLayout>
              </c:layout>
              <c:showLegendKey val="0"/>
              <c:showVal val="1"/>
              <c:showCatName val="0"/>
              <c:showSerName val="0"/>
              <c:showPercent val="0"/>
              <c:showBubbleSize val="0"/>
            </c:dLbl>
            <c:dLbl>
              <c:idx val="5"/>
              <c:layout>
                <c:manualLayout>
                  <c:x val="2.777777777777826E-3"/>
                  <c:y val="-8.7962962962963548E-2"/>
                </c:manualLayout>
              </c:layout>
              <c:showLegendKey val="0"/>
              <c:showVal val="1"/>
              <c:showCatName val="0"/>
              <c:showSerName val="0"/>
              <c:showPercent val="0"/>
              <c:showBubbleSize val="0"/>
            </c:dLbl>
            <c:dLbl>
              <c:idx val="6"/>
              <c:layout>
                <c:manualLayout>
                  <c:x val="1.6666666666666701E-2"/>
                  <c:y val="-7.8703703703703734E-2"/>
                </c:manualLayout>
              </c:layout>
              <c:showLegendKey val="0"/>
              <c:showVal val="1"/>
              <c:showCatName val="0"/>
              <c:showSerName val="0"/>
              <c:showPercent val="0"/>
              <c:showBubbleSize val="0"/>
            </c:dLbl>
            <c:dLbl>
              <c:idx val="7"/>
              <c:layout>
                <c:manualLayout>
                  <c:x val="-2.777777777777826E-3"/>
                  <c:y val="-6.9444444444444503E-2"/>
                </c:manualLayout>
              </c:layout>
              <c:showLegendKey val="0"/>
              <c:showVal val="1"/>
              <c:showCatName val="0"/>
              <c:showSerName val="0"/>
              <c:showPercent val="0"/>
              <c:showBubbleSize val="0"/>
            </c:dLbl>
            <c:dLbl>
              <c:idx val="8"/>
              <c:layout>
                <c:manualLayout>
                  <c:x val="-3.0555555555555582E-2"/>
                  <c:y val="-6.9444444444444503E-2"/>
                </c:manualLayout>
              </c:layout>
              <c:showLegendKey val="0"/>
              <c:showVal val="1"/>
              <c:showCatName val="0"/>
              <c:showSerName val="0"/>
              <c:showPercent val="0"/>
              <c:showBubbleSize val="0"/>
            </c:dLbl>
            <c:dLbl>
              <c:idx val="9"/>
              <c:layout>
                <c:manualLayout>
                  <c:x val="-0.05"/>
                  <c:y val="-7.8703703703703803E-2"/>
                </c:manualLayout>
              </c:layout>
              <c:showLegendKey val="0"/>
              <c:showVal val="1"/>
              <c:showCatName val="0"/>
              <c:showSerName val="0"/>
              <c:showPercent val="0"/>
              <c:showBubbleSize val="0"/>
            </c:dLbl>
            <c:txPr>
              <a:bodyPr rot="-5400000" vert="horz"/>
              <a:lstStyle/>
              <a:p>
                <a:pPr>
                  <a:defRPr sz="1800" b="1">
                    <a:solidFill>
                      <a:schemeClr val="tx2"/>
                    </a:solidFill>
                  </a:defRPr>
                </a:pPr>
                <a:endParaRPr lang="en-US"/>
              </a:p>
            </c:txPr>
            <c:showLegendKey val="0"/>
            <c:showVal val="1"/>
            <c:showCatName val="0"/>
            <c:showSerName val="0"/>
            <c:showPercent val="0"/>
            <c:showBubbleSize val="0"/>
            <c:showLeaderLines val="0"/>
          </c:dLbls>
          <c:xVal>
            <c:numRef>
              <c:f>HLB!$S$2:$S$11</c:f>
              <c:numCache>
                <c:formatCode>General</c:formatCode>
                <c:ptCount val="10"/>
                <c:pt idx="0">
                  <c:v>47.949999999999996</c:v>
                </c:pt>
                <c:pt idx="1">
                  <c:v>39.300000000000004</c:v>
                </c:pt>
                <c:pt idx="2">
                  <c:v>35.275000000000013</c:v>
                </c:pt>
                <c:pt idx="3">
                  <c:v>19.55</c:v>
                </c:pt>
                <c:pt idx="4">
                  <c:v>18.100000000000001</c:v>
                </c:pt>
                <c:pt idx="5">
                  <c:v>21.4</c:v>
                </c:pt>
                <c:pt idx="6">
                  <c:v>23.3</c:v>
                </c:pt>
                <c:pt idx="7">
                  <c:v>11.350000000000026</c:v>
                </c:pt>
                <c:pt idx="8">
                  <c:v>9.9250000000000007</c:v>
                </c:pt>
                <c:pt idx="9">
                  <c:v>7.55</c:v>
                </c:pt>
              </c:numCache>
            </c:numRef>
          </c:xVal>
          <c:yVal>
            <c:numRef>
              <c:f>HLB!$T$2:$T$11</c:f>
              <c:numCache>
                <c:formatCode>General</c:formatCode>
                <c:ptCount val="10"/>
                <c:pt idx="0">
                  <c:v>0</c:v>
                </c:pt>
                <c:pt idx="1">
                  <c:v>0</c:v>
                </c:pt>
                <c:pt idx="2">
                  <c:v>0</c:v>
                </c:pt>
              </c:numCache>
            </c:numRef>
          </c:yVal>
          <c:smooth val="0"/>
        </c:ser>
        <c:ser>
          <c:idx val="1"/>
          <c:order val="1"/>
          <c:spPr>
            <a:ln w="28575">
              <a:noFill/>
            </a:ln>
          </c:spPr>
          <c:marker>
            <c:spPr>
              <a:noFill/>
              <a:ln w="25400">
                <a:solidFill>
                  <a:srgbClr val="0033CC"/>
                </a:solidFill>
              </a:ln>
            </c:spPr>
          </c:marker>
          <c:dLbls>
            <c:dLbl>
              <c:idx val="3"/>
              <c:layout>
                <c:manualLayout>
                  <c:x val="-4.5768331942445839E-2"/>
                  <c:y val="0.11373558545897856"/>
                </c:manualLayout>
              </c:layout>
              <c:tx>
                <c:rich>
                  <a:bodyPr/>
                  <a:lstStyle/>
                  <a:p>
                    <a:r>
                      <a:rPr lang="en-US" sz="2000" b="1" dirty="0" smtClean="0">
                        <a:solidFill>
                          <a:srgbClr val="0033CC"/>
                        </a:solidFill>
                      </a:rPr>
                      <a:t>C</a:t>
                    </a:r>
                    <a:r>
                      <a:rPr lang="en-US" sz="1600" b="1" baseline="-25000" dirty="0" smtClean="0">
                        <a:solidFill>
                          <a:srgbClr val="0033CC"/>
                        </a:solidFill>
                      </a:rPr>
                      <a:t>2</a:t>
                    </a:r>
                    <a:endParaRPr lang="en-US" baseline="-25000" dirty="0">
                      <a:solidFill>
                        <a:srgbClr val="0033CC"/>
                      </a:solidFill>
                    </a:endParaRPr>
                  </a:p>
                </c:rich>
              </c:tx>
              <c:showLegendKey val="0"/>
              <c:showVal val="1"/>
              <c:showCatName val="0"/>
              <c:showSerName val="0"/>
              <c:showPercent val="0"/>
              <c:showBubbleSize val="0"/>
            </c:dLbl>
            <c:dLbl>
              <c:idx val="4"/>
              <c:layout>
                <c:manualLayout>
                  <c:x val="-6.6666688197435431E-2"/>
                  <c:y val="0.11241266441792228"/>
                </c:manualLayout>
              </c:layout>
              <c:tx>
                <c:rich>
                  <a:bodyPr/>
                  <a:lstStyle/>
                  <a:p>
                    <a:r>
                      <a:rPr lang="en-US" sz="2000" b="1" dirty="0" smtClean="0">
                        <a:solidFill>
                          <a:srgbClr val="0033CC"/>
                        </a:solidFill>
                      </a:rPr>
                      <a:t>C</a:t>
                    </a:r>
                    <a:r>
                      <a:rPr lang="en-US" sz="1600" b="1" baseline="-25000" dirty="0" smtClean="0">
                        <a:solidFill>
                          <a:srgbClr val="0033CC"/>
                        </a:solidFill>
                      </a:rPr>
                      <a:t>1</a:t>
                    </a:r>
                    <a:endParaRPr lang="en-US" baseline="-25000" dirty="0">
                      <a:solidFill>
                        <a:srgbClr val="0033CC"/>
                      </a:solidFill>
                    </a:endParaRPr>
                  </a:p>
                </c:rich>
              </c:tx>
              <c:showLegendKey val="0"/>
              <c:showVal val="1"/>
              <c:showCatName val="0"/>
              <c:showSerName val="0"/>
              <c:showPercent val="0"/>
              <c:showBubbleSize val="0"/>
            </c:dLbl>
            <c:dLbl>
              <c:idx val="5"/>
              <c:layout>
                <c:manualLayout>
                  <c:x val="-3.4657163415951243E-2"/>
                  <c:y val="0.11485683802549647"/>
                </c:manualLayout>
              </c:layout>
              <c:tx>
                <c:rich>
                  <a:bodyPr/>
                  <a:lstStyle/>
                  <a:p>
                    <a:r>
                      <a:rPr lang="en-US" sz="2000" b="1" dirty="0" smtClean="0">
                        <a:solidFill>
                          <a:srgbClr val="0033CC"/>
                        </a:solidFill>
                      </a:rPr>
                      <a:t>C</a:t>
                    </a:r>
                    <a:r>
                      <a:rPr lang="en-US" sz="1600" b="1" baseline="-25000" dirty="0" smtClean="0">
                        <a:solidFill>
                          <a:srgbClr val="0033CC"/>
                        </a:solidFill>
                      </a:rPr>
                      <a:t>3</a:t>
                    </a:r>
                    <a:endParaRPr lang="en-US" baseline="-25000" dirty="0">
                      <a:solidFill>
                        <a:srgbClr val="0033CC"/>
                      </a:solidFill>
                    </a:endParaRPr>
                  </a:p>
                </c:rich>
              </c:tx>
              <c:showLegendKey val="0"/>
              <c:showVal val="1"/>
              <c:showCatName val="0"/>
              <c:showSerName val="0"/>
              <c:showPercent val="0"/>
              <c:showBubbleSize val="0"/>
            </c:dLbl>
            <c:dLbl>
              <c:idx val="6"/>
              <c:layout>
                <c:manualLayout>
                  <c:x val="-2.0768202757833112E-2"/>
                  <c:y val="0.11118937001847923"/>
                </c:manualLayout>
              </c:layout>
              <c:tx>
                <c:rich>
                  <a:bodyPr/>
                  <a:lstStyle/>
                  <a:p>
                    <a:r>
                      <a:rPr lang="en-US" sz="2000" b="1" dirty="0" smtClean="0">
                        <a:solidFill>
                          <a:srgbClr val="0033CC"/>
                        </a:solidFill>
                      </a:rPr>
                      <a:t>C</a:t>
                    </a:r>
                    <a:r>
                      <a:rPr lang="en-US" sz="1600" b="1" baseline="-25000" dirty="0" smtClean="0">
                        <a:solidFill>
                          <a:srgbClr val="0033CC"/>
                        </a:solidFill>
                      </a:rPr>
                      <a:t>4</a:t>
                    </a:r>
                    <a:endParaRPr lang="en-US" baseline="-25000" dirty="0">
                      <a:solidFill>
                        <a:srgbClr val="0033CC"/>
                      </a:solidFill>
                    </a:endParaRPr>
                  </a:p>
                </c:rich>
              </c:tx>
              <c:showLegendKey val="0"/>
              <c:showVal val="1"/>
              <c:showCatName val="0"/>
              <c:showSerName val="0"/>
              <c:showPercent val="0"/>
              <c:showBubbleSize val="0"/>
            </c:dLbl>
            <c:spPr>
              <a:noFill/>
            </c:spPr>
            <c:txPr>
              <a:bodyPr rot="-5400000" vert="horz"/>
              <a:lstStyle/>
              <a:p>
                <a:pPr>
                  <a:defRPr sz="2000" b="1">
                    <a:solidFill>
                      <a:srgbClr val="0033CC"/>
                    </a:solidFill>
                  </a:defRPr>
                </a:pPr>
                <a:endParaRPr lang="en-US"/>
              </a:p>
            </c:txPr>
            <c:showLegendKey val="0"/>
            <c:showVal val="1"/>
            <c:showCatName val="0"/>
            <c:showSerName val="0"/>
            <c:showPercent val="0"/>
            <c:showBubbleSize val="0"/>
            <c:showLeaderLines val="0"/>
          </c:dLbls>
          <c:xVal>
            <c:numRef>
              <c:f>HLB!$S$2:$S$11</c:f>
              <c:numCache>
                <c:formatCode>General</c:formatCode>
                <c:ptCount val="10"/>
                <c:pt idx="0">
                  <c:v>47.949999999999996</c:v>
                </c:pt>
                <c:pt idx="1">
                  <c:v>39.300000000000004</c:v>
                </c:pt>
                <c:pt idx="2">
                  <c:v>35.275000000000013</c:v>
                </c:pt>
                <c:pt idx="3">
                  <c:v>19.55</c:v>
                </c:pt>
                <c:pt idx="4">
                  <c:v>18.100000000000001</c:v>
                </c:pt>
                <c:pt idx="5">
                  <c:v>21.4</c:v>
                </c:pt>
                <c:pt idx="6">
                  <c:v>23.3</c:v>
                </c:pt>
                <c:pt idx="7">
                  <c:v>11.350000000000026</c:v>
                </c:pt>
                <c:pt idx="8">
                  <c:v>9.9250000000000007</c:v>
                </c:pt>
                <c:pt idx="9">
                  <c:v>7.55</c:v>
                </c:pt>
              </c:numCache>
            </c:numRef>
          </c:xVal>
          <c:yVal>
            <c:numRef>
              <c:f>HLB!$U$2:$U$11</c:f>
              <c:numCache>
                <c:formatCode>General</c:formatCode>
                <c:ptCount val="10"/>
                <c:pt idx="3">
                  <c:v>1</c:v>
                </c:pt>
                <c:pt idx="4">
                  <c:v>1</c:v>
                </c:pt>
                <c:pt idx="5">
                  <c:v>1</c:v>
                </c:pt>
                <c:pt idx="6">
                  <c:v>1</c:v>
                </c:pt>
              </c:numCache>
            </c:numRef>
          </c:yVal>
          <c:smooth val="0"/>
        </c:ser>
        <c:ser>
          <c:idx val="2"/>
          <c:order val="2"/>
          <c:spPr>
            <a:ln w="28575">
              <a:noFill/>
            </a:ln>
          </c:spPr>
          <c:marker>
            <c:spPr>
              <a:noFill/>
              <a:ln w="38100">
                <a:solidFill>
                  <a:srgbClr val="FF0000"/>
                </a:solidFill>
              </a:ln>
            </c:spPr>
          </c:marker>
          <c:dLbls>
            <c:dLbl>
              <c:idx val="7"/>
              <c:layout>
                <c:manualLayout>
                  <c:x val="-9.3208312771449371E-3"/>
                  <c:y val="0.11387596845397868"/>
                </c:manualLayout>
              </c:layout>
              <c:tx>
                <c:rich>
                  <a:bodyPr/>
                  <a:lstStyle/>
                  <a:p>
                    <a:r>
                      <a:rPr lang="en-US" sz="2000" b="1" dirty="0" smtClean="0">
                        <a:solidFill>
                          <a:srgbClr val="FF0000"/>
                        </a:solidFill>
                      </a:rPr>
                      <a:t>A</a:t>
                    </a:r>
                    <a:r>
                      <a:rPr lang="en-US" sz="1600" b="1" baseline="-25000" dirty="0" smtClean="0">
                        <a:solidFill>
                          <a:srgbClr val="FF0000"/>
                        </a:solidFill>
                      </a:rPr>
                      <a:t>3</a:t>
                    </a:r>
                    <a:endParaRPr lang="en-US" baseline="-25000" dirty="0">
                      <a:solidFill>
                        <a:srgbClr val="FF0000"/>
                      </a:solidFill>
                    </a:endParaRPr>
                  </a:p>
                </c:rich>
              </c:tx>
              <c:showLegendKey val="0"/>
              <c:showVal val="1"/>
              <c:showCatName val="0"/>
              <c:showSerName val="0"/>
              <c:showPercent val="0"/>
              <c:showBubbleSize val="0"/>
            </c:dLbl>
            <c:dLbl>
              <c:idx val="8"/>
              <c:layout>
                <c:manualLayout>
                  <c:x val="-3.0945850977798332E-2"/>
                  <c:y val="0.11308046481564391"/>
                </c:manualLayout>
              </c:layout>
              <c:tx>
                <c:rich>
                  <a:bodyPr/>
                  <a:lstStyle/>
                  <a:p>
                    <a:r>
                      <a:rPr lang="en-US" sz="2000" b="1" dirty="0" smtClean="0">
                        <a:solidFill>
                          <a:srgbClr val="FF0000"/>
                        </a:solidFill>
                      </a:rPr>
                      <a:t>A</a:t>
                    </a:r>
                    <a:r>
                      <a:rPr lang="en-US" sz="1600" b="1" baseline="-25000" dirty="0" smtClean="0">
                        <a:solidFill>
                          <a:srgbClr val="FF0000"/>
                        </a:solidFill>
                      </a:rPr>
                      <a:t>2</a:t>
                    </a:r>
                    <a:endParaRPr lang="en-US" baseline="-25000" dirty="0">
                      <a:solidFill>
                        <a:srgbClr val="FF0000"/>
                      </a:solidFill>
                    </a:endParaRPr>
                  </a:p>
                </c:rich>
              </c:tx>
              <c:showLegendKey val="0"/>
              <c:showVal val="1"/>
              <c:showCatName val="0"/>
              <c:showSerName val="0"/>
              <c:showPercent val="0"/>
              <c:showBubbleSize val="0"/>
            </c:dLbl>
            <c:dLbl>
              <c:idx val="9"/>
              <c:layout>
                <c:manualLayout>
                  <c:x val="-4.7482450270383433E-2"/>
                  <c:y val="0.11467147209231346"/>
                </c:manualLayout>
              </c:layout>
              <c:tx>
                <c:rich>
                  <a:bodyPr/>
                  <a:lstStyle/>
                  <a:p>
                    <a:r>
                      <a:rPr lang="en-US" sz="2000" b="1" dirty="0" smtClean="0">
                        <a:solidFill>
                          <a:srgbClr val="FF0000"/>
                        </a:solidFill>
                      </a:rPr>
                      <a:t>A</a:t>
                    </a:r>
                    <a:r>
                      <a:rPr lang="en-US" sz="1600" b="1" baseline="-25000" dirty="0" smtClean="0">
                        <a:solidFill>
                          <a:srgbClr val="FF0000"/>
                        </a:solidFill>
                      </a:rPr>
                      <a:t>1</a:t>
                    </a:r>
                    <a:endParaRPr lang="en-US" baseline="-25000" dirty="0">
                      <a:solidFill>
                        <a:srgbClr val="FF0000"/>
                      </a:solidFill>
                    </a:endParaRPr>
                  </a:p>
                </c:rich>
              </c:tx>
              <c:showLegendKey val="0"/>
              <c:showVal val="1"/>
              <c:showCatName val="0"/>
              <c:showSerName val="0"/>
              <c:showPercent val="0"/>
              <c:showBubbleSize val="0"/>
            </c:dLbl>
            <c:txPr>
              <a:bodyPr rot="-5400000" vert="horz"/>
              <a:lstStyle/>
              <a:p>
                <a:pPr>
                  <a:defRPr sz="2000" b="1">
                    <a:solidFill>
                      <a:srgbClr val="FF0000"/>
                    </a:solidFill>
                  </a:defRPr>
                </a:pPr>
                <a:endParaRPr lang="en-US"/>
              </a:p>
            </c:txPr>
            <c:showLegendKey val="0"/>
            <c:showVal val="1"/>
            <c:showCatName val="0"/>
            <c:showSerName val="0"/>
            <c:showPercent val="0"/>
            <c:showBubbleSize val="0"/>
            <c:showLeaderLines val="0"/>
          </c:dLbls>
          <c:xVal>
            <c:numRef>
              <c:f>HLB!$S$2:$S$11</c:f>
              <c:numCache>
                <c:formatCode>General</c:formatCode>
                <c:ptCount val="10"/>
                <c:pt idx="0">
                  <c:v>47.949999999999996</c:v>
                </c:pt>
                <c:pt idx="1">
                  <c:v>39.300000000000004</c:v>
                </c:pt>
                <c:pt idx="2">
                  <c:v>35.275000000000013</c:v>
                </c:pt>
                <c:pt idx="3">
                  <c:v>19.55</c:v>
                </c:pt>
                <c:pt idx="4">
                  <c:v>18.100000000000001</c:v>
                </c:pt>
                <c:pt idx="5">
                  <c:v>21.4</c:v>
                </c:pt>
                <c:pt idx="6">
                  <c:v>23.3</c:v>
                </c:pt>
                <c:pt idx="7">
                  <c:v>11.350000000000026</c:v>
                </c:pt>
                <c:pt idx="8">
                  <c:v>9.9250000000000007</c:v>
                </c:pt>
                <c:pt idx="9">
                  <c:v>7.55</c:v>
                </c:pt>
              </c:numCache>
            </c:numRef>
          </c:xVal>
          <c:yVal>
            <c:numRef>
              <c:f>HLB!$V$2:$V$11</c:f>
              <c:numCache>
                <c:formatCode>General</c:formatCode>
                <c:ptCount val="10"/>
                <c:pt idx="7">
                  <c:v>-1</c:v>
                </c:pt>
                <c:pt idx="8">
                  <c:v>-1</c:v>
                </c:pt>
                <c:pt idx="9">
                  <c:v>-1</c:v>
                </c:pt>
              </c:numCache>
            </c:numRef>
          </c:yVal>
          <c:smooth val="0"/>
        </c:ser>
        <c:dLbls>
          <c:showLegendKey val="0"/>
          <c:showVal val="0"/>
          <c:showCatName val="0"/>
          <c:showSerName val="0"/>
          <c:showPercent val="0"/>
          <c:showBubbleSize val="0"/>
        </c:dLbls>
        <c:axId val="76975488"/>
        <c:axId val="76878976"/>
      </c:scatterChart>
      <c:valAx>
        <c:axId val="76975488"/>
        <c:scaling>
          <c:orientation val="minMax"/>
          <c:max val="50"/>
          <c:min val="0"/>
        </c:scaling>
        <c:delete val="0"/>
        <c:axPos val="b"/>
        <c:title>
          <c:tx>
            <c:rich>
              <a:bodyPr/>
              <a:lstStyle/>
              <a:p>
                <a:pPr>
                  <a:defRPr sz="1400"/>
                </a:pPr>
                <a:r>
                  <a:rPr lang="en-US" sz="1400"/>
                  <a:t>HLB</a:t>
                </a:r>
              </a:p>
            </c:rich>
          </c:tx>
          <c:layout/>
          <c:overlay val="0"/>
        </c:title>
        <c:numFmt formatCode="General" sourceLinked="1"/>
        <c:majorTickMark val="out"/>
        <c:minorTickMark val="none"/>
        <c:tickLblPos val="nextTo"/>
        <c:txPr>
          <a:bodyPr/>
          <a:lstStyle/>
          <a:p>
            <a:pPr>
              <a:defRPr sz="1200" b="1"/>
            </a:pPr>
            <a:endParaRPr lang="en-US"/>
          </a:p>
        </c:txPr>
        <c:crossAx val="76878976"/>
        <c:crossesAt val="-2"/>
        <c:crossBetween val="midCat"/>
      </c:valAx>
      <c:valAx>
        <c:axId val="76878976"/>
        <c:scaling>
          <c:orientation val="minMax"/>
          <c:max val="1"/>
          <c:min val="-1"/>
        </c:scaling>
        <c:delete val="0"/>
        <c:axPos val="l"/>
        <c:title>
          <c:tx>
            <c:rich>
              <a:bodyPr rot="-5400000" vert="horz"/>
              <a:lstStyle/>
              <a:p>
                <a:pPr>
                  <a:defRPr/>
                </a:pPr>
                <a:r>
                  <a:rPr lang="en-US" sz="1600" dirty="0"/>
                  <a:t>Net Charge</a:t>
                </a:r>
              </a:p>
            </c:rich>
          </c:tx>
          <c:layout/>
          <c:overlay val="0"/>
        </c:title>
        <c:numFmt formatCode="General" sourceLinked="1"/>
        <c:majorTickMark val="out"/>
        <c:minorTickMark val="none"/>
        <c:tickLblPos val="nextTo"/>
        <c:txPr>
          <a:bodyPr/>
          <a:lstStyle/>
          <a:p>
            <a:pPr>
              <a:defRPr sz="1600"/>
            </a:pPr>
            <a:endParaRPr lang="en-US"/>
          </a:p>
        </c:txPr>
        <c:crossAx val="76975488"/>
        <c:crosses val="autoZero"/>
        <c:crossBetween val="midCat"/>
        <c:majorUnit val="1"/>
      </c:valAx>
      <c:spPr>
        <a:noFill/>
        <a:ln>
          <a:noFill/>
        </a:ln>
      </c:spPr>
    </c:plotArea>
    <c:plotVisOnly val="1"/>
    <c:dispBlanksAs val="gap"/>
    <c:showDLblsOverMax val="0"/>
  </c:chart>
  <c:spPr>
    <a:noFill/>
    <a:ln>
      <a:noFill/>
    </a:ln>
  </c:sp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832909655245881"/>
          <c:y val="3.6778537914744051E-2"/>
          <c:w val="0.70299314078478403"/>
          <c:h val="0.88023460722643698"/>
        </c:manualLayout>
      </c:layout>
      <c:scatterChart>
        <c:scatterStyle val="lineMarker"/>
        <c:varyColors val="0"/>
        <c:ser>
          <c:idx val="0"/>
          <c:order val="0"/>
          <c:spPr>
            <a:ln w="28575">
              <a:solidFill>
                <a:schemeClr val="bg1">
                  <a:lumMod val="65000"/>
                </a:schemeClr>
              </a:solidFill>
            </a:ln>
          </c:spPr>
          <c:marker>
            <c:symbol val="none"/>
          </c:marker>
          <c:xVal>
            <c:numRef>
              <c:f>Sheet1!$E$21:$E$22</c:f>
              <c:numCache>
                <c:formatCode>General</c:formatCode>
                <c:ptCount val="2"/>
                <c:pt idx="0">
                  <c:v>0</c:v>
                </c:pt>
                <c:pt idx="1">
                  <c:v>50</c:v>
                </c:pt>
              </c:numCache>
            </c:numRef>
          </c:xVal>
          <c:yVal>
            <c:numRef>
              <c:f>Sheet1!$F$21:$F$22</c:f>
              <c:numCache>
                <c:formatCode>0.00</c:formatCode>
                <c:ptCount val="2"/>
                <c:pt idx="0" formatCode="General">
                  <c:v>0</c:v>
                </c:pt>
                <c:pt idx="1">
                  <c:v>86.602540378439329</c:v>
                </c:pt>
              </c:numCache>
            </c:numRef>
          </c:yVal>
          <c:smooth val="0"/>
        </c:ser>
        <c:ser>
          <c:idx val="1"/>
          <c:order val="1"/>
          <c:spPr>
            <a:ln>
              <a:solidFill>
                <a:schemeClr val="bg1">
                  <a:lumMod val="65000"/>
                </a:schemeClr>
              </a:solidFill>
            </a:ln>
          </c:spPr>
          <c:marker>
            <c:symbol val="none"/>
          </c:marker>
          <c:xVal>
            <c:numRef>
              <c:f>Sheet1!$E$22:$E$23</c:f>
              <c:numCache>
                <c:formatCode>General</c:formatCode>
                <c:ptCount val="2"/>
                <c:pt idx="0">
                  <c:v>50</c:v>
                </c:pt>
                <c:pt idx="1">
                  <c:v>100</c:v>
                </c:pt>
              </c:numCache>
            </c:numRef>
          </c:xVal>
          <c:yVal>
            <c:numRef>
              <c:f>Sheet1!$F$22:$F$23</c:f>
              <c:numCache>
                <c:formatCode>General</c:formatCode>
                <c:ptCount val="2"/>
                <c:pt idx="0" formatCode="0.00">
                  <c:v>86.602540378439329</c:v>
                </c:pt>
                <c:pt idx="1">
                  <c:v>0</c:v>
                </c:pt>
              </c:numCache>
            </c:numRef>
          </c:yVal>
          <c:smooth val="0"/>
        </c:ser>
        <c:ser>
          <c:idx val="2"/>
          <c:order val="2"/>
          <c:spPr>
            <a:ln w="38100">
              <a:solidFill>
                <a:schemeClr val="bg1">
                  <a:lumMod val="65000"/>
                </a:schemeClr>
              </a:solidFill>
            </a:ln>
          </c:spPr>
          <c:marker>
            <c:symbol val="none"/>
          </c:marker>
          <c:xVal>
            <c:numRef>
              <c:f>Sheet1!$E$23:$E$24</c:f>
              <c:numCache>
                <c:formatCode>General</c:formatCode>
                <c:ptCount val="2"/>
                <c:pt idx="0">
                  <c:v>100</c:v>
                </c:pt>
                <c:pt idx="1">
                  <c:v>0</c:v>
                </c:pt>
              </c:numCache>
            </c:numRef>
          </c:xVal>
          <c:yVal>
            <c:numRef>
              <c:f>Sheet1!$F$23:$F$24</c:f>
              <c:numCache>
                <c:formatCode>General</c:formatCode>
                <c:ptCount val="2"/>
                <c:pt idx="0">
                  <c:v>0</c:v>
                </c:pt>
                <c:pt idx="1">
                  <c:v>0</c:v>
                </c:pt>
              </c:numCache>
            </c:numRef>
          </c:yVal>
          <c:smooth val="0"/>
        </c:ser>
        <c:ser>
          <c:idx val="3"/>
          <c:order val="3"/>
          <c:spPr>
            <a:ln w="12700">
              <a:noFill/>
              <a:prstDash val="sysDash"/>
            </a:ln>
          </c:spPr>
          <c:marker>
            <c:symbol val="circle"/>
            <c:size val="5"/>
            <c:spPr>
              <a:solidFill>
                <a:sysClr val="window" lastClr="FFFFFF"/>
              </a:solidFill>
              <a:ln w="25400">
                <a:solidFill>
                  <a:srgbClr val="7030A0"/>
                </a:solidFill>
              </a:ln>
            </c:spPr>
          </c:marker>
          <c:dPt>
            <c:idx val="2"/>
            <c:marker>
              <c:spPr>
                <a:solidFill>
                  <a:sysClr val="window" lastClr="FFFFFF"/>
                </a:solidFill>
                <a:ln w="31750">
                  <a:solidFill>
                    <a:srgbClr val="7030A0"/>
                  </a:solidFill>
                </a:ln>
              </c:spPr>
            </c:marker>
            <c:bubble3D val="0"/>
          </c:dPt>
          <c:dPt>
            <c:idx val="3"/>
            <c:marker>
              <c:spPr>
                <a:solidFill>
                  <a:sysClr val="window" lastClr="FFFFFF"/>
                </a:solidFill>
                <a:ln w="31750">
                  <a:solidFill>
                    <a:srgbClr val="7030A0"/>
                  </a:solidFill>
                </a:ln>
              </c:spPr>
            </c:marker>
            <c:bubble3D val="0"/>
          </c:dPt>
          <c:dPt>
            <c:idx val="4"/>
            <c:marker>
              <c:spPr>
                <a:solidFill>
                  <a:sysClr val="window" lastClr="FFFFFF"/>
                </a:solidFill>
                <a:ln w="31750">
                  <a:solidFill>
                    <a:srgbClr val="7030A0"/>
                  </a:solidFill>
                </a:ln>
              </c:spPr>
            </c:marker>
            <c:bubble3D val="0"/>
          </c:dPt>
          <c:dPt>
            <c:idx val="5"/>
            <c:marker>
              <c:symbol val="x"/>
              <c:size val="6"/>
              <c:spPr>
                <a:solidFill>
                  <a:sysClr val="window" lastClr="FFFFFF"/>
                </a:solidFill>
                <a:ln w="25400">
                  <a:solidFill>
                    <a:srgbClr val="FF0000"/>
                  </a:solidFill>
                </a:ln>
              </c:spPr>
            </c:marker>
            <c:bubble3D val="0"/>
          </c:dPt>
          <c:dPt>
            <c:idx val="6"/>
            <c:marker>
              <c:symbol val="x"/>
              <c:size val="5"/>
              <c:spPr>
                <a:solidFill>
                  <a:sysClr val="window" lastClr="FFFFFF"/>
                </a:solidFill>
                <a:ln w="25400">
                  <a:solidFill>
                    <a:srgbClr val="FF0000"/>
                  </a:solidFill>
                </a:ln>
              </c:spPr>
            </c:marker>
            <c:bubble3D val="0"/>
          </c:dPt>
          <c:dPt>
            <c:idx val="7"/>
            <c:marker>
              <c:symbol val="x"/>
              <c:size val="5"/>
              <c:spPr>
                <a:solidFill>
                  <a:sysClr val="window" lastClr="FFFFFF"/>
                </a:solidFill>
                <a:ln w="25400">
                  <a:solidFill>
                    <a:srgbClr val="FF0000"/>
                  </a:solidFill>
                </a:ln>
              </c:spPr>
            </c:marker>
            <c:bubble3D val="0"/>
          </c:dPt>
          <c:dPt>
            <c:idx val="8"/>
            <c:marker>
              <c:symbol val="x"/>
              <c:size val="5"/>
              <c:spPr>
                <a:solidFill>
                  <a:sysClr val="window" lastClr="FFFFFF"/>
                </a:solidFill>
                <a:ln w="25400">
                  <a:solidFill>
                    <a:srgbClr val="FF0000"/>
                  </a:solidFill>
                </a:ln>
              </c:spPr>
            </c:marker>
            <c:bubble3D val="0"/>
          </c:dPt>
          <c:dPt>
            <c:idx val="9"/>
            <c:marker>
              <c:symbol val="x"/>
              <c:size val="5"/>
              <c:spPr>
                <a:solidFill>
                  <a:sysClr val="window" lastClr="FFFFFF"/>
                </a:solidFill>
                <a:ln w="25400">
                  <a:solidFill>
                    <a:srgbClr val="FF0000"/>
                  </a:solidFill>
                </a:ln>
              </c:spPr>
            </c:marker>
            <c:bubble3D val="0"/>
          </c:dPt>
          <c:dPt>
            <c:idx val="12"/>
            <c:marker>
              <c:spPr>
                <a:noFill/>
                <a:ln w="25400">
                  <a:solidFill>
                    <a:srgbClr val="7030A0"/>
                  </a:solidFill>
                </a:ln>
              </c:spPr>
            </c:marker>
            <c:bubble3D val="0"/>
          </c:dPt>
          <c:dPt>
            <c:idx val="13"/>
            <c:marker>
              <c:symbol val="x"/>
              <c:size val="5"/>
              <c:spPr>
                <a:noFill/>
                <a:ln w="25400">
                  <a:solidFill>
                    <a:srgbClr val="FF0000"/>
                  </a:solidFill>
                </a:ln>
              </c:spPr>
            </c:marker>
            <c:bubble3D val="0"/>
          </c:dPt>
          <c:dPt>
            <c:idx val="14"/>
            <c:marker>
              <c:symbol val="circle"/>
              <c:size val="6"/>
            </c:marker>
            <c:bubble3D val="0"/>
          </c:dPt>
          <c:dPt>
            <c:idx val="15"/>
            <c:marker>
              <c:spPr>
                <a:noFill/>
                <a:ln w="25400">
                  <a:solidFill>
                    <a:srgbClr val="7030A0"/>
                  </a:solidFill>
                </a:ln>
              </c:spPr>
            </c:marker>
            <c:bubble3D val="0"/>
          </c:dPt>
          <c:dPt>
            <c:idx val="16"/>
            <c:marker>
              <c:symbol val="x"/>
              <c:size val="5"/>
              <c:spPr>
                <a:noFill/>
                <a:ln w="25400">
                  <a:solidFill>
                    <a:srgbClr val="FF0000"/>
                  </a:solidFill>
                </a:ln>
              </c:spPr>
            </c:marker>
            <c:bubble3D val="0"/>
          </c:dPt>
          <c:dPt>
            <c:idx val="18"/>
            <c:marker>
              <c:symbol val="x"/>
              <c:size val="5"/>
              <c:spPr>
                <a:solidFill>
                  <a:sysClr val="window" lastClr="FFFFFF"/>
                </a:solidFill>
                <a:ln w="25400">
                  <a:solidFill>
                    <a:srgbClr val="FF0000"/>
                  </a:solidFill>
                </a:ln>
              </c:spPr>
            </c:marker>
            <c:bubble3D val="0"/>
          </c:dPt>
          <c:dPt>
            <c:idx val="20"/>
            <c:marker>
              <c:symbol val="x"/>
              <c:size val="5"/>
              <c:spPr>
                <a:solidFill>
                  <a:sysClr val="window" lastClr="FFFFFF"/>
                </a:solidFill>
                <a:ln w="25400">
                  <a:solidFill>
                    <a:srgbClr val="FF0000"/>
                  </a:solidFill>
                </a:ln>
              </c:spPr>
            </c:marker>
            <c:bubble3D val="0"/>
          </c:dPt>
          <c:dPt>
            <c:idx val="24"/>
            <c:marker>
              <c:symbol val="x"/>
              <c:size val="5"/>
              <c:spPr>
                <a:solidFill>
                  <a:sysClr val="window" lastClr="FFFFFF"/>
                </a:solidFill>
                <a:ln w="25400">
                  <a:solidFill>
                    <a:srgbClr val="FF0000"/>
                  </a:solidFill>
                </a:ln>
              </c:spPr>
            </c:marker>
            <c:bubble3D val="0"/>
          </c:dPt>
          <c:dPt>
            <c:idx val="26"/>
            <c:marker>
              <c:symbol val="x"/>
              <c:size val="5"/>
              <c:spPr>
                <a:solidFill>
                  <a:sysClr val="window" lastClr="FFFFFF"/>
                </a:solidFill>
                <a:ln w="25400">
                  <a:solidFill>
                    <a:srgbClr val="FF0000"/>
                  </a:solidFill>
                </a:ln>
              </c:spPr>
            </c:marker>
            <c:bubble3D val="0"/>
          </c:dPt>
          <c:dPt>
            <c:idx val="28"/>
            <c:marker>
              <c:symbol val="x"/>
              <c:size val="5"/>
              <c:spPr>
                <a:solidFill>
                  <a:sysClr val="window" lastClr="FFFFFF"/>
                </a:solidFill>
                <a:ln w="25400">
                  <a:solidFill>
                    <a:srgbClr val="FF0000"/>
                  </a:solidFill>
                </a:ln>
              </c:spPr>
            </c:marker>
            <c:bubble3D val="0"/>
          </c:dPt>
          <c:dPt>
            <c:idx val="29"/>
            <c:marker>
              <c:symbol val="x"/>
              <c:size val="5"/>
              <c:spPr>
                <a:solidFill>
                  <a:sysClr val="window" lastClr="FFFFFF"/>
                </a:solidFill>
                <a:ln w="25400">
                  <a:solidFill>
                    <a:srgbClr val="FF0000"/>
                  </a:solidFill>
                </a:ln>
              </c:spPr>
            </c:marker>
            <c:bubble3D val="0"/>
          </c:dPt>
          <c:dPt>
            <c:idx val="30"/>
            <c:marker>
              <c:symbol val="x"/>
              <c:size val="5"/>
              <c:spPr>
                <a:solidFill>
                  <a:sysClr val="window" lastClr="FFFFFF"/>
                </a:solidFill>
                <a:ln w="25400">
                  <a:solidFill>
                    <a:srgbClr val="FF0000"/>
                  </a:solidFill>
                </a:ln>
              </c:spPr>
            </c:marker>
            <c:bubble3D val="0"/>
          </c:dPt>
          <c:dPt>
            <c:idx val="31"/>
            <c:marker>
              <c:symbol val="x"/>
              <c:size val="5"/>
              <c:spPr>
                <a:solidFill>
                  <a:sysClr val="window" lastClr="FFFFFF"/>
                </a:solidFill>
                <a:ln w="25400">
                  <a:solidFill>
                    <a:srgbClr val="FF0000"/>
                  </a:solidFill>
                </a:ln>
              </c:spPr>
            </c:marker>
            <c:bubble3D val="0"/>
          </c:dPt>
          <c:dPt>
            <c:idx val="33"/>
            <c:marker>
              <c:symbol val="circle"/>
              <c:size val="9"/>
              <c:spPr>
                <a:solidFill>
                  <a:sysClr val="window" lastClr="FFFFFF"/>
                </a:solidFill>
                <a:ln w="25400">
                  <a:solidFill>
                    <a:schemeClr val="bg1"/>
                  </a:solidFill>
                </a:ln>
              </c:spPr>
            </c:marker>
            <c:bubble3D val="0"/>
          </c:dPt>
          <c:dLbls>
            <c:dLbl>
              <c:idx val="22"/>
              <c:layout>
                <c:manualLayout>
                  <c:x val="-2.0340377699356416E-2"/>
                  <c:y val="5.6723826530243104E-2"/>
                </c:manualLayout>
              </c:layout>
              <c:tx>
                <c:rich>
                  <a:bodyPr/>
                  <a:lstStyle/>
                  <a:p>
                    <a:r>
                      <a:rPr lang="en-US" sz="1200" b="1" i="1">
                        <a:solidFill>
                          <a:srgbClr val="7030A0"/>
                        </a:solidFill>
                      </a:rPr>
                      <a:t>C</a:t>
                    </a:r>
                    <a:r>
                      <a:rPr lang="en-US" sz="1050" b="1" i="1">
                        <a:solidFill>
                          <a:srgbClr val="7030A0"/>
                        </a:solidFill>
                      </a:rPr>
                      <a:t>lear </a:t>
                    </a:r>
                  </a:p>
                  <a:p>
                    <a:r>
                      <a:rPr lang="en-US" sz="1050" b="1" i="1">
                        <a:solidFill>
                          <a:srgbClr val="7030A0"/>
                        </a:solidFill>
                      </a:rPr>
                      <a:t>single phase</a:t>
                    </a:r>
                  </a:p>
                </c:rich>
              </c:tx>
              <c:showLegendKey val="0"/>
              <c:showVal val="1"/>
              <c:showCatName val="0"/>
              <c:showSerName val="0"/>
              <c:showPercent val="0"/>
              <c:showBubbleSize val="0"/>
            </c:dLbl>
            <c:dLbl>
              <c:idx val="34"/>
              <c:layout>
                <c:manualLayout>
                  <c:x val="-5.6036183277117096E-2"/>
                  <c:y val="-0.15269639995661421"/>
                </c:manualLayout>
              </c:layout>
              <c:tx>
                <c:rich>
                  <a:bodyPr/>
                  <a:lstStyle/>
                  <a:p>
                    <a:r>
                      <a:rPr lang="en-US" sz="1200" b="1" i="1">
                        <a:solidFill>
                          <a:srgbClr val="FF0000"/>
                        </a:solidFill>
                      </a:rPr>
                      <a:t>T</a:t>
                    </a:r>
                    <a:r>
                      <a:rPr lang="en-US" sz="1050" b="1" i="1">
                        <a:solidFill>
                          <a:srgbClr val="FF0000"/>
                        </a:solidFill>
                      </a:rPr>
                      <a:t>wo layers</a:t>
                    </a:r>
                  </a:p>
                  <a:p>
                    <a:r>
                      <a:rPr lang="en-US" sz="1050" b="1" i="1">
                        <a:solidFill>
                          <a:srgbClr val="FF0000"/>
                        </a:solidFill>
                      </a:rPr>
                      <a:t>Turbid</a:t>
                    </a:r>
                  </a:p>
                  <a:p>
                    <a:r>
                      <a:rPr lang="en-US" sz="1050" b="1" i="1">
                        <a:solidFill>
                          <a:srgbClr val="FF0000"/>
                        </a:solidFill>
                      </a:rPr>
                      <a:t>or Precipitate</a:t>
                    </a:r>
                  </a:p>
                </c:rich>
              </c:tx>
              <c:showLegendKey val="0"/>
              <c:showVal val="1"/>
              <c:showCatName val="0"/>
              <c:showSerName val="0"/>
              <c:showPercent val="0"/>
              <c:showBubbleSize val="0"/>
            </c:dLbl>
            <c:showLegendKey val="0"/>
            <c:showVal val="0"/>
            <c:showCatName val="0"/>
            <c:showSerName val="0"/>
            <c:showPercent val="0"/>
            <c:showBubbleSize val="0"/>
          </c:dLbls>
          <c:xVal>
            <c:numRef>
              <c:f>Sheet1!$E$18:$AO$18</c:f>
              <c:numCache>
                <c:formatCode>0.00</c:formatCode>
                <c:ptCount val="37"/>
                <c:pt idx="0">
                  <c:v>0</c:v>
                </c:pt>
                <c:pt idx="1">
                  <c:v>10</c:v>
                </c:pt>
                <c:pt idx="2">
                  <c:v>12.5</c:v>
                </c:pt>
                <c:pt idx="3">
                  <c:v>16.666666666666661</c:v>
                </c:pt>
                <c:pt idx="4">
                  <c:v>18.75</c:v>
                </c:pt>
                <c:pt idx="5">
                  <c:v>20.833333333332689</c:v>
                </c:pt>
                <c:pt idx="6">
                  <c:v>25</c:v>
                </c:pt>
                <c:pt idx="7">
                  <c:v>33.333333333333329</c:v>
                </c:pt>
                <c:pt idx="8">
                  <c:v>45.833333333333321</c:v>
                </c:pt>
                <c:pt idx="9">
                  <c:v>50</c:v>
                </c:pt>
                <c:pt idx="10">
                  <c:v>51.338199513382001</c:v>
                </c:pt>
                <c:pt idx="11">
                  <c:v>51.219512195122213</c:v>
                </c:pt>
                <c:pt idx="12">
                  <c:v>51.113360323886646</c:v>
                </c:pt>
                <c:pt idx="13">
                  <c:v>51.029962546816471</c:v>
                </c:pt>
                <c:pt idx="14">
                  <c:v>100</c:v>
                </c:pt>
                <c:pt idx="15">
                  <c:v>43.495610534716711</c:v>
                </c:pt>
                <c:pt idx="16">
                  <c:v>43.707535515750457</c:v>
                </c:pt>
                <c:pt idx="17">
                  <c:v>38.286216691464901</c:v>
                </c:pt>
                <c:pt idx="18">
                  <c:v>77.149321266968315</c:v>
                </c:pt>
                <c:pt idx="19">
                  <c:v>74.324324324324309</c:v>
                </c:pt>
                <c:pt idx="20">
                  <c:v>38.442546376618154</c:v>
                </c:pt>
                <c:pt idx="21">
                  <c:v>20</c:v>
                </c:pt>
                <c:pt idx="22">
                  <c:v>25</c:v>
                </c:pt>
                <c:pt idx="23">
                  <c:v>27.777777777777722</c:v>
                </c:pt>
                <c:pt idx="24">
                  <c:v>28.777589134124689</c:v>
                </c:pt>
                <c:pt idx="25">
                  <c:v>27.783089741838527</c:v>
                </c:pt>
                <c:pt idx="26">
                  <c:v>32.898748817160012</c:v>
                </c:pt>
                <c:pt idx="27">
                  <c:v>24.25957512792683</c:v>
                </c:pt>
                <c:pt idx="28">
                  <c:v>24.698081932275628</c:v>
                </c:pt>
                <c:pt idx="29">
                  <c:v>75</c:v>
                </c:pt>
                <c:pt idx="30">
                  <c:v>87.500000000000014</c:v>
                </c:pt>
                <c:pt idx="31">
                  <c:v>62.5</c:v>
                </c:pt>
                <c:pt idx="32">
                  <c:v>80</c:v>
                </c:pt>
                <c:pt idx="33">
                  <c:v>50</c:v>
                </c:pt>
                <c:pt idx="34">
                  <c:v>50</c:v>
                </c:pt>
                <c:pt idx="35">
                  <c:v>50</c:v>
                </c:pt>
                <c:pt idx="36">
                  <c:v>50</c:v>
                </c:pt>
              </c:numCache>
            </c:numRef>
          </c:xVal>
          <c:yVal>
            <c:numRef>
              <c:f>Sheet1!$E$17:$AO$17</c:f>
              <c:numCache>
                <c:formatCode>0.00</c:formatCode>
                <c:ptCount val="37"/>
                <c:pt idx="0">
                  <c:v>0</c:v>
                </c:pt>
                <c:pt idx="1">
                  <c:v>17.320508075688771</c:v>
                </c:pt>
                <c:pt idx="2">
                  <c:v>21.650635094611001</c:v>
                </c:pt>
                <c:pt idx="3">
                  <c:v>28.86751345948128</c:v>
                </c:pt>
                <c:pt idx="4">
                  <c:v>32.47595264191645</c:v>
                </c:pt>
                <c:pt idx="5">
                  <c:v>36.084391824351606</c:v>
                </c:pt>
                <c:pt idx="6">
                  <c:v>43.301270189221896</c:v>
                </c:pt>
                <c:pt idx="7">
                  <c:v>57.735026918962582</c:v>
                </c:pt>
                <c:pt idx="8">
                  <c:v>79.385662013572158</c:v>
                </c:pt>
                <c:pt idx="9">
                  <c:v>86.602540378439329</c:v>
                </c:pt>
                <c:pt idx="10">
                  <c:v>0</c:v>
                </c:pt>
                <c:pt idx="11">
                  <c:v>7.6809348450947255</c:v>
                </c:pt>
                <c:pt idx="12">
                  <c:v>14.550629253868808</c:v>
                </c:pt>
                <c:pt idx="13">
                  <c:v>19.947776154585082</c:v>
                </c:pt>
                <c:pt idx="14">
                  <c:v>0</c:v>
                </c:pt>
                <c:pt idx="15">
                  <c:v>17.00257376943112</c:v>
                </c:pt>
                <c:pt idx="16">
                  <c:v>19.270268790200635</c:v>
                </c:pt>
                <c:pt idx="17">
                  <c:v>16.880056903197286</c:v>
                </c:pt>
                <c:pt idx="18">
                  <c:v>8.2292006694448911</c:v>
                </c:pt>
                <c:pt idx="19">
                  <c:v>7.9278698689944269</c:v>
                </c:pt>
                <c:pt idx="20">
                  <c:v>17.810558484343005</c:v>
                </c:pt>
                <c:pt idx="21">
                  <c:v>0</c:v>
                </c:pt>
                <c:pt idx="22">
                  <c:v>14.433756729740654</c:v>
                </c:pt>
                <c:pt idx="23">
                  <c:v>22.452510468485439</c:v>
                </c:pt>
                <c:pt idx="24">
                  <c:v>25.338717247116826</c:v>
                </c:pt>
                <c:pt idx="25">
                  <c:v>24.463058803800287</c:v>
                </c:pt>
                <c:pt idx="26">
                  <c:v>38.771277145559253</c:v>
                </c:pt>
                <c:pt idx="27">
                  <c:v>28.589984255808201</c:v>
                </c:pt>
                <c:pt idx="28">
                  <c:v>29.106765879817981</c:v>
                </c:pt>
                <c:pt idx="29">
                  <c:v>43.301270189221896</c:v>
                </c:pt>
                <c:pt idx="30">
                  <c:v>21.650635094611001</c:v>
                </c:pt>
                <c:pt idx="31">
                  <c:v>64.951905283833227</c:v>
                </c:pt>
                <c:pt idx="32">
                  <c:v>0</c:v>
                </c:pt>
                <c:pt idx="33">
                  <c:v>28.86751345948128</c:v>
                </c:pt>
                <c:pt idx="34">
                  <c:v>28.86751345948128</c:v>
                </c:pt>
                <c:pt idx="35">
                  <c:v>28.86751345948128</c:v>
                </c:pt>
                <c:pt idx="36">
                  <c:v>28.86751345948128</c:v>
                </c:pt>
              </c:numCache>
            </c:numRef>
          </c:yVal>
          <c:smooth val="0"/>
        </c:ser>
        <c:ser>
          <c:idx val="4"/>
          <c:order val="4"/>
          <c:marker>
            <c:symbol val="circle"/>
            <c:size val="11"/>
            <c:spPr>
              <a:noFill/>
              <a:ln w="25400">
                <a:solidFill>
                  <a:srgbClr val="99FF33">
                    <a:alpha val="0"/>
                  </a:srgbClr>
                </a:solidFill>
              </a:ln>
            </c:spPr>
          </c:marker>
          <c:dLbls>
            <c:dLbl>
              <c:idx val="0"/>
              <c:layout>
                <c:manualLayout>
                  <c:x val="-7.5081892663376795E-2"/>
                  <c:y val="5.8299363564019276E-2"/>
                </c:manualLayout>
              </c:layout>
              <c:tx>
                <c:rich>
                  <a:bodyPr/>
                  <a:lstStyle/>
                  <a:p>
                    <a:r>
                      <a:rPr lang="en-US" sz="1400" b="1" i="0" u="none" strike="noStrike" baseline="0" dirty="0" smtClean="0">
                        <a:solidFill>
                          <a:srgbClr val="FF0000"/>
                        </a:solidFill>
                      </a:rPr>
                      <a:t>A2</a:t>
                    </a:r>
                    <a:endParaRPr lang="en-US" sz="2000" b="1" baseline="-25000" dirty="0">
                      <a:solidFill>
                        <a:srgbClr val="FF0000"/>
                      </a:solidFill>
                    </a:endParaRPr>
                  </a:p>
                </c:rich>
              </c:tx>
              <c:showLegendKey val="0"/>
              <c:showVal val="1"/>
              <c:showCatName val="0"/>
              <c:showSerName val="0"/>
              <c:showPercent val="0"/>
              <c:showBubbleSize val="0"/>
            </c:dLbl>
            <c:txPr>
              <a:bodyPr/>
              <a:lstStyle/>
              <a:p>
                <a:pPr>
                  <a:defRPr sz="1200"/>
                </a:pPr>
                <a:endParaRPr lang="en-US"/>
              </a:p>
            </c:txPr>
            <c:showLegendKey val="0"/>
            <c:showVal val="1"/>
            <c:showCatName val="0"/>
            <c:showSerName val="0"/>
            <c:showPercent val="0"/>
            <c:showBubbleSize val="0"/>
            <c:showLeaderLines val="0"/>
          </c:dLbls>
          <c:xVal>
            <c:numRef>
              <c:f>Sheet1!$E$25</c:f>
              <c:numCache>
                <c:formatCode>General</c:formatCode>
                <c:ptCount val="1"/>
                <c:pt idx="0">
                  <c:v>50</c:v>
                </c:pt>
              </c:numCache>
            </c:numRef>
          </c:xVal>
          <c:yVal>
            <c:numRef>
              <c:f>Sheet1!$F$25</c:f>
              <c:numCache>
                <c:formatCode>0.00</c:formatCode>
                <c:ptCount val="1"/>
                <c:pt idx="0">
                  <c:v>100</c:v>
                </c:pt>
              </c:numCache>
            </c:numRef>
          </c:yVal>
          <c:smooth val="0"/>
        </c:ser>
        <c:ser>
          <c:idx val="5"/>
          <c:order val="5"/>
          <c:marker>
            <c:symbol val="diamond"/>
            <c:size val="7"/>
            <c:spPr>
              <a:noFill/>
              <a:ln w="25400">
                <a:solidFill>
                  <a:schemeClr val="accent6">
                    <a:lumMod val="75000"/>
                    <a:alpha val="0"/>
                  </a:schemeClr>
                </a:solidFill>
              </a:ln>
            </c:spPr>
          </c:marker>
          <c:dLbls>
            <c:dLbl>
              <c:idx val="0"/>
              <c:layout>
                <c:manualLayout>
                  <c:x val="-0.10511447706890822"/>
                  <c:y val="4.2745270990702598E-2"/>
                </c:manualLayout>
              </c:layout>
              <c:tx>
                <c:rich>
                  <a:bodyPr/>
                  <a:lstStyle/>
                  <a:p>
                    <a:r>
                      <a:rPr lang="en-US" sz="1400" b="1" dirty="0" smtClean="0">
                        <a:solidFill>
                          <a:srgbClr val="008000"/>
                        </a:solidFill>
                      </a:rPr>
                      <a:t>Z2</a:t>
                    </a:r>
                    <a:endParaRPr lang="en-US" sz="2800" b="1" dirty="0">
                      <a:solidFill>
                        <a:srgbClr val="008000"/>
                      </a:solidFill>
                    </a:endParaRPr>
                  </a:p>
                </c:rich>
              </c:tx>
              <c:showLegendKey val="0"/>
              <c:showVal val="1"/>
              <c:showCatName val="0"/>
              <c:showSerName val="0"/>
              <c:showPercent val="0"/>
              <c:showBubbleSize val="0"/>
            </c:dLbl>
            <c:txPr>
              <a:bodyPr/>
              <a:lstStyle/>
              <a:p>
                <a:pPr>
                  <a:defRPr sz="1200"/>
                </a:pPr>
                <a:endParaRPr lang="en-US"/>
              </a:p>
            </c:txPr>
            <c:showLegendKey val="0"/>
            <c:showVal val="1"/>
            <c:showCatName val="0"/>
            <c:showSerName val="0"/>
            <c:showPercent val="0"/>
            <c:showBubbleSize val="0"/>
            <c:showLeaderLines val="0"/>
          </c:dLbls>
          <c:xVal>
            <c:numRef>
              <c:f>Sheet1!$E$26</c:f>
              <c:numCache>
                <c:formatCode>General</c:formatCode>
                <c:ptCount val="1"/>
                <c:pt idx="0">
                  <c:v>0</c:v>
                </c:pt>
              </c:numCache>
            </c:numRef>
          </c:xVal>
          <c:yVal>
            <c:numRef>
              <c:f>Sheet1!$F$26</c:f>
              <c:numCache>
                <c:formatCode>General</c:formatCode>
                <c:ptCount val="1"/>
                <c:pt idx="0">
                  <c:v>5</c:v>
                </c:pt>
              </c:numCache>
            </c:numRef>
          </c:yVal>
          <c:smooth val="0"/>
        </c:ser>
        <c:ser>
          <c:idx val="6"/>
          <c:order val="6"/>
          <c:marker>
            <c:symbol val="plus"/>
            <c:size val="7"/>
            <c:spPr>
              <a:noFill/>
              <a:ln w="25400">
                <a:solidFill>
                  <a:srgbClr val="0070C0">
                    <a:alpha val="0"/>
                  </a:srgbClr>
                </a:solidFill>
              </a:ln>
            </c:spPr>
          </c:marker>
          <c:dLbls>
            <c:dLbl>
              <c:idx val="0"/>
              <c:layout>
                <c:manualLayout>
                  <c:x val="1.8958883317390721E-2"/>
                  <c:y val="4.5483778213915332E-2"/>
                </c:manualLayout>
              </c:layout>
              <c:tx>
                <c:rich>
                  <a:bodyPr/>
                  <a:lstStyle/>
                  <a:p>
                    <a:r>
                      <a:rPr lang="en-US" sz="1400" b="1" dirty="0" smtClean="0">
                        <a:solidFill>
                          <a:srgbClr val="0070C0"/>
                        </a:solidFill>
                      </a:rPr>
                      <a:t>C4</a:t>
                    </a:r>
                    <a:endParaRPr lang="en-US" sz="2400" b="1" dirty="0">
                      <a:solidFill>
                        <a:srgbClr val="0070C0"/>
                      </a:solidFill>
                    </a:endParaRPr>
                  </a:p>
                </c:rich>
              </c:tx>
              <c:showLegendKey val="0"/>
              <c:showVal val="1"/>
              <c:showCatName val="0"/>
              <c:showSerName val="0"/>
              <c:showPercent val="0"/>
              <c:showBubbleSize val="0"/>
            </c:dLbl>
            <c:txPr>
              <a:bodyPr/>
              <a:lstStyle/>
              <a:p>
                <a:pPr>
                  <a:defRPr sz="1200"/>
                </a:pPr>
                <a:endParaRPr lang="en-US"/>
              </a:p>
            </c:txPr>
            <c:showLegendKey val="0"/>
            <c:showVal val="1"/>
            <c:showCatName val="0"/>
            <c:showSerName val="0"/>
            <c:showPercent val="0"/>
            <c:showBubbleSize val="0"/>
            <c:showLeaderLines val="0"/>
          </c:dLbls>
          <c:xVal>
            <c:numRef>
              <c:f>Sheet1!$E$27</c:f>
              <c:numCache>
                <c:formatCode>General</c:formatCode>
                <c:ptCount val="1"/>
                <c:pt idx="0">
                  <c:v>100</c:v>
                </c:pt>
              </c:numCache>
            </c:numRef>
          </c:xVal>
          <c:yVal>
            <c:numRef>
              <c:f>Sheet1!$F$27</c:f>
              <c:numCache>
                <c:formatCode>General</c:formatCode>
                <c:ptCount val="1"/>
                <c:pt idx="0">
                  <c:v>5</c:v>
                </c:pt>
              </c:numCache>
            </c:numRef>
          </c:yVal>
          <c:smooth val="0"/>
        </c:ser>
        <c:ser>
          <c:idx val="7"/>
          <c:order val="7"/>
          <c:spPr>
            <a:ln>
              <a:prstDash val="sysDash"/>
            </a:ln>
          </c:spPr>
          <c:marker>
            <c:symbol val="none"/>
          </c:marker>
          <c:xVal>
            <c:numRef>
              <c:f>Sheet1!$U$32:$U$38</c:f>
              <c:numCache>
                <c:formatCode>0.00</c:formatCode>
                <c:ptCount val="7"/>
                <c:pt idx="0">
                  <c:v>20.833333333332689</c:v>
                </c:pt>
                <c:pt idx="1">
                  <c:v>24.698081932275628</c:v>
                </c:pt>
                <c:pt idx="2">
                  <c:v>28.777589134124689</c:v>
                </c:pt>
                <c:pt idx="3">
                  <c:v>38.442546376618154</c:v>
                </c:pt>
                <c:pt idx="4">
                  <c:v>43.707535515750457</c:v>
                </c:pt>
                <c:pt idx="5">
                  <c:v>51.029962546816471</c:v>
                </c:pt>
                <c:pt idx="6">
                  <c:v>100</c:v>
                </c:pt>
              </c:numCache>
            </c:numRef>
          </c:xVal>
          <c:yVal>
            <c:numRef>
              <c:f>Sheet1!$V$32:$V$38</c:f>
              <c:numCache>
                <c:formatCode>0.00</c:formatCode>
                <c:ptCount val="7"/>
                <c:pt idx="0">
                  <c:v>36.084391824351606</c:v>
                </c:pt>
                <c:pt idx="1">
                  <c:v>29.106765879817981</c:v>
                </c:pt>
                <c:pt idx="2">
                  <c:v>25.338717247116826</c:v>
                </c:pt>
                <c:pt idx="3">
                  <c:v>17.810558484343005</c:v>
                </c:pt>
                <c:pt idx="4">
                  <c:v>19.270268790200635</c:v>
                </c:pt>
                <c:pt idx="5">
                  <c:v>19.947776154585082</c:v>
                </c:pt>
                <c:pt idx="6">
                  <c:v>0</c:v>
                </c:pt>
              </c:numCache>
            </c:numRef>
          </c:yVal>
          <c:smooth val="1"/>
        </c:ser>
        <c:dLbls>
          <c:showLegendKey val="0"/>
          <c:showVal val="0"/>
          <c:showCatName val="0"/>
          <c:showSerName val="0"/>
          <c:showPercent val="0"/>
          <c:showBubbleSize val="0"/>
        </c:dLbls>
        <c:axId val="100575872"/>
        <c:axId val="100594048"/>
      </c:scatterChart>
      <c:valAx>
        <c:axId val="100575872"/>
        <c:scaling>
          <c:orientation val="minMax"/>
          <c:max val="100"/>
          <c:min val="0"/>
        </c:scaling>
        <c:delete val="0"/>
        <c:axPos val="b"/>
        <c:numFmt formatCode="General" sourceLinked="1"/>
        <c:majorTickMark val="out"/>
        <c:minorTickMark val="none"/>
        <c:tickLblPos val="nextTo"/>
        <c:txPr>
          <a:bodyPr/>
          <a:lstStyle/>
          <a:p>
            <a:pPr>
              <a:defRPr sz="1200" b="1">
                <a:solidFill>
                  <a:srgbClr val="0070C0"/>
                </a:solidFill>
              </a:defRPr>
            </a:pPr>
            <a:endParaRPr lang="en-US"/>
          </a:p>
        </c:txPr>
        <c:crossAx val="100594048"/>
        <c:crosses val="autoZero"/>
        <c:crossBetween val="midCat"/>
      </c:valAx>
      <c:valAx>
        <c:axId val="100594048"/>
        <c:scaling>
          <c:orientation val="minMax"/>
          <c:max val="100"/>
          <c:min val="0"/>
        </c:scaling>
        <c:delete val="0"/>
        <c:axPos val="l"/>
        <c:numFmt formatCode="General" sourceLinked="1"/>
        <c:majorTickMark val="out"/>
        <c:minorTickMark val="none"/>
        <c:tickLblPos val="nextTo"/>
        <c:spPr>
          <a:ln>
            <a:noFill/>
          </a:ln>
        </c:spPr>
        <c:txPr>
          <a:bodyPr/>
          <a:lstStyle/>
          <a:p>
            <a:pPr>
              <a:defRPr>
                <a:solidFill>
                  <a:schemeClr val="bg1"/>
                </a:solidFill>
              </a:defRPr>
            </a:pPr>
            <a:endParaRPr lang="en-US"/>
          </a:p>
        </c:txPr>
        <c:crossAx val="100575872"/>
        <c:crosses val="autoZero"/>
        <c:crossBetween val="midCat"/>
        <c:majorUnit val="100"/>
      </c:valAx>
      <c:spPr>
        <a:noFill/>
        <a:ln>
          <a:noFill/>
        </a:ln>
      </c:spPr>
    </c:plotArea>
    <c:plotVisOnly val="1"/>
    <c:dispBlanksAs val="gap"/>
    <c:showDLblsOverMax val="0"/>
  </c:chart>
  <c:spPr>
    <a:noFill/>
    <a:ln>
      <a:noFill/>
    </a:ln>
  </c:spPr>
  <c:externalData r:id="rId1">
    <c:autoUpdate val="0"/>
  </c:externalData>
</c:chartSpace>
</file>

<file path=ppt/drawings/_rels/vmlDrawing1.vml.rels><?xml version="1.0" encoding="UTF-8" standalone="yes"?>
<Relationships xmlns="http://schemas.openxmlformats.org/package/2006/relationships"><Relationship Id="rId8" Type="http://schemas.openxmlformats.org/officeDocument/2006/relationships/image" Target="../media/image15.wmf"/><Relationship Id="rId3" Type="http://schemas.openxmlformats.org/officeDocument/2006/relationships/image" Target="../media/image10.wmf"/><Relationship Id="rId7" Type="http://schemas.openxmlformats.org/officeDocument/2006/relationships/image" Target="../media/image14.wmf"/><Relationship Id="rId2" Type="http://schemas.openxmlformats.org/officeDocument/2006/relationships/image" Target="../media/image9.wmf"/><Relationship Id="rId1" Type="http://schemas.openxmlformats.org/officeDocument/2006/relationships/image" Target="../media/image8.wmf"/><Relationship Id="rId6" Type="http://schemas.openxmlformats.org/officeDocument/2006/relationships/image" Target="../media/image13.wmf"/><Relationship Id="rId5" Type="http://schemas.openxmlformats.org/officeDocument/2006/relationships/image" Target="../media/image12.wmf"/><Relationship Id="rId4" Type="http://schemas.openxmlformats.org/officeDocument/2006/relationships/image" Target="../media/image11.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image" Target="../media/image16.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9.wmf"/><Relationship Id="rId1" Type="http://schemas.openxmlformats.org/officeDocument/2006/relationships/image" Target="../media/image18.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image" Target="../media/image25.wmf"/><Relationship Id="rId1" Type="http://schemas.openxmlformats.org/officeDocument/2006/relationships/image" Target="../media/image2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1731"/>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021294" y="0"/>
            <a:ext cx="3076363" cy="511731"/>
          </a:xfrm>
          <a:prstGeom prst="rect">
            <a:avLst/>
          </a:prstGeom>
        </p:spPr>
        <p:txBody>
          <a:bodyPr vert="horz" lIns="96661" tIns="48331" rIns="96661" bIns="48331" rtlCol="0"/>
          <a:lstStyle>
            <a:lvl1pPr algn="r">
              <a:defRPr sz="1300"/>
            </a:lvl1pPr>
          </a:lstStyle>
          <a:p>
            <a:fld id="{EFC2D1A5-7D2B-4621-BACC-A3797927F7ED}" type="datetimeFigureOut">
              <a:rPr lang="en-US" smtClean="0"/>
              <a:pPr/>
              <a:t>5/8/2013</a:t>
            </a:fld>
            <a:endParaRPr lang="en-US"/>
          </a:p>
        </p:txBody>
      </p:sp>
      <p:sp>
        <p:nvSpPr>
          <p:cNvPr id="4" name="Slide Image Placeholder 3"/>
          <p:cNvSpPr>
            <a:spLocks noGrp="1" noRot="1" noChangeAspect="1"/>
          </p:cNvSpPr>
          <p:nvPr>
            <p:ph type="sldImg" idx="2"/>
          </p:nvPr>
        </p:nvSpPr>
        <p:spPr>
          <a:xfrm>
            <a:off x="990600" y="768350"/>
            <a:ext cx="5118100" cy="3838575"/>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09930" y="4861441"/>
            <a:ext cx="5679440" cy="4605576"/>
          </a:xfrm>
          <a:prstGeom prst="rect">
            <a:avLst/>
          </a:prstGeom>
        </p:spPr>
        <p:txBody>
          <a:bodyPr vert="horz" lIns="96661" tIns="48331" rIns="96661" bIns="48331"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721106"/>
            <a:ext cx="3076363" cy="511731"/>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021294" y="9721106"/>
            <a:ext cx="3076363" cy="511731"/>
          </a:xfrm>
          <a:prstGeom prst="rect">
            <a:avLst/>
          </a:prstGeom>
        </p:spPr>
        <p:txBody>
          <a:bodyPr vert="horz" lIns="96661" tIns="48331" rIns="96661" bIns="48331" rtlCol="0" anchor="b"/>
          <a:lstStyle>
            <a:lvl1pPr algn="r">
              <a:defRPr sz="1300"/>
            </a:lvl1pPr>
          </a:lstStyle>
          <a:p>
            <a:fld id="{F873AEBF-5D72-45BD-9DFB-98ED85867931}" type="slidenum">
              <a:rPr lang="en-US" smtClean="0"/>
              <a:pPr/>
              <a:t>‹#›</a:t>
            </a:fld>
            <a:endParaRPr lang="en-US"/>
          </a:p>
        </p:txBody>
      </p:sp>
    </p:spTree>
    <p:extLst>
      <p:ext uri="{BB962C8B-B14F-4D97-AF65-F5344CB8AC3E}">
        <p14:creationId xmlns:p14="http://schemas.microsoft.com/office/powerpoint/2010/main" val="18232519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873AEBF-5D72-45BD-9DFB-98ED85867931}" type="slidenum">
              <a:rPr lang="en-US" smtClean="0"/>
              <a:pPr/>
              <a:t>30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061D25D-BFFD-4E58-B330-D358C579778E}" type="datetimeFigureOut">
              <a:rPr lang="en-US" smtClean="0"/>
              <a:pPr/>
              <a:t>5/8/2013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DD8FBE-4D29-4187-BC3B-C70B6C82E03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061D25D-BFFD-4E58-B330-D358C579778E}" type="datetimeFigureOut">
              <a:rPr lang="en-US" smtClean="0"/>
              <a:pPr/>
              <a:t>5/8/2013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DD8FBE-4D29-4187-BC3B-C70B6C82E03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061D25D-BFFD-4E58-B330-D358C579778E}" type="datetimeFigureOut">
              <a:rPr lang="en-US" smtClean="0"/>
              <a:pPr/>
              <a:t>5/8/2013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DD8FBE-4D29-4187-BC3B-C70B6C82E03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061D25D-BFFD-4E58-B330-D358C579778E}" type="datetimeFigureOut">
              <a:rPr lang="en-US" smtClean="0"/>
              <a:pPr/>
              <a:t>5/8/2013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DD8FBE-4D29-4187-BC3B-C70B6C82E03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061D25D-BFFD-4E58-B330-D358C579778E}" type="datetimeFigureOut">
              <a:rPr lang="en-US" smtClean="0"/>
              <a:pPr/>
              <a:t>5/8/2013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BDD8FBE-4D29-4187-BC3B-C70B6C82E03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061D25D-BFFD-4E58-B330-D358C579778E}" type="datetimeFigureOut">
              <a:rPr lang="en-US" smtClean="0"/>
              <a:pPr/>
              <a:t>5/8/2013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BDD8FBE-4D29-4187-BC3B-C70B6C82E03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061D25D-BFFD-4E58-B330-D358C579778E}" type="datetimeFigureOut">
              <a:rPr lang="en-US" smtClean="0"/>
              <a:pPr/>
              <a:t>5/8/2013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BDD8FBE-4D29-4187-BC3B-C70B6C82E03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061D25D-BFFD-4E58-B330-D358C579778E}" type="datetimeFigureOut">
              <a:rPr lang="en-US" smtClean="0"/>
              <a:pPr/>
              <a:t>5/8/2013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DD8FBE-4D29-4187-BC3B-C70B6C82E03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061D25D-BFFD-4E58-B330-D358C579778E}" type="datetimeFigureOut">
              <a:rPr lang="en-US" smtClean="0"/>
              <a:pPr/>
              <a:t>5/8/2013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DD8FBE-4D29-4187-BC3B-C70B6C82E03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061D25D-BFFD-4E58-B330-D358C579778E}" type="datetimeFigureOut">
              <a:rPr lang="en-US" smtClean="0"/>
              <a:pPr/>
              <a:t>5/8/2013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DD8FBE-4D29-4187-BC3B-C70B6C82E03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061D25D-BFFD-4E58-B330-D358C579778E}" type="datetimeFigureOut">
              <a:rPr lang="en-US" smtClean="0"/>
              <a:pPr/>
              <a:t>5/8/2013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DD8FBE-4D29-4187-BC3B-C70B6C82E03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61D25D-BFFD-4E58-B330-D358C579778E}" type="datetimeFigureOut">
              <a:rPr lang="en-US" smtClean="0"/>
              <a:pPr/>
              <a:t>5/8/2013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DD8FBE-4D29-4187-BC3B-C70B6C82E03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chart" Target="../charts/chart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image" Target="../media/image10.wmf"/><Relationship Id="rId13" Type="http://schemas.openxmlformats.org/officeDocument/2006/relationships/oleObject" Target="../embeddings/oleObject6.bin"/><Relationship Id="rId18" Type="http://schemas.openxmlformats.org/officeDocument/2006/relationships/image" Target="../media/image15.wmf"/><Relationship Id="rId3" Type="http://schemas.openxmlformats.org/officeDocument/2006/relationships/oleObject" Target="../embeddings/oleObject1.bin"/><Relationship Id="rId7" Type="http://schemas.openxmlformats.org/officeDocument/2006/relationships/oleObject" Target="../embeddings/oleObject3.bin"/><Relationship Id="rId12" Type="http://schemas.openxmlformats.org/officeDocument/2006/relationships/image" Target="../media/image12.wmf"/><Relationship Id="rId17" Type="http://schemas.openxmlformats.org/officeDocument/2006/relationships/oleObject" Target="../embeddings/oleObject8.bin"/><Relationship Id="rId2" Type="http://schemas.openxmlformats.org/officeDocument/2006/relationships/slideLayout" Target="../slideLayouts/slideLayout7.xml"/><Relationship Id="rId16" Type="http://schemas.openxmlformats.org/officeDocument/2006/relationships/image" Target="../media/image14.wmf"/><Relationship Id="rId1" Type="http://schemas.openxmlformats.org/officeDocument/2006/relationships/vmlDrawing" Target="../drawings/vmlDrawing1.vml"/><Relationship Id="rId6" Type="http://schemas.openxmlformats.org/officeDocument/2006/relationships/image" Target="../media/image9.wmf"/><Relationship Id="rId11" Type="http://schemas.openxmlformats.org/officeDocument/2006/relationships/oleObject" Target="../embeddings/oleObject5.bin"/><Relationship Id="rId5" Type="http://schemas.openxmlformats.org/officeDocument/2006/relationships/oleObject" Target="../embeddings/oleObject2.bin"/><Relationship Id="rId15" Type="http://schemas.openxmlformats.org/officeDocument/2006/relationships/oleObject" Target="../embeddings/oleObject7.bin"/><Relationship Id="rId10" Type="http://schemas.openxmlformats.org/officeDocument/2006/relationships/image" Target="../media/image11.wmf"/><Relationship Id="rId4" Type="http://schemas.openxmlformats.org/officeDocument/2006/relationships/image" Target="../media/image8.wmf"/><Relationship Id="rId9" Type="http://schemas.openxmlformats.org/officeDocument/2006/relationships/oleObject" Target="../embeddings/oleObject4.bin"/><Relationship Id="rId14" Type="http://schemas.openxmlformats.org/officeDocument/2006/relationships/image" Target="../media/image13.wmf"/></Relationships>
</file>

<file path=ppt/slides/_rels/slide1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9.bin"/><Relationship Id="rId7" Type="http://schemas.openxmlformats.org/officeDocument/2006/relationships/image" Target="../media/image17.wmf"/><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oleObject" Target="../embeddings/oleObject10.bin"/><Relationship Id="rId5" Type="http://schemas.openxmlformats.org/officeDocument/2006/relationships/chart" Target="../charts/chart10.xml"/><Relationship Id="rId4" Type="http://schemas.openxmlformats.org/officeDocument/2006/relationships/image" Target="../media/image16.wm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8" Type="http://schemas.openxmlformats.org/officeDocument/2006/relationships/image" Target="../media/image18.wmf"/><Relationship Id="rId3" Type="http://schemas.openxmlformats.org/officeDocument/2006/relationships/image" Target="../media/image20.jpeg"/><Relationship Id="rId7" Type="http://schemas.openxmlformats.org/officeDocument/2006/relationships/oleObject" Target="../embeddings/oleObject11.bin"/><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image" Target="../media/image23.wmf"/><Relationship Id="rId5" Type="http://schemas.openxmlformats.org/officeDocument/2006/relationships/image" Target="../media/image22.png"/><Relationship Id="rId10" Type="http://schemas.openxmlformats.org/officeDocument/2006/relationships/image" Target="../media/image19.wmf"/><Relationship Id="rId4" Type="http://schemas.openxmlformats.org/officeDocument/2006/relationships/image" Target="../media/image21.jpeg"/><Relationship Id="rId9" Type="http://schemas.openxmlformats.org/officeDocument/2006/relationships/oleObject" Target="../embeddings/oleObject12.bin"/></Relationships>
</file>

<file path=ppt/slides/_rels/slide21.xml.rels><?xml version="1.0" encoding="UTF-8" standalone="yes"?>
<Relationships xmlns="http://schemas.openxmlformats.org/package/2006/relationships"><Relationship Id="rId8" Type="http://schemas.openxmlformats.org/officeDocument/2006/relationships/image" Target="../media/image24.wmf"/><Relationship Id="rId3" Type="http://schemas.openxmlformats.org/officeDocument/2006/relationships/image" Target="../media/image20.jpeg"/><Relationship Id="rId7" Type="http://schemas.openxmlformats.org/officeDocument/2006/relationships/oleObject" Target="../embeddings/oleObject13.bin"/><Relationship Id="rId12" Type="http://schemas.openxmlformats.org/officeDocument/2006/relationships/image" Target="../media/image26.wmf"/><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image" Target="../media/image28.jpeg"/><Relationship Id="rId11" Type="http://schemas.openxmlformats.org/officeDocument/2006/relationships/oleObject" Target="../embeddings/oleObject15.bin"/><Relationship Id="rId5" Type="http://schemas.openxmlformats.org/officeDocument/2006/relationships/image" Target="../media/image27.jpeg"/><Relationship Id="rId10" Type="http://schemas.openxmlformats.org/officeDocument/2006/relationships/image" Target="../media/image25.wmf"/><Relationship Id="rId4" Type="http://schemas.openxmlformats.org/officeDocument/2006/relationships/image" Target="../media/image21.jpeg"/><Relationship Id="rId9" Type="http://schemas.openxmlformats.org/officeDocument/2006/relationships/oleObject" Target="../embeddings/oleObject14.bin"/></Relationships>
</file>

<file path=ppt/slides/_rels/slide22.xml.rels><?xml version="1.0" encoding="UTF-8" standalone="yes"?>
<Relationships xmlns="http://schemas.openxmlformats.org/package/2006/relationships"><Relationship Id="rId8" Type="http://schemas.openxmlformats.org/officeDocument/2006/relationships/image" Target="../media/image35.jpeg"/><Relationship Id="rId13" Type="http://schemas.openxmlformats.org/officeDocument/2006/relationships/image" Target="../media/image40.jpeg"/><Relationship Id="rId18" Type="http://schemas.openxmlformats.org/officeDocument/2006/relationships/image" Target="../media/image45.jpeg"/><Relationship Id="rId3" Type="http://schemas.openxmlformats.org/officeDocument/2006/relationships/image" Target="../media/image30.jpeg"/><Relationship Id="rId21" Type="http://schemas.openxmlformats.org/officeDocument/2006/relationships/image" Target="../media/image48.jpeg"/><Relationship Id="rId7" Type="http://schemas.openxmlformats.org/officeDocument/2006/relationships/image" Target="../media/image34.jpeg"/><Relationship Id="rId12" Type="http://schemas.openxmlformats.org/officeDocument/2006/relationships/image" Target="../media/image39.jpeg"/><Relationship Id="rId17" Type="http://schemas.openxmlformats.org/officeDocument/2006/relationships/image" Target="../media/image44.jpeg"/><Relationship Id="rId2" Type="http://schemas.openxmlformats.org/officeDocument/2006/relationships/image" Target="../media/image29.jpeg"/><Relationship Id="rId16" Type="http://schemas.openxmlformats.org/officeDocument/2006/relationships/image" Target="../media/image43.jpeg"/><Relationship Id="rId20" Type="http://schemas.openxmlformats.org/officeDocument/2006/relationships/image" Target="../media/image47.jpeg"/><Relationship Id="rId1" Type="http://schemas.openxmlformats.org/officeDocument/2006/relationships/slideLayout" Target="../slideLayouts/slideLayout7.xml"/><Relationship Id="rId6" Type="http://schemas.openxmlformats.org/officeDocument/2006/relationships/image" Target="../media/image33.jpeg"/><Relationship Id="rId11" Type="http://schemas.openxmlformats.org/officeDocument/2006/relationships/image" Target="../media/image38.jpeg"/><Relationship Id="rId5" Type="http://schemas.openxmlformats.org/officeDocument/2006/relationships/image" Target="../media/image32.jpeg"/><Relationship Id="rId15" Type="http://schemas.openxmlformats.org/officeDocument/2006/relationships/image" Target="../media/image42.jpeg"/><Relationship Id="rId10" Type="http://schemas.openxmlformats.org/officeDocument/2006/relationships/image" Target="../media/image37.jpeg"/><Relationship Id="rId19" Type="http://schemas.openxmlformats.org/officeDocument/2006/relationships/image" Target="../media/image46.jpeg"/><Relationship Id="rId4" Type="http://schemas.openxmlformats.org/officeDocument/2006/relationships/image" Target="../media/image31.jpeg"/><Relationship Id="rId9" Type="http://schemas.openxmlformats.org/officeDocument/2006/relationships/image" Target="../media/image36.jpeg"/><Relationship Id="rId14" Type="http://schemas.openxmlformats.org/officeDocument/2006/relationships/image" Target="../media/image41.jpeg"/><Relationship Id="rId22" Type="http://schemas.openxmlformats.org/officeDocument/2006/relationships/image" Target="../media/image49.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8" Type="http://schemas.openxmlformats.org/officeDocument/2006/relationships/image" Target="../media/image60.jpeg"/><Relationship Id="rId3" Type="http://schemas.openxmlformats.org/officeDocument/2006/relationships/image" Target="../media/image55.jpeg"/><Relationship Id="rId7" Type="http://schemas.openxmlformats.org/officeDocument/2006/relationships/image" Target="../media/image59.jpeg"/><Relationship Id="rId2" Type="http://schemas.openxmlformats.org/officeDocument/2006/relationships/image" Target="../media/image54.jpeg"/><Relationship Id="rId1" Type="http://schemas.openxmlformats.org/officeDocument/2006/relationships/slideLayout" Target="../slideLayouts/slideLayout7.xml"/><Relationship Id="rId6" Type="http://schemas.openxmlformats.org/officeDocument/2006/relationships/image" Target="../media/image58.jpeg"/><Relationship Id="rId5" Type="http://schemas.openxmlformats.org/officeDocument/2006/relationships/image" Target="../media/image57.jpeg"/><Relationship Id="rId10" Type="http://schemas.openxmlformats.org/officeDocument/2006/relationships/image" Target="../media/image62.jpeg"/><Relationship Id="rId4" Type="http://schemas.openxmlformats.org/officeDocument/2006/relationships/image" Target="../media/image56.jpeg"/><Relationship Id="rId9" Type="http://schemas.openxmlformats.org/officeDocument/2006/relationships/image" Target="../media/image61.jpe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chart" Target="../charts/chart1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64.jpeg"/><Relationship Id="rId1" Type="http://schemas.openxmlformats.org/officeDocument/2006/relationships/slideLayout" Target="../slideLayouts/slideLayout7.xml"/><Relationship Id="rId5" Type="http://schemas.openxmlformats.org/officeDocument/2006/relationships/image" Target="../media/image65.jpeg"/><Relationship Id="rId4" Type="http://schemas.openxmlformats.org/officeDocument/2006/relationships/image" Target="../media/image21.jpeg"/></Relationships>
</file>

<file path=ppt/slides/_rels/slide3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 Id="rId5" Type="http://schemas.openxmlformats.org/officeDocument/2006/relationships/image" Target="../media/image66.jpeg"/><Relationship Id="rId4" Type="http://schemas.openxmlformats.org/officeDocument/2006/relationships/image" Target="../media/image27.jpeg"/></Relationships>
</file>

<file path=ppt/slides/_rels/slide38.xml.rels><?xml version="1.0" encoding="UTF-8" standalone="yes"?>
<Relationships xmlns="http://schemas.openxmlformats.org/package/2006/relationships"><Relationship Id="rId2" Type="http://schemas.openxmlformats.org/officeDocument/2006/relationships/image" Target="../media/image67.wmf"/><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69.emf"/><Relationship Id="rId2" Type="http://schemas.openxmlformats.org/officeDocument/2006/relationships/image" Target="../media/image68.emf"/><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8" Type="http://schemas.openxmlformats.org/officeDocument/2006/relationships/image" Target="../media/image41.jpeg"/><Relationship Id="rId3" Type="http://schemas.openxmlformats.org/officeDocument/2006/relationships/image" Target="../media/image71.jpeg"/><Relationship Id="rId7" Type="http://schemas.openxmlformats.org/officeDocument/2006/relationships/image" Target="../media/image75.png"/><Relationship Id="rId2" Type="http://schemas.openxmlformats.org/officeDocument/2006/relationships/image" Target="../media/image70.jpeg"/><Relationship Id="rId1" Type="http://schemas.openxmlformats.org/officeDocument/2006/relationships/slideLayout" Target="../slideLayouts/slideLayout7.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chart" Target="../charts/chart16.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8" Type="http://schemas.openxmlformats.org/officeDocument/2006/relationships/image" Target="../media/image82.jpeg"/><Relationship Id="rId3" Type="http://schemas.openxmlformats.org/officeDocument/2006/relationships/image" Target="../media/image77.jpeg"/><Relationship Id="rId7" Type="http://schemas.openxmlformats.org/officeDocument/2006/relationships/image" Target="../media/image81.jpeg"/><Relationship Id="rId12" Type="http://schemas.openxmlformats.org/officeDocument/2006/relationships/image" Target="../media/image41.jpeg"/><Relationship Id="rId2" Type="http://schemas.openxmlformats.org/officeDocument/2006/relationships/image" Target="../media/image76.jpeg"/><Relationship Id="rId1" Type="http://schemas.openxmlformats.org/officeDocument/2006/relationships/slideLayout" Target="../slideLayouts/slideLayout7.xml"/><Relationship Id="rId6" Type="http://schemas.openxmlformats.org/officeDocument/2006/relationships/image" Target="../media/image80.jpeg"/><Relationship Id="rId11" Type="http://schemas.openxmlformats.org/officeDocument/2006/relationships/image" Target="../media/image85.jpeg"/><Relationship Id="rId5" Type="http://schemas.openxmlformats.org/officeDocument/2006/relationships/image" Target="../media/image79.jpeg"/><Relationship Id="rId10" Type="http://schemas.openxmlformats.org/officeDocument/2006/relationships/image" Target="../media/image84.jpeg"/><Relationship Id="rId4" Type="http://schemas.openxmlformats.org/officeDocument/2006/relationships/image" Target="../media/image78.jpeg"/><Relationship Id="rId9" Type="http://schemas.openxmlformats.org/officeDocument/2006/relationships/image" Target="../media/image83.jpe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467544" y="1412776"/>
            <a:ext cx="8208912" cy="3096344"/>
          </a:xfrm>
          <a:prstGeom prst="rect">
            <a:avLst/>
          </a:prstGeom>
        </p:spPr>
        <p:txBody>
          <a:bodyPr>
            <a:noAutofit/>
          </a:bodyPr>
          <a:lstStyle/>
          <a:p>
            <a:endParaRPr lang="en-US" sz="2400" dirty="0" smtClean="0"/>
          </a:p>
          <a:p>
            <a:pPr algn="ctr"/>
            <a:r>
              <a:rPr lang="en-US" sz="2400" b="1" dirty="0" smtClean="0"/>
              <a:t>Qualitative and quantitative study of foam </a:t>
            </a:r>
          </a:p>
          <a:p>
            <a:pPr algn="ctr"/>
            <a:r>
              <a:rPr lang="en-US" sz="2400" b="1" dirty="0" smtClean="0"/>
              <a:t>for Transport of Phases </a:t>
            </a:r>
          </a:p>
          <a:p>
            <a:pPr algn="ctr"/>
            <a:r>
              <a:rPr lang="en-US" sz="2400" b="1" dirty="0" smtClean="0"/>
              <a:t>in a Surfactant/Foam EOR Process for a Giant Carbonate Reservoir </a:t>
            </a:r>
          </a:p>
          <a:p>
            <a:pPr lvl="0" algn="ctr" eaLnBrk="0" fontAlgn="base" hangingPunct="0">
              <a:spcBef>
                <a:spcPct val="0"/>
              </a:spcBef>
              <a:spcAft>
                <a:spcPct val="0"/>
              </a:spcAft>
            </a:pPr>
            <a:endParaRPr lang="es-MX" b="1" dirty="0" smtClean="0">
              <a:latin typeface="Arial" pitchFamily="34" charset="0"/>
              <a:ea typeface="Calibri" pitchFamily="34" charset="0"/>
              <a:cs typeface="Arial" pitchFamily="34" charset="0"/>
            </a:endParaRPr>
          </a:p>
          <a:p>
            <a:pPr lvl="0" algn="ctr" eaLnBrk="0" fontAlgn="base" hangingPunct="0">
              <a:spcBef>
                <a:spcPct val="0"/>
              </a:spcBef>
              <a:spcAft>
                <a:spcPct val="0"/>
              </a:spcAft>
            </a:pPr>
            <a:r>
              <a:rPr lang="es-MX" b="1" dirty="0" smtClean="0">
                <a:latin typeface="Arial" pitchFamily="34" charset="0"/>
                <a:ea typeface="Calibri" pitchFamily="34" charset="0"/>
                <a:cs typeface="Arial" pitchFamily="34" charset="0"/>
              </a:rPr>
              <a:t>Jos</a:t>
            </a:r>
            <a:r>
              <a:rPr lang="es-MX" b="1" dirty="0" smtClean="0">
                <a:ea typeface="Calibri" pitchFamily="34" charset="0"/>
                <a:cs typeface="Arial" pitchFamily="34" charset="0"/>
              </a:rPr>
              <a:t>é</a:t>
            </a:r>
            <a:r>
              <a:rPr lang="es-MX" b="1" dirty="0" smtClean="0">
                <a:latin typeface="Arial" pitchFamily="34" charset="0"/>
                <a:ea typeface="Calibri" pitchFamily="34" charset="0"/>
                <a:cs typeface="Arial" pitchFamily="34" charset="0"/>
              </a:rPr>
              <a:t> Luis L</a:t>
            </a:r>
            <a:r>
              <a:rPr lang="es-MX" b="1" dirty="0" smtClean="0">
                <a:ea typeface="Calibri" pitchFamily="34" charset="0"/>
                <a:cs typeface="Arial" pitchFamily="34" charset="0"/>
              </a:rPr>
              <a:t>ó</a:t>
            </a:r>
            <a:r>
              <a:rPr lang="es-MX" b="1" dirty="0" smtClean="0">
                <a:latin typeface="Arial" pitchFamily="34" charset="0"/>
                <a:ea typeface="Calibri" pitchFamily="34" charset="0"/>
                <a:cs typeface="Arial" pitchFamily="34" charset="0"/>
              </a:rPr>
              <a:t>pez-Salinas</a:t>
            </a:r>
          </a:p>
          <a:p>
            <a:pPr algn="ctr" eaLnBrk="0" fontAlgn="base" hangingPunct="0">
              <a:spcBef>
                <a:spcPct val="0"/>
              </a:spcBef>
              <a:spcAft>
                <a:spcPct val="0"/>
              </a:spcAft>
            </a:pPr>
            <a:r>
              <a:rPr lang="en-US" b="1" dirty="0" smtClean="0">
                <a:latin typeface="Arial" pitchFamily="34" charset="0"/>
                <a:ea typeface="Calibri"/>
                <a:cs typeface="Arial" pitchFamily="34" charset="0"/>
              </a:rPr>
              <a:t>Maura C. Puerto</a:t>
            </a:r>
            <a:r>
              <a:rPr lang="en-US" dirty="0" smtClean="0">
                <a:latin typeface="Arial" pitchFamily="34" charset="0"/>
                <a:ea typeface="Calibri"/>
                <a:cs typeface="Arial" pitchFamily="34" charset="0"/>
              </a:rPr>
              <a:t> </a:t>
            </a:r>
          </a:p>
          <a:p>
            <a:pPr algn="ctr" eaLnBrk="0" fontAlgn="base" hangingPunct="0">
              <a:spcBef>
                <a:spcPct val="0"/>
              </a:spcBef>
              <a:spcAft>
                <a:spcPct val="0"/>
              </a:spcAft>
            </a:pPr>
            <a:r>
              <a:rPr lang="en-US" b="1" dirty="0" smtClean="0">
                <a:latin typeface="Arial" pitchFamily="34" charset="0"/>
                <a:ea typeface="Calibri"/>
                <a:cs typeface="Arial" pitchFamily="34" charset="0"/>
              </a:rPr>
              <a:t>George J. Hirasaki</a:t>
            </a:r>
          </a:p>
          <a:p>
            <a:pPr algn="ctr" eaLnBrk="0" fontAlgn="base" hangingPunct="0">
              <a:spcBef>
                <a:spcPct val="0"/>
              </a:spcBef>
              <a:spcAft>
                <a:spcPct val="0"/>
              </a:spcAft>
            </a:pPr>
            <a:r>
              <a:rPr lang="en-US" b="1" dirty="0" smtClean="0">
                <a:latin typeface="Arial" pitchFamily="34" charset="0"/>
                <a:ea typeface="Calibri"/>
                <a:cs typeface="Arial" pitchFamily="34" charset="0"/>
              </a:rPr>
              <a:t>Clarence A. Miller</a:t>
            </a:r>
          </a:p>
          <a:p>
            <a:pPr algn="ctr" eaLnBrk="0" fontAlgn="base" hangingPunct="0">
              <a:spcBef>
                <a:spcPct val="0"/>
              </a:spcBef>
              <a:spcAft>
                <a:spcPct val="0"/>
              </a:spcAft>
            </a:pPr>
            <a:r>
              <a:rPr kumimoji="0" lang="en-US" sz="2500" b="1" i="0" u="none" strike="noStrike" kern="1200" cap="none" spc="0" normalizeH="0" baseline="0" noProof="0" dirty="0" smtClean="0">
                <a:ln>
                  <a:noFill/>
                </a:ln>
                <a:solidFill>
                  <a:sysClr val="windowText" lastClr="000000"/>
                </a:solidFill>
                <a:effectLst/>
                <a:uLnTx/>
                <a:uFillTx/>
                <a:latin typeface="Constantia"/>
                <a:ea typeface="+mj-ea"/>
                <a:cs typeface="+mj-cs"/>
              </a:rPr>
              <a:t/>
            </a:r>
            <a:br>
              <a:rPr kumimoji="0" lang="en-US" sz="2500" b="1" i="0" u="none" strike="noStrike" kern="1200" cap="none" spc="0" normalizeH="0" baseline="0" noProof="0" dirty="0" smtClean="0">
                <a:ln>
                  <a:noFill/>
                </a:ln>
                <a:solidFill>
                  <a:sysClr val="windowText" lastClr="000000"/>
                </a:solidFill>
                <a:effectLst/>
                <a:uLnTx/>
                <a:uFillTx/>
                <a:latin typeface="Constantia"/>
                <a:ea typeface="+mj-ea"/>
                <a:cs typeface="+mj-cs"/>
              </a:rPr>
            </a:br>
            <a:endParaRPr kumimoji="0" lang="en-US" sz="4800" b="1" i="0" u="none" strike="noStrike" kern="1200" cap="none" spc="0" normalizeH="0" baseline="0" noProof="0" dirty="0">
              <a:ln>
                <a:noFill/>
              </a:ln>
              <a:solidFill>
                <a:schemeClr val="tx1"/>
              </a:solidFill>
              <a:effectLst/>
              <a:uLnTx/>
              <a:uFillTx/>
              <a:latin typeface="+mj-lt"/>
              <a:ea typeface="+mj-ea"/>
              <a:cs typeface="+mj-cs"/>
            </a:endParaRPr>
          </a:p>
        </p:txBody>
      </p:sp>
      <p:sp>
        <p:nvSpPr>
          <p:cNvPr id="4" name="Slide Number Placeholder 3"/>
          <p:cNvSpPr>
            <a:spLocks noGrp="1"/>
          </p:cNvSpPr>
          <p:nvPr>
            <p:ph type="sldNum" sz="quarter" idx="12"/>
          </p:nvPr>
        </p:nvSpPr>
        <p:spPr>
          <a:xfrm>
            <a:off x="6553200" y="6245225"/>
            <a:ext cx="2133600" cy="476250"/>
          </a:xfrm>
        </p:spPr>
        <p:txBody>
          <a:bodyPr/>
          <a:lstStyle/>
          <a:p>
            <a:pPr>
              <a:defRPr/>
            </a:pPr>
            <a:fld id="{2C2F2A51-D346-4CCF-8410-4EA27C1459B6}" type="slidenum">
              <a:rPr lang="en-US" smtClean="0">
                <a:solidFill>
                  <a:srgbClr val="DBF5F9">
                    <a:shade val="90000"/>
                  </a:srgbClr>
                </a:solidFill>
              </a:rPr>
              <a:pPr>
                <a:defRPr/>
              </a:pPr>
              <a:t>1</a:t>
            </a:fld>
            <a:endParaRPr lang="en-US" dirty="0">
              <a:solidFill>
                <a:srgbClr val="DBF5F9">
                  <a:shade val="90000"/>
                </a:srgbClr>
              </a:solidFill>
            </a:endParaRPr>
          </a:p>
        </p:txBody>
      </p:sp>
      <p:sp>
        <p:nvSpPr>
          <p:cNvPr id="11" name="Rectangle 10"/>
          <p:cNvSpPr/>
          <p:nvPr/>
        </p:nvSpPr>
        <p:spPr>
          <a:xfrm>
            <a:off x="6629712" y="5589240"/>
            <a:ext cx="1851789" cy="646331"/>
          </a:xfrm>
          <a:prstGeom prst="rect">
            <a:avLst/>
          </a:prstGeom>
        </p:spPr>
        <p:txBody>
          <a:bodyPr wrap="none">
            <a:spAutoFit/>
          </a:bodyPr>
          <a:lstStyle/>
          <a:p>
            <a:pPr lvl="0" algn="r" eaLnBrk="0" fontAlgn="base" hangingPunct="0">
              <a:spcBef>
                <a:spcPct val="0"/>
              </a:spcBef>
              <a:spcAft>
                <a:spcPct val="0"/>
              </a:spcAft>
            </a:pPr>
            <a:r>
              <a:rPr lang="en-US" b="1" dirty="0" smtClean="0">
                <a:latin typeface="Arial" pitchFamily="34" charset="0"/>
                <a:ea typeface="Calibri" pitchFamily="34" charset="0"/>
                <a:cs typeface="Arial" pitchFamily="34" charset="0"/>
              </a:rPr>
              <a:t>Rice University</a:t>
            </a:r>
          </a:p>
          <a:p>
            <a:pPr lvl="0" algn="r" eaLnBrk="0" fontAlgn="base" hangingPunct="0">
              <a:spcBef>
                <a:spcPct val="0"/>
              </a:spcBef>
              <a:spcAft>
                <a:spcPct val="0"/>
              </a:spcAft>
            </a:pPr>
            <a:r>
              <a:rPr lang="en-US" dirty="0" smtClean="0">
                <a:latin typeface="Arial" pitchFamily="34" charset="0"/>
                <a:ea typeface="Calibri" pitchFamily="34" charset="0"/>
                <a:cs typeface="Arial" pitchFamily="34" charset="0"/>
              </a:rPr>
              <a:t>April 2013</a:t>
            </a:r>
            <a:endParaRPr lang="en-US" sz="2400" dirty="0" smtClean="0">
              <a:latin typeface="Arial" pitchFamily="34" charset="0"/>
              <a:ea typeface="Calibri"/>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94122"/>
          </a:xfrm>
        </p:spPr>
        <p:txBody>
          <a:bodyPr>
            <a:normAutofit/>
          </a:bodyPr>
          <a:lstStyle/>
          <a:p>
            <a:r>
              <a:rPr lang="en-US" sz="4000" b="1" dirty="0" smtClean="0"/>
              <a:t>Outline</a:t>
            </a:r>
            <a:endParaRPr lang="en-US" sz="4000" b="1" dirty="0"/>
          </a:p>
        </p:txBody>
      </p:sp>
      <p:sp>
        <p:nvSpPr>
          <p:cNvPr id="3" name="TextBox 2"/>
          <p:cNvSpPr txBox="1"/>
          <p:nvPr/>
        </p:nvSpPr>
        <p:spPr>
          <a:xfrm>
            <a:off x="467544" y="1268760"/>
            <a:ext cx="8064896" cy="5016758"/>
          </a:xfrm>
          <a:prstGeom prst="rect">
            <a:avLst/>
          </a:prstGeom>
          <a:noFill/>
        </p:spPr>
        <p:txBody>
          <a:bodyPr wrap="square" rtlCol="0">
            <a:spAutoFit/>
          </a:bodyPr>
          <a:lstStyle/>
          <a:p>
            <a:pPr>
              <a:buFont typeface="Arial" pitchFamily="34" charset="0"/>
              <a:buChar char="•"/>
            </a:pPr>
            <a:r>
              <a:rPr lang="en-US" sz="3200" dirty="0" smtClean="0"/>
              <a:t>Introduction</a:t>
            </a:r>
          </a:p>
          <a:p>
            <a:pPr>
              <a:buFont typeface="Arial" pitchFamily="34" charset="0"/>
              <a:buChar char="•"/>
            </a:pPr>
            <a:r>
              <a:rPr lang="en-US" sz="3200" dirty="0" smtClean="0"/>
              <a:t> Foaming surfactants in seawater at 94°C.</a:t>
            </a:r>
          </a:p>
          <a:p>
            <a:pPr>
              <a:buFont typeface="Arial" pitchFamily="34" charset="0"/>
              <a:buChar char="•"/>
            </a:pPr>
            <a:r>
              <a:rPr lang="en-US" sz="3200" dirty="0" smtClean="0"/>
              <a:t>Foam behavior in presence of oil.</a:t>
            </a:r>
          </a:p>
          <a:p>
            <a:pPr>
              <a:buFont typeface="Arial" pitchFamily="34" charset="0"/>
              <a:buChar char="•"/>
            </a:pPr>
            <a:r>
              <a:rPr lang="en-US" sz="3200" dirty="0" smtClean="0"/>
              <a:t>Mathematical model for foam</a:t>
            </a:r>
          </a:p>
          <a:p>
            <a:pPr>
              <a:buFont typeface="Arial" pitchFamily="34" charset="0"/>
              <a:buChar char="•"/>
            </a:pPr>
            <a:r>
              <a:rPr lang="en-US" sz="3200" dirty="0" smtClean="0"/>
              <a:t>Challenges of foam models for applications in  fractured reservoirs</a:t>
            </a:r>
          </a:p>
          <a:p>
            <a:pPr>
              <a:buFont typeface="Arial" pitchFamily="34" charset="0"/>
              <a:buChar char="•"/>
            </a:pPr>
            <a:r>
              <a:rPr lang="en-US" sz="3200" dirty="0" smtClean="0"/>
              <a:t>Mimic of oil recovery from matrix using foam in fractures (qualitative study in micro-channels)</a:t>
            </a:r>
          </a:p>
          <a:p>
            <a:pPr>
              <a:buFont typeface="Arial" pitchFamily="34" charset="0"/>
              <a:buChar char="•"/>
            </a:pPr>
            <a:r>
              <a:rPr lang="en-US" sz="3200" dirty="0" smtClean="0"/>
              <a:t>Conclusions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3528" y="1196752"/>
            <a:ext cx="8064896" cy="584775"/>
          </a:xfrm>
          <a:prstGeom prst="rect">
            <a:avLst/>
          </a:prstGeom>
          <a:noFill/>
        </p:spPr>
        <p:txBody>
          <a:bodyPr wrap="square" rtlCol="0">
            <a:spAutoFit/>
          </a:bodyPr>
          <a:lstStyle/>
          <a:p>
            <a:r>
              <a:rPr lang="en-US" sz="3200" b="1" dirty="0" smtClean="0"/>
              <a:t>Introduction</a:t>
            </a:r>
          </a:p>
        </p:txBody>
      </p:sp>
      <p:sp>
        <p:nvSpPr>
          <p:cNvPr id="65537" name="Rectangle 1"/>
          <p:cNvSpPr>
            <a:spLocks noChangeArrowheads="1"/>
          </p:cNvSpPr>
          <p:nvPr/>
        </p:nvSpPr>
        <p:spPr bwMode="auto">
          <a:xfrm>
            <a:off x="467544" y="1916832"/>
            <a:ext cx="7992888" cy="23083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Arial" pitchFamily="34" charset="0"/>
                <a:ea typeface="Times New Roman" pitchFamily="18" charset="0"/>
              </a:rPr>
              <a:t>The transport of components and phases plays a fundamental role in the success of an EOR process. Because many reservoirs have harsh conditions of salinity, temperature and rock heterogeneity, which limit process options, a robust system with flexibility is required.</a:t>
            </a:r>
            <a:endParaRPr kumimoji="0" lang="en-US" sz="3600" b="0" i="0" u="none" strike="noStrike" cap="none" normalizeH="0" baseline="0" dirty="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259632" y="332656"/>
            <a:ext cx="6810582" cy="954107"/>
          </a:xfrm>
          <a:prstGeom prst="rect">
            <a:avLst/>
          </a:prstGeom>
          <a:noFill/>
          <a:ln w="9525">
            <a:noFill/>
            <a:miter lim="800000"/>
            <a:headEnd/>
            <a:tailEnd/>
          </a:ln>
          <a:effectLst/>
        </p:spPr>
        <p:txBody>
          <a:bodyPr wrap="none">
            <a:spAutoFit/>
          </a:bodyPr>
          <a:lstStyle/>
          <a:p>
            <a:pPr algn="ctr"/>
            <a:r>
              <a:rPr lang="en-US" sz="2800" b="1" dirty="0"/>
              <a:t>Conditions for mobility control and </a:t>
            </a:r>
          </a:p>
          <a:p>
            <a:pPr algn="ctr"/>
            <a:r>
              <a:rPr lang="en-US" sz="2800" b="1" dirty="0"/>
              <a:t>improved displacement efficiency with foam</a:t>
            </a:r>
          </a:p>
        </p:txBody>
      </p:sp>
      <p:sp>
        <p:nvSpPr>
          <p:cNvPr id="3" name="Text Box 6"/>
          <p:cNvSpPr txBox="1">
            <a:spLocks noChangeArrowheads="1"/>
          </p:cNvSpPr>
          <p:nvPr/>
        </p:nvSpPr>
        <p:spPr bwMode="auto">
          <a:xfrm>
            <a:off x="212725" y="1411288"/>
            <a:ext cx="8702675" cy="3785652"/>
          </a:xfrm>
          <a:prstGeom prst="rect">
            <a:avLst/>
          </a:prstGeom>
          <a:noFill/>
          <a:ln w="9525">
            <a:noFill/>
            <a:miter lim="800000"/>
            <a:headEnd/>
            <a:tailEnd/>
          </a:ln>
          <a:effectLst/>
        </p:spPr>
        <p:txBody>
          <a:bodyPr>
            <a:spAutoFit/>
          </a:bodyPr>
          <a:lstStyle/>
          <a:p>
            <a:pPr algn="just"/>
            <a:r>
              <a:rPr lang="en-US" sz="2000" dirty="0"/>
              <a:t>In a fractured reservoir, the success of surfactant flooding depends on how effectively the surfactant residing in the fracture can penetrate and propagate into the matrix. Thus it is believed that gravity-induced spontaneous </a:t>
            </a:r>
            <a:r>
              <a:rPr lang="en-US" sz="2000" dirty="0" err="1"/>
              <a:t>imbibition</a:t>
            </a:r>
            <a:r>
              <a:rPr lang="en-US" sz="2000" dirty="0"/>
              <a:t> best represents what will happen in fractured reservoirs. Introduction of alkaline / surfactant solution overcomes capillary forces by both </a:t>
            </a:r>
            <a:r>
              <a:rPr lang="en-US" sz="2000" dirty="0" err="1"/>
              <a:t>wettablity</a:t>
            </a:r>
            <a:r>
              <a:rPr lang="en-US" sz="2000" dirty="0"/>
              <a:t> alteration and IFT reduction.</a:t>
            </a:r>
          </a:p>
          <a:p>
            <a:pPr algn="just"/>
            <a:r>
              <a:rPr lang="en-US" sz="2000" dirty="0"/>
              <a:t> </a:t>
            </a:r>
          </a:p>
          <a:p>
            <a:pPr algn="just"/>
            <a:r>
              <a:rPr lang="en-US" sz="2000" dirty="0"/>
              <a:t>Foam flowing in permeable media can drastically reduce the mobility of a gas phase. The mobility is less than the single-phase mobility of water and is substantially less than the single-phase mobility of the gas </a:t>
            </a:r>
            <a:r>
              <a:rPr lang="en-US" sz="2000" dirty="0" smtClean="0"/>
              <a:t>phase. </a:t>
            </a:r>
            <a:r>
              <a:rPr lang="en-US" sz="2000" dirty="0"/>
              <a:t>Foams are potentially suitable for improving displacement efficiency in a process or for blocking or restricting the flow of injected fluids in high permeability streaks  </a:t>
            </a:r>
          </a:p>
        </p:txBody>
      </p:sp>
      <p:sp>
        <p:nvSpPr>
          <p:cNvPr id="4" name="Text Box 7"/>
          <p:cNvSpPr txBox="1">
            <a:spLocks noChangeArrowheads="1"/>
          </p:cNvSpPr>
          <p:nvPr/>
        </p:nvSpPr>
        <p:spPr bwMode="auto">
          <a:xfrm>
            <a:off x="323528" y="5157192"/>
            <a:ext cx="7529513" cy="1187450"/>
          </a:xfrm>
          <a:prstGeom prst="rect">
            <a:avLst/>
          </a:prstGeom>
          <a:noFill/>
          <a:ln w="9525">
            <a:noFill/>
            <a:miter lim="800000"/>
            <a:headEnd/>
            <a:tailEnd/>
          </a:ln>
          <a:effectLst/>
        </p:spPr>
        <p:txBody>
          <a:bodyPr wrap="none">
            <a:spAutoFit/>
          </a:bodyPr>
          <a:lstStyle/>
          <a:p>
            <a:r>
              <a:rPr lang="en-US" sz="1200" dirty="0" err="1"/>
              <a:t>Danhua</a:t>
            </a:r>
            <a:r>
              <a:rPr lang="en-US" sz="1200" dirty="0"/>
              <a:t> Zhang. Surfactant-Enhanced Oil Recovery Process For A </a:t>
            </a:r>
            <a:r>
              <a:rPr lang="en-US" sz="1200" dirty="0" err="1"/>
              <a:t>Fracturated</a:t>
            </a:r>
            <a:r>
              <a:rPr lang="en-US" sz="1200" dirty="0"/>
              <a:t>, Oil-wet Carbonate Reservoir. </a:t>
            </a:r>
          </a:p>
          <a:p>
            <a:r>
              <a:rPr lang="en-US" sz="1200" dirty="0"/>
              <a:t>Rice University  </a:t>
            </a:r>
            <a:r>
              <a:rPr lang="en-US" sz="1200" b="1" i="1" dirty="0"/>
              <a:t>Thesis CH.E 2006 ZHANG</a:t>
            </a:r>
            <a:r>
              <a:rPr lang="en-US" sz="1200" dirty="0"/>
              <a:t> </a:t>
            </a:r>
          </a:p>
          <a:p>
            <a:endParaRPr lang="en-US" sz="1200" dirty="0"/>
          </a:p>
          <a:p>
            <a:r>
              <a:rPr lang="en-US" sz="1200" dirty="0"/>
              <a:t>L.W. Lake. </a:t>
            </a:r>
            <a:r>
              <a:rPr lang="en-US" sz="1200" b="1" i="1" dirty="0"/>
              <a:t>Enhanced Oil Recovery</a:t>
            </a:r>
            <a:r>
              <a:rPr lang="en-US" sz="1200" dirty="0"/>
              <a:t>. Prentice Hall, 1989</a:t>
            </a:r>
          </a:p>
          <a:p>
            <a:r>
              <a:rPr lang="en-US" sz="1200" dirty="0"/>
              <a:t>D.W. Green and G.P. </a:t>
            </a:r>
            <a:r>
              <a:rPr lang="en-US" sz="1200" dirty="0" err="1"/>
              <a:t>Willhite</a:t>
            </a:r>
            <a:r>
              <a:rPr lang="en-US" sz="1200" dirty="0"/>
              <a:t>. Enhanced Oil Recovery. SPE Textbook</a:t>
            </a:r>
            <a:r>
              <a:rPr lang="en-US" dirty="0"/>
              <a:t>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95536" y="908720"/>
            <a:ext cx="8229600" cy="72008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smtClean="0">
                <a:ln>
                  <a:noFill/>
                </a:ln>
                <a:solidFill>
                  <a:schemeClr val="tx1"/>
                </a:solidFill>
                <a:effectLst/>
                <a:uLnTx/>
                <a:uFillTx/>
                <a:latin typeface="+mj-lt"/>
                <a:ea typeface="+mj-ea"/>
                <a:cs typeface="+mj-cs"/>
              </a:rPr>
              <a:t>Is a surfactant blend </a:t>
            </a:r>
            <a:r>
              <a:rPr lang="en-US" sz="2800" b="1" dirty="0" smtClean="0">
                <a:latin typeface="+mj-lt"/>
                <a:ea typeface="+mj-ea"/>
                <a:cs typeface="+mj-cs"/>
              </a:rPr>
              <a:t>a potential candidate for EOR</a:t>
            </a:r>
            <a:r>
              <a:rPr kumimoji="0" lang="en-US" sz="2800" b="1" i="0" u="none" strike="noStrike" kern="1200" cap="none" spc="0" normalizeH="0" baseline="0" noProof="0" dirty="0" smtClean="0">
                <a:ln>
                  <a:noFill/>
                </a:ln>
                <a:solidFill>
                  <a:schemeClr val="tx1"/>
                </a:solidFill>
                <a:effectLst/>
                <a:uLnTx/>
                <a:uFillTx/>
                <a:latin typeface="+mj-lt"/>
                <a:ea typeface="+mj-ea"/>
                <a:cs typeface="+mj-cs"/>
              </a:rPr>
              <a:t> ?</a:t>
            </a:r>
            <a:endParaRPr kumimoji="0" lang="en-US" sz="2800" b="1" i="0" u="none" strike="noStrike" kern="1200" cap="none" spc="0" normalizeH="0" baseline="0" noProof="0" dirty="0">
              <a:ln>
                <a:noFill/>
              </a:ln>
              <a:solidFill>
                <a:schemeClr val="tx1"/>
              </a:solidFill>
              <a:effectLst/>
              <a:uLnTx/>
              <a:uFillTx/>
              <a:latin typeface="+mj-lt"/>
              <a:ea typeface="+mj-ea"/>
              <a:cs typeface="+mj-cs"/>
            </a:endParaRPr>
          </a:p>
        </p:txBody>
      </p:sp>
      <p:sp>
        <p:nvSpPr>
          <p:cNvPr id="3" name="TextBox 2"/>
          <p:cNvSpPr txBox="1"/>
          <p:nvPr/>
        </p:nvSpPr>
        <p:spPr>
          <a:xfrm>
            <a:off x="611560" y="1844824"/>
            <a:ext cx="7924800" cy="4154984"/>
          </a:xfrm>
          <a:prstGeom prst="rect">
            <a:avLst/>
          </a:prstGeom>
          <a:noFill/>
        </p:spPr>
        <p:txBody>
          <a:bodyPr wrap="square" rtlCol="0">
            <a:spAutoFit/>
          </a:bodyPr>
          <a:lstStyle/>
          <a:p>
            <a:pPr>
              <a:buFont typeface="Arial" pitchFamily="34" charset="0"/>
              <a:buChar char="•"/>
            </a:pPr>
            <a:r>
              <a:rPr lang="en-US" sz="2400" dirty="0" smtClean="0">
                <a:solidFill>
                  <a:srgbClr val="0033CC"/>
                </a:solidFill>
              </a:rPr>
              <a:t>Decrease </a:t>
            </a:r>
            <a:r>
              <a:rPr lang="en-US" sz="2400" b="1" u="sng" dirty="0" smtClean="0">
                <a:solidFill>
                  <a:srgbClr val="0033CC"/>
                </a:solidFill>
              </a:rPr>
              <a:t>IFT</a:t>
            </a:r>
            <a:r>
              <a:rPr lang="en-US" sz="2400" dirty="0" smtClean="0">
                <a:solidFill>
                  <a:srgbClr val="0033CC"/>
                </a:solidFill>
              </a:rPr>
              <a:t> between aqueous phase and crude oil.</a:t>
            </a:r>
          </a:p>
          <a:p>
            <a:pPr>
              <a:buFont typeface="Arial" pitchFamily="34" charset="0"/>
              <a:buChar char="•"/>
            </a:pPr>
            <a:endParaRPr lang="en-US" sz="2400" dirty="0" smtClean="0">
              <a:solidFill>
                <a:srgbClr val="0033CC"/>
              </a:solidFill>
            </a:endParaRPr>
          </a:p>
          <a:p>
            <a:pPr>
              <a:buFont typeface="Arial" pitchFamily="34" charset="0"/>
              <a:buChar char="•"/>
            </a:pPr>
            <a:r>
              <a:rPr lang="en-US" sz="2400" dirty="0" smtClean="0"/>
              <a:t>Produce clear aqueous surfactant solutions tolerant to  </a:t>
            </a:r>
            <a:r>
              <a:rPr lang="en-US" sz="2400" b="1" u="sng" dirty="0" smtClean="0"/>
              <a:t>divalent  ions </a:t>
            </a:r>
            <a:r>
              <a:rPr lang="en-US" sz="2400" dirty="0" smtClean="0"/>
              <a:t>(Ca</a:t>
            </a:r>
            <a:r>
              <a:rPr lang="en-US" sz="2400" baseline="30000" dirty="0" smtClean="0"/>
              <a:t>2+ </a:t>
            </a:r>
            <a:r>
              <a:rPr lang="en-US" sz="2400" dirty="0" smtClean="0"/>
              <a:t>and Mg</a:t>
            </a:r>
            <a:r>
              <a:rPr lang="en-US" sz="2400" baseline="30000" dirty="0" smtClean="0"/>
              <a:t>2+</a:t>
            </a:r>
            <a:r>
              <a:rPr lang="en-US" sz="2400" dirty="0" smtClean="0"/>
              <a:t>)</a:t>
            </a:r>
          </a:p>
          <a:p>
            <a:pPr>
              <a:buFont typeface="Arial" pitchFamily="34" charset="0"/>
              <a:buChar char="•"/>
            </a:pPr>
            <a:endParaRPr lang="en-US" sz="2400" dirty="0" smtClean="0">
              <a:solidFill>
                <a:srgbClr val="0033CC"/>
              </a:solidFill>
            </a:endParaRPr>
          </a:p>
          <a:p>
            <a:pPr>
              <a:buFont typeface="Arial" pitchFamily="34" charset="0"/>
              <a:buChar char="•"/>
            </a:pPr>
            <a:r>
              <a:rPr lang="en-US" sz="2400" dirty="0" smtClean="0">
                <a:solidFill>
                  <a:srgbClr val="008000"/>
                </a:solidFill>
              </a:rPr>
              <a:t>Alter </a:t>
            </a:r>
            <a:r>
              <a:rPr lang="en-US" sz="2400" b="1" u="sng" dirty="0" err="1" smtClean="0">
                <a:solidFill>
                  <a:srgbClr val="008000"/>
                </a:solidFill>
              </a:rPr>
              <a:t>wettability</a:t>
            </a:r>
            <a:r>
              <a:rPr lang="en-US" sz="2400" dirty="0" smtClean="0">
                <a:solidFill>
                  <a:srgbClr val="008000"/>
                </a:solidFill>
              </a:rPr>
              <a:t> of the rock.</a:t>
            </a:r>
          </a:p>
          <a:p>
            <a:r>
              <a:rPr lang="en-US" sz="2400" dirty="0" smtClean="0"/>
              <a:t> </a:t>
            </a:r>
          </a:p>
          <a:p>
            <a:pPr>
              <a:buFont typeface="Arial" pitchFamily="34" charset="0"/>
              <a:buChar char="•"/>
            </a:pPr>
            <a:r>
              <a:rPr lang="en-US" sz="2400" dirty="0" smtClean="0">
                <a:solidFill>
                  <a:srgbClr val="FF0000"/>
                </a:solidFill>
              </a:rPr>
              <a:t>Transport the surfactant solution as a </a:t>
            </a:r>
            <a:r>
              <a:rPr lang="en-US" sz="2400" b="1" u="sng" dirty="0" smtClean="0">
                <a:solidFill>
                  <a:srgbClr val="FF0000"/>
                </a:solidFill>
              </a:rPr>
              <a:t>foam</a:t>
            </a:r>
            <a:r>
              <a:rPr lang="en-US" sz="2400" dirty="0" smtClean="0">
                <a:solidFill>
                  <a:srgbClr val="FF0000"/>
                </a:solidFill>
              </a:rPr>
              <a:t> in the fractured reservoir. </a:t>
            </a:r>
          </a:p>
          <a:p>
            <a:pPr>
              <a:buFont typeface="Arial" pitchFamily="34" charset="0"/>
              <a:buChar char="•"/>
            </a:pPr>
            <a:endParaRPr lang="es-MX" sz="2400" dirty="0" smtClean="0">
              <a:solidFill>
                <a:srgbClr val="00FF00"/>
              </a:solidFill>
            </a:endParaRPr>
          </a:p>
          <a:p>
            <a:pPr>
              <a:buFont typeface="Arial" pitchFamily="34" charset="0"/>
              <a:buChar char="•"/>
            </a:pPr>
            <a:r>
              <a:rPr lang="en-US" sz="2400" dirty="0" smtClean="0"/>
              <a:t>Have stability at </a:t>
            </a:r>
            <a:r>
              <a:rPr lang="en-US" sz="2400" b="1" u="sng" dirty="0" smtClean="0"/>
              <a:t>100°C</a:t>
            </a:r>
            <a:endParaRPr lang="en-US" sz="2400" b="1" u="sng"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nvGraphicFramePr>
        <p:xfrm>
          <a:off x="2051720" y="1988840"/>
          <a:ext cx="6192688" cy="3312367"/>
        </p:xfrm>
        <a:graphic>
          <a:graphicData uri="http://schemas.openxmlformats.org/drawingml/2006/chart">
            <c:chart xmlns:c="http://schemas.openxmlformats.org/drawingml/2006/chart" xmlns:r="http://schemas.openxmlformats.org/officeDocument/2006/relationships" r:id="rId2"/>
          </a:graphicData>
        </a:graphic>
      </p:graphicFrame>
      <p:sp>
        <p:nvSpPr>
          <p:cNvPr id="3" name="Left-Right Arrow 2"/>
          <p:cNvSpPr/>
          <p:nvPr/>
        </p:nvSpPr>
        <p:spPr>
          <a:xfrm>
            <a:off x="1187624" y="5157192"/>
            <a:ext cx="7772400" cy="685800"/>
          </a:xfrm>
          <a:prstGeom prst="leftRightArrow">
            <a:avLst/>
          </a:prstGeom>
          <a:gradFill>
            <a:gsLst>
              <a:gs pos="0">
                <a:srgbClr val="0000FF"/>
              </a:gs>
              <a:gs pos="50000">
                <a:srgbClr val="7030A0"/>
              </a:gs>
              <a:gs pos="100000">
                <a:srgbClr val="FF0000"/>
              </a:gs>
            </a:gsLst>
            <a:lin ang="108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000" b="1" dirty="0" err="1" smtClean="0"/>
              <a:t>Lipophilic</a:t>
            </a:r>
            <a:r>
              <a:rPr lang="es-MX" sz="2000" b="1" dirty="0" smtClean="0"/>
              <a:t>                                         </a:t>
            </a:r>
            <a:r>
              <a:rPr lang="es-MX" sz="2000" b="1" dirty="0" err="1" smtClean="0"/>
              <a:t>Hydrophilic</a:t>
            </a:r>
            <a:endParaRPr lang="en-US" sz="2000" b="1" dirty="0"/>
          </a:p>
        </p:txBody>
      </p:sp>
      <p:sp>
        <p:nvSpPr>
          <p:cNvPr id="4" name="TextBox 3"/>
          <p:cNvSpPr txBox="1"/>
          <p:nvPr/>
        </p:nvSpPr>
        <p:spPr>
          <a:xfrm>
            <a:off x="1547664" y="5733256"/>
            <a:ext cx="7050328" cy="307777"/>
          </a:xfrm>
          <a:prstGeom prst="rect">
            <a:avLst/>
          </a:prstGeom>
          <a:noFill/>
        </p:spPr>
        <p:txBody>
          <a:bodyPr wrap="none" rtlCol="0">
            <a:spAutoFit/>
          </a:bodyPr>
          <a:lstStyle/>
          <a:p>
            <a:r>
              <a:rPr lang="en-US" sz="1400" i="1" dirty="0" smtClean="0"/>
              <a:t>Using Davies  approach for HLB, and calculated  with tables given by </a:t>
            </a:r>
            <a:r>
              <a:rPr lang="en-US" sz="1400" i="1" dirty="0" err="1" smtClean="0"/>
              <a:t>Guo</a:t>
            </a:r>
            <a:r>
              <a:rPr lang="en-US" sz="1400" i="1" dirty="0" smtClean="0"/>
              <a:t> et al (2006)</a:t>
            </a:r>
            <a:endParaRPr lang="en-US" sz="1400" i="1" dirty="0"/>
          </a:p>
        </p:txBody>
      </p:sp>
      <p:sp>
        <p:nvSpPr>
          <p:cNvPr id="19" name="TextBox 18"/>
          <p:cNvSpPr txBox="1"/>
          <p:nvPr/>
        </p:nvSpPr>
        <p:spPr>
          <a:xfrm>
            <a:off x="3059832" y="1124744"/>
            <a:ext cx="4650055" cy="707886"/>
          </a:xfrm>
          <a:prstGeom prst="rect">
            <a:avLst/>
          </a:prstGeom>
          <a:noFill/>
        </p:spPr>
        <p:txBody>
          <a:bodyPr wrap="none" rtlCol="0">
            <a:spAutoFit/>
          </a:bodyPr>
          <a:lstStyle/>
          <a:p>
            <a:pPr algn="ctr"/>
            <a:r>
              <a:rPr lang="en-US" sz="2000" b="1" dirty="0" smtClean="0">
                <a:solidFill>
                  <a:schemeClr val="bg1">
                    <a:lumMod val="50000"/>
                  </a:schemeClr>
                </a:solidFill>
              </a:rPr>
              <a:t>Surfactants used in the study: </a:t>
            </a:r>
          </a:p>
          <a:p>
            <a:pPr algn="ctr"/>
            <a:r>
              <a:rPr lang="en-US" sz="2000" b="1" dirty="0" smtClean="0">
                <a:solidFill>
                  <a:schemeClr val="bg1">
                    <a:lumMod val="50000"/>
                  </a:schemeClr>
                </a:solidFill>
              </a:rPr>
              <a:t>Blends of </a:t>
            </a:r>
            <a:r>
              <a:rPr lang="en-US" sz="2000" b="1" dirty="0" smtClean="0">
                <a:solidFill>
                  <a:srgbClr val="FF0000"/>
                </a:solidFill>
              </a:rPr>
              <a:t>Anionic</a:t>
            </a:r>
            <a:r>
              <a:rPr lang="en-US" sz="2000" b="1" dirty="0" smtClean="0"/>
              <a:t> + </a:t>
            </a:r>
            <a:r>
              <a:rPr lang="en-US" sz="2000" b="1" dirty="0" smtClean="0">
                <a:solidFill>
                  <a:srgbClr val="0033CC"/>
                </a:solidFill>
              </a:rPr>
              <a:t>Cationic</a:t>
            </a:r>
            <a:r>
              <a:rPr lang="en-US" sz="2000" b="1" dirty="0" smtClean="0"/>
              <a:t> + </a:t>
            </a:r>
            <a:r>
              <a:rPr lang="en-US" sz="2000" b="1" dirty="0" err="1" smtClean="0">
                <a:solidFill>
                  <a:srgbClr val="00B050"/>
                </a:solidFill>
              </a:rPr>
              <a:t>Zwitterionic</a:t>
            </a:r>
            <a:endParaRPr lang="en-US" sz="2000" b="1" dirty="0">
              <a:solidFill>
                <a:srgbClr val="00B050"/>
              </a:solidFill>
            </a:endParaRPr>
          </a:p>
        </p:txBody>
      </p:sp>
      <p:grpSp>
        <p:nvGrpSpPr>
          <p:cNvPr id="15" name="Group 14"/>
          <p:cNvGrpSpPr/>
          <p:nvPr/>
        </p:nvGrpSpPr>
        <p:grpSpPr>
          <a:xfrm>
            <a:off x="4139952" y="2060848"/>
            <a:ext cx="1219200" cy="224408"/>
            <a:chOff x="3352800" y="990600"/>
            <a:chExt cx="3124200" cy="457200"/>
          </a:xfrm>
        </p:grpSpPr>
        <p:sp>
          <p:nvSpPr>
            <p:cNvPr id="16" name="Oval 15"/>
            <p:cNvSpPr/>
            <p:nvPr/>
          </p:nvSpPr>
          <p:spPr>
            <a:xfrm rot="16200000">
              <a:off x="3352800" y="990600"/>
              <a:ext cx="457200" cy="457200"/>
            </a:xfrm>
            <a:prstGeom prst="ellipse">
              <a:avLst/>
            </a:prstGeom>
            <a:solidFill>
              <a:schemeClr val="tx2">
                <a:lumMod val="40000"/>
                <a:lumOff val="60000"/>
                <a:alpha val="54000"/>
              </a:schemeClr>
            </a:solidFill>
            <a:ln>
              <a:solidFill>
                <a:srgbClr val="00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a:t>
              </a:r>
              <a:endParaRPr lang="en-US" dirty="0">
                <a:solidFill>
                  <a:schemeClr val="tx1"/>
                </a:solidFill>
              </a:endParaRPr>
            </a:p>
          </p:txBody>
        </p:sp>
        <p:cxnSp>
          <p:nvCxnSpPr>
            <p:cNvPr id="17" name="Straight Connector 16"/>
            <p:cNvCxnSpPr/>
            <p:nvPr/>
          </p:nvCxnSpPr>
          <p:spPr>
            <a:xfrm flipV="1">
              <a:off x="3810000" y="990600"/>
              <a:ext cx="533400" cy="190500"/>
            </a:xfrm>
            <a:prstGeom prst="line">
              <a:avLst/>
            </a:prstGeom>
            <a:ln w="317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flipV="1">
              <a:off x="4343400" y="990600"/>
              <a:ext cx="533400" cy="190500"/>
            </a:xfrm>
            <a:prstGeom prst="line">
              <a:avLst/>
            </a:prstGeom>
            <a:ln w="317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V="1">
              <a:off x="4876800" y="990600"/>
              <a:ext cx="533400" cy="190500"/>
            </a:xfrm>
            <a:prstGeom prst="line">
              <a:avLst/>
            </a:prstGeom>
            <a:ln w="317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H="1" flipV="1">
              <a:off x="5410200" y="990600"/>
              <a:ext cx="533400" cy="190500"/>
            </a:xfrm>
            <a:prstGeom prst="line">
              <a:avLst/>
            </a:prstGeom>
            <a:ln w="317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V="1">
              <a:off x="5943600" y="990600"/>
              <a:ext cx="533400" cy="190500"/>
            </a:xfrm>
            <a:prstGeom prst="line">
              <a:avLst/>
            </a:prstGeom>
            <a:ln w="31750">
              <a:solidFill>
                <a:srgbClr val="7030A0"/>
              </a:solidFill>
            </a:ln>
          </p:spPr>
          <p:style>
            <a:lnRef idx="1">
              <a:schemeClr val="accent1"/>
            </a:lnRef>
            <a:fillRef idx="0">
              <a:schemeClr val="accent1"/>
            </a:fillRef>
            <a:effectRef idx="0">
              <a:schemeClr val="accent1"/>
            </a:effectRef>
            <a:fontRef idx="minor">
              <a:schemeClr val="tx1"/>
            </a:fontRef>
          </p:style>
        </p:cxnSp>
      </p:grpSp>
      <p:grpSp>
        <p:nvGrpSpPr>
          <p:cNvPr id="23" name="Group 22"/>
          <p:cNvGrpSpPr/>
          <p:nvPr/>
        </p:nvGrpSpPr>
        <p:grpSpPr>
          <a:xfrm>
            <a:off x="3059832" y="4437112"/>
            <a:ext cx="1219200" cy="228600"/>
            <a:chOff x="4343400" y="4876800"/>
            <a:chExt cx="3124200" cy="457200"/>
          </a:xfrm>
        </p:grpSpPr>
        <p:sp>
          <p:nvSpPr>
            <p:cNvPr id="24" name="Oval 23"/>
            <p:cNvSpPr/>
            <p:nvPr/>
          </p:nvSpPr>
          <p:spPr>
            <a:xfrm rot="10800000">
              <a:off x="4343400" y="4876800"/>
              <a:ext cx="457200" cy="457200"/>
            </a:xfrm>
            <a:prstGeom prst="ellipse">
              <a:avLst/>
            </a:prstGeom>
            <a:solidFill>
              <a:srgbClr val="FFFF6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chemeClr val="tx1"/>
                  </a:solidFill>
                </a:rPr>
                <a:t>-</a:t>
              </a:r>
              <a:endParaRPr lang="en-US" sz="3200" dirty="0">
                <a:solidFill>
                  <a:schemeClr val="tx1"/>
                </a:solidFill>
              </a:endParaRPr>
            </a:p>
          </p:txBody>
        </p:sp>
        <p:cxnSp>
          <p:nvCxnSpPr>
            <p:cNvPr id="25" name="Straight Connector 24"/>
            <p:cNvCxnSpPr/>
            <p:nvPr/>
          </p:nvCxnSpPr>
          <p:spPr>
            <a:xfrm flipV="1">
              <a:off x="4800600" y="4876800"/>
              <a:ext cx="533400" cy="190500"/>
            </a:xfrm>
            <a:prstGeom prst="line">
              <a:avLst/>
            </a:prstGeom>
            <a:ln w="317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H="1" flipV="1">
              <a:off x="5334000" y="4876800"/>
              <a:ext cx="533400" cy="190500"/>
            </a:xfrm>
            <a:prstGeom prst="line">
              <a:avLst/>
            </a:prstGeom>
            <a:ln w="317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V="1">
              <a:off x="5867400" y="4876800"/>
              <a:ext cx="533400" cy="190500"/>
            </a:xfrm>
            <a:prstGeom prst="line">
              <a:avLst/>
            </a:prstGeom>
            <a:ln w="317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H="1" flipV="1">
              <a:off x="6400800" y="4876800"/>
              <a:ext cx="533400" cy="190500"/>
            </a:xfrm>
            <a:prstGeom prst="line">
              <a:avLst/>
            </a:prstGeom>
            <a:ln w="317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V="1">
              <a:off x="6934200" y="4876800"/>
              <a:ext cx="533400" cy="190500"/>
            </a:xfrm>
            <a:prstGeom prst="line">
              <a:avLst/>
            </a:prstGeom>
            <a:ln w="31750">
              <a:solidFill>
                <a:srgbClr val="7030A0"/>
              </a:solidFill>
            </a:ln>
          </p:spPr>
          <p:style>
            <a:lnRef idx="1">
              <a:schemeClr val="accent1"/>
            </a:lnRef>
            <a:fillRef idx="0">
              <a:schemeClr val="accent1"/>
            </a:fillRef>
            <a:effectRef idx="0">
              <a:schemeClr val="accent1"/>
            </a:effectRef>
            <a:fontRef idx="minor">
              <a:schemeClr val="tx1"/>
            </a:fontRef>
          </p:style>
        </p:cxnSp>
      </p:grpSp>
      <p:grpSp>
        <p:nvGrpSpPr>
          <p:cNvPr id="30" name="Group 29"/>
          <p:cNvGrpSpPr/>
          <p:nvPr/>
        </p:nvGrpSpPr>
        <p:grpSpPr>
          <a:xfrm>
            <a:off x="6444208" y="3068960"/>
            <a:ext cx="1371600" cy="228600"/>
            <a:chOff x="2819400" y="2514600"/>
            <a:chExt cx="1864112" cy="304800"/>
          </a:xfrm>
        </p:grpSpPr>
        <p:cxnSp>
          <p:nvCxnSpPr>
            <p:cNvPr id="31" name="Straight Connector 30"/>
            <p:cNvCxnSpPr>
              <a:endCxn id="33" idx="0"/>
            </p:cNvCxnSpPr>
            <p:nvPr/>
          </p:nvCxnSpPr>
          <p:spPr>
            <a:xfrm>
              <a:off x="3231398" y="2514601"/>
              <a:ext cx="187270" cy="130627"/>
            </a:xfrm>
            <a:prstGeom prst="line">
              <a:avLst/>
            </a:prstGeom>
            <a:ln w="50800">
              <a:solidFill>
                <a:srgbClr val="6699FF"/>
              </a:solidFill>
            </a:ln>
          </p:spPr>
          <p:style>
            <a:lnRef idx="1">
              <a:schemeClr val="accent1"/>
            </a:lnRef>
            <a:fillRef idx="0">
              <a:schemeClr val="accent1"/>
            </a:fillRef>
            <a:effectRef idx="0">
              <a:schemeClr val="accent1"/>
            </a:effectRef>
            <a:fontRef idx="minor">
              <a:schemeClr val="tx1"/>
            </a:fontRef>
          </p:style>
        </p:cxnSp>
        <p:sp>
          <p:nvSpPr>
            <p:cNvPr id="32" name="Oval 31"/>
            <p:cNvSpPr/>
            <p:nvPr/>
          </p:nvSpPr>
          <p:spPr>
            <a:xfrm rot="10800000">
              <a:off x="2819400" y="2558143"/>
              <a:ext cx="224725" cy="261257"/>
            </a:xfrm>
            <a:prstGeom prst="ellipse">
              <a:avLst/>
            </a:prstGeom>
            <a:solidFill>
              <a:srgbClr val="FFFF6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rPr>
                <a:t>-</a:t>
              </a:r>
              <a:endParaRPr lang="en-US" sz="2400" dirty="0">
                <a:solidFill>
                  <a:schemeClr val="tx1"/>
                </a:solidFill>
              </a:endParaRPr>
            </a:p>
          </p:txBody>
        </p:sp>
        <p:sp>
          <p:nvSpPr>
            <p:cNvPr id="33" name="Oval 32"/>
            <p:cNvSpPr/>
            <p:nvPr/>
          </p:nvSpPr>
          <p:spPr>
            <a:xfrm rot="16200000">
              <a:off x="3400402" y="2532866"/>
              <a:ext cx="261257" cy="224725"/>
            </a:xfrm>
            <a:prstGeom prst="ellipse">
              <a:avLst/>
            </a:prstGeom>
            <a:solidFill>
              <a:schemeClr val="accent1">
                <a:alpha val="37000"/>
              </a:schemeClr>
            </a:solidFill>
            <a:ln>
              <a:solidFill>
                <a:srgbClr val="00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a:t>
              </a:r>
              <a:endParaRPr lang="en-US" dirty="0">
                <a:solidFill>
                  <a:schemeClr val="tx1"/>
                </a:solidFill>
              </a:endParaRPr>
            </a:p>
          </p:txBody>
        </p:sp>
        <p:cxnSp>
          <p:nvCxnSpPr>
            <p:cNvPr id="34" name="Straight Connector 33"/>
            <p:cNvCxnSpPr/>
            <p:nvPr/>
          </p:nvCxnSpPr>
          <p:spPr>
            <a:xfrm flipH="1">
              <a:off x="3044125" y="2514600"/>
              <a:ext cx="187270" cy="152399"/>
            </a:xfrm>
            <a:prstGeom prst="line">
              <a:avLst/>
            </a:prstGeom>
            <a:ln w="50800">
              <a:solidFill>
                <a:srgbClr val="6699FF"/>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V="1">
              <a:off x="3642732" y="2514600"/>
              <a:ext cx="208156" cy="95250"/>
            </a:xfrm>
            <a:prstGeom prst="line">
              <a:avLst/>
            </a:prstGeom>
            <a:ln w="317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flipV="1">
              <a:off x="3850888" y="2514600"/>
              <a:ext cx="208156" cy="95250"/>
            </a:xfrm>
            <a:prstGeom prst="line">
              <a:avLst/>
            </a:prstGeom>
            <a:ln w="317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V="1">
              <a:off x="4059044" y="2514600"/>
              <a:ext cx="208156" cy="95250"/>
            </a:xfrm>
            <a:prstGeom prst="line">
              <a:avLst/>
            </a:prstGeom>
            <a:ln w="317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H="1" flipV="1">
              <a:off x="4267200" y="2514600"/>
              <a:ext cx="208156" cy="95250"/>
            </a:xfrm>
            <a:prstGeom prst="line">
              <a:avLst/>
            </a:prstGeom>
            <a:ln w="317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flipV="1">
              <a:off x="4475356" y="2514600"/>
              <a:ext cx="208156" cy="95250"/>
            </a:xfrm>
            <a:prstGeom prst="line">
              <a:avLst/>
            </a:prstGeom>
            <a:ln w="31750">
              <a:solidFill>
                <a:srgbClr val="7030A0"/>
              </a:solidFill>
            </a:ln>
          </p:spPr>
          <p:style>
            <a:lnRef idx="1">
              <a:schemeClr val="accent1"/>
            </a:lnRef>
            <a:fillRef idx="0">
              <a:schemeClr val="accent1"/>
            </a:fillRef>
            <a:effectRef idx="0">
              <a:schemeClr val="accent1"/>
            </a:effectRef>
            <a:fontRef idx="minor">
              <a:schemeClr val="tx1"/>
            </a:fontRef>
          </p:style>
        </p:cxnSp>
      </p:grpSp>
      <p:sp>
        <p:nvSpPr>
          <p:cNvPr id="40" name="Rectangle 39"/>
          <p:cNvSpPr/>
          <p:nvPr/>
        </p:nvSpPr>
        <p:spPr>
          <a:xfrm>
            <a:off x="2498742" y="260648"/>
            <a:ext cx="4747325" cy="954107"/>
          </a:xfrm>
          <a:prstGeom prst="rect">
            <a:avLst/>
          </a:prstGeom>
        </p:spPr>
        <p:txBody>
          <a:bodyPr wrap="none">
            <a:spAutoFit/>
          </a:bodyPr>
          <a:lstStyle/>
          <a:p>
            <a:pPr algn="ctr"/>
            <a:r>
              <a:rPr lang="en-US" sz="2800" b="1" dirty="0" smtClean="0"/>
              <a:t>Surfactants for foaming blends</a:t>
            </a:r>
          </a:p>
          <a:p>
            <a:pPr algn="ctr"/>
            <a:r>
              <a:rPr lang="en-US" sz="2800" b="1" dirty="0" smtClean="0"/>
              <a:t>in seawater at 94°C</a:t>
            </a:r>
            <a:endParaRPr lang="en-US" sz="2800" b="1"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nvGraphicFramePr>
        <p:xfrm>
          <a:off x="251520" y="1052736"/>
          <a:ext cx="8686800" cy="4876800"/>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p:cNvSpPr txBox="1"/>
          <p:nvPr/>
        </p:nvSpPr>
        <p:spPr>
          <a:xfrm>
            <a:off x="2267744" y="1412776"/>
            <a:ext cx="1295400" cy="646331"/>
          </a:xfrm>
          <a:prstGeom prst="rect">
            <a:avLst/>
          </a:prstGeom>
          <a:noFill/>
        </p:spPr>
        <p:txBody>
          <a:bodyPr wrap="square" rtlCol="0">
            <a:spAutoFit/>
          </a:bodyPr>
          <a:lstStyle/>
          <a:p>
            <a:r>
              <a:rPr lang="en-US" b="1" dirty="0" smtClean="0">
                <a:solidFill>
                  <a:srgbClr val="CC9900"/>
                </a:solidFill>
              </a:rPr>
              <a:t>A4</a:t>
            </a:r>
          </a:p>
          <a:p>
            <a:endParaRPr lang="en-US" dirty="0"/>
          </a:p>
        </p:txBody>
      </p:sp>
      <p:sp>
        <p:nvSpPr>
          <p:cNvPr id="4" name="TextBox 3"/>
          <p:cNvSpPr txBox="1"/>
          <p:nvPr/>
        </p:nvSpPr>
        <p:spPr>
          <a:xfrm>
            <a:off x="4716016" y="1340768"/>
            <a:ext cx="441146" cy="646331"/>
          </a:xfrm>
          <a:prstGeom prst="rect">
            <a:avLst/>
          </a:prstGeom>
          <a:noFill/>
        </p:spPr>
        <p:txBody>
          <a:bodyPr wrap="none" rtlCol="0">
            <a:spAutoFit/>
          </a:bodyPr>
          <a:lstStyle/>
          <a:p>
            <a:r>
              <a:rPr lang="en-US" b="1" dirty="0" smtClean="0">
                <a:solidFill>
                  <a:srgbClr val="CC9900"/>
                </a:solidFill>
              </a:rPr>
              <a:t>A5</a:t>
            </a:r>
          </a:p>
          <a:p>
            <a:endParaRPr lang="en-US" dirty="0"/>
          </a:p>
        </p:txBody>
      </p:sp>
      <p:sp>
        <p:nvSpPr>
          <p:cNvPr id="5" name="TextBox 4"/>
          <p:cNvSpPr txBox="1"/>
          <p:nvPr/>
        </p:nvSpPr>
        <p:spPr>
          <a:xfrm>
            <a:off x="1763688" y="2060848"/>
            <a:ext cx="441146" cy="646331"/>
          </a:xfrm>
          <a:prstGeom prst="rect">
            <a:avLst/>
          </a:prstGeom>
          <a:noFill/>
        </p:spPr>
        <p:txBody>
          <a:bodyPr wrap="none" rtlCol="0">
            <a:spAutoFit/>
          </a:bodyPr>
          <a:lstStyle/>
          <a:p>
            <a:r>
              <a:rPr lang="en-US" b="1" dirty="0" smtClean="0">
                <a:solidFill>
                  <a:srgbClr val="00B050"/>
                </a:solidFill>
              </a:rPr>
              <a:t>A6</a:t>
            </a:r>
          </a:p>
          <a:p>
            <a:endParaRPr lang="en-US" dirty="0"/>
          </a:p>
        </p:txBody>
      </p:sp>
      <p:sp>
        <p:nvSpPr>
          <p:cNvPr id="6" name="TextBox 5"/>
          <p:cNvSpPr txBox="1"/>
          <p:nvPr/>
        </p:nvSpPr>
        <p:spPr>
          <a:xfrm>
            <a:off x="7596336" y="2060848"/>
            <a:ext cx="441146" cy="646331"/>
          </a:xfrm>
          <a:prstGeom prst="rect">
            <a:avLst/>
          </a:prstGeom>
          <a:noFill/>
        </p:spPr>
        <p:txBody>
          <a:bodyPr wrap="none" rtlCol="0">
            <a:spAutoFit/>
          </a:bodyPr>
          <a:lstStyle/>
          <a:p>
            <a:r>
              <a:rPr lang="en-US" b="1" dirty="0" smtClean="0">
                <a:solidFill>
                  <a:srgbClr val="00B050"/>
                </a:solidFill>
              </a:rPr>
              <a:t>A7</a:t>
            </a:r>
          </a:p>
          <a:p>
            <a:endParaRPr lang="en-US" dirty="0"/>
          </a:p>
        </p:txBody>
      </p:sp>
      <p:sp>
        <p:nvSpPr>
          <p:cNvPr id="7" name="TextBox 6"/>
          <p:cNvSpPr txBox="1"/>
          <p:nvPr/>
        </p:nvSpPr>
        <p:spPr>
          <a:xfrm>
            <a:off x="1691680" y="2708920"/>
            <a:ext cx="441146" cy="646331"/>
          </a:xfrm>
          <a:prstGeom prst="rect">
            <a:avLst/>
          </a:prstGeom>
          <a:noFill/>
        </p:spPr>
        <p:txBody>
          <a:bodyPr wrap="none" rtlCol="0">
            <a:spAutoFit/>
          </a:bodyPr>
          <a:lstStyle/>
          <a:p>
            <a:r>
              <a:rPr lang="en-US" b="1" dirty="0" smtClean="0">
                <a:solidFill>
                  <a:srgbClr val="FF0000"/>
                </a:solidFill>
              </a:rPr>
              <a:t>A8</a:t>
            </a:r>
            <a:endParaRPr lang="en-US" dirty="0" smtClean="0">
              <a:solidFill>
                <a:srgbClr val="FF0000"/>
              </a:solidFill>
            </a:endParaRPr>
          </a:p>
          <a:p>
            <a:endParaRPr lang="en-US" dirty="0"/>
          </a:p>
        </p:txBody>
      </p:sp>
      <p:sp>
        <p:nvSpPr>
          <p:cNvPr id="8" name="TextBox 7"/>
          <p:cNvSpPr txBox="1"/>
          <p:nvPr/>
        </p:nvSpPr>
        <p:spPr>
          <a:xfrm>
            <a:off x="3995936" y="2708920"/>
            <a:ext cx="441146" cy="646331"/>
          </a:xfrm>
          <a:prstGeom prst="rect">
            <a:avLst/>
          </a:prstGeom>
          <a:noFill/>
        </p:spPr>
        <p:txBody>
          <a:bodyPr wrap="square" rtlCol="0">
            <a:spAutoFit/>
          </a:bodyPr>
          <a:lstStyle/>
          <a:p>
            <a:r>
              <a:rPr lang="en-US" b="1" dirty="0" smtClean="0">
                <a:solidFill>
                  <a:srgbClr val="FF0000"/>
                </a:solidFill>
              </a:rPr>
              <a:t>A9</a:t>
            </a:r>
            <a:endParaRPr lang="en-US" dirty="0" smtClean="0">
              <a:solidFill>
                <a:srgbClr val="FF0000"/>
              </a:solidFill>
            </a:endParaRPr>
          </a:p>
          <a:p>
            <a:endParaRPr lang="en-US" dirty="0"/>
          </a:p>
        </p:txBody>
      </p:sp>
      <p:sp>
        <p:nvSpPr>
          <p:cNvPr id="9" name="TextBox 8"/>
          <p:cNvSpPr txBox="1"/>
          <p:nvPr/>
        </p:nvSpPr>
        <p:spPr>
          <a:xfrm>
            <a:off x="1619672" y="3573016"/>
            <a:ext cx="558166" cy="646331"/>
          </a:xfrm>
          <a:prstGeom prst="rect">
            <a:avLst/>
          </a:prstGeom>
          <a:noFill/>
        </p:spPr>
        <p:txBody>
          <a:bodyPr wrap="none" rtlCol="0">
            <a:spAutoFit/>
          </a:bodyPr>
          <a:lstStyle/>
          <a:p>
            <a:r>
              <a:rPr lang="en-US" b="1" dirty="0" smtClean="0">
                <a:solidFill>
                  <a:srgbClr val="0070C0"/>
                </a:solidFill>
              </a:rPr>
              <a:t>A10</a:t>
            </a:r>
          </a:p>
          <a:p>
            <a:endParaRPr lang="en-US" dirty="0"/>
          </a:p>
        </p:txBody>
      </p:sp>
      <p:sp>
        <p:nvSpPr>
          <p:cNvPr id="10" name="TextBox 9"/>
          <p:cNvSpPr txBox="1"/>
          <p:nvPr/>
        </p:nvSpPr>
        <p:spPr>
          <a:xfrm>
            <a:off x="3779912" y="3501008"/>
            <a:ext cx="558166" cy="646331"/>
          </a:xfrm>
          <a:prstGeom prst="rect">
            <a:avLst/>
          </a:prstGeom>
          <a:noFill/>
        </p:spPr>
        <p:txBody>
          <a:bodyPr wrap="none" rtlCol="0">
            <a:spAutoFit/>
          </a:bodyPr>
          <a:lstStyle/>
          <a:p>
            <a:r>
              <a:rPr lang="en-US" b="1" dirty="0" smtClean="0">
                <a:solidFill>
                  <a:srgbClr val="0070C0"/>
                </a:solidFill>
              </a:rPr>
              <a:t>A11</a:t>
            </a:r>
            <a:endParaRPr lang="en-US" dirty="0" smtClean="0">
              <a:solidFill>
                <a:srgbClr val="0070C0"/>
              </a:solidFill>
            </a:endParaRPr>
          </a:p>
          <a:p>
            <a:endParaRPr lang="en-US" dirty="0"/>
          </a:p>
        </p:txBody>
      </p:sp>
      <p:sp>
        <p:nvSpPr>
          <p:cNvPr id="11" name="TextBox 10"/>
          <p:cNvSpPr txBox="1"/>
          <p:nvPr/>
        </p:nvSpPr>
        <p:spPr>
          <a:xfrm>
            <a:off x="2555776" y="404664"/>
            <a:ext cx="5056384" cy="954107"/>
          </a:xfrm>
          <a:prstGeom prst="rect">
            <a:avLst/>
          </a:prstGeom>
          <a:noFill/>
        </p:spPr>
        <p:txBody>
          <a:bodyPr wrap="none" rtlCol="0">
            <a:spAutoFit/>
          </a:bodyPr>
          <a:lstStyle/>
          <a:p>
            <a:r>
              <a:rPr lang="en-US" sz="2800" b="1" dirty="0" smtClean="0"/>
              <a:t>Additional surfactants studied: </a:t>
            </a:r>
          </a:p>
          <a:p>
            <a:r>
              <a:rPr lang="en-US" sz="2800" b="1" dirty="0" smtClean="0"/>
              <a:t>Binary anionic surfactant blends </a:t>
            </a:r>
            <a:endParaRPr lang="en-US" sz="2800" b="1" dirty="0"/>
          </a:p>
        </p:txBody>
      </p:sp>
      <p:sp>
        <p:nvSpPr>
          <p:cNvPr id="12" name="Left-Right Arrow 11"/>
          <p:cNvSpPr/>
          <p:nvPr/>
        </p:nvSpPr>
        <p:spPr>
          <a:xfrm>
            <a:off x="683568" y="4869160"/>
            <a:ext cx="7772400" cy="685800"/>
          </a:xfrm>
          <a:prstGeom prst="leftRightArrow">
            <a:avLst/>
          </a:prstGeom>
          <a:gradFill>
            <a:gsLst>
              <a:gs pos="0">
                <a:srgbClr val="0000FF"/>
              </a:gs>
              <a:gs pos="50000">
                <a:srgbClr val="7030A0"/>
              </a:gs>
              <a:gs pos="100000">
                <a:srgbClr val="FF0000"/>
              </a:gs>
            </a:gsLst>
            <a:lin ang="108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000" b="1" dirty="0" err="1" smtClean="0"/>
              <a:t>Lipophilic</a:t>
            </a:r>
            <a:r>
              <a:rPr lang="es-MX" sz="2000" b="1" dirty="0" smtClean="0"/>
              <a:t>                                         </a:t>
            </a:r>
            <a:r>
              <a:rPr lang="es-MX" sz="2000" b="1" dirty="0" err="1" smtClean="0"/>
              <a:t>Hydrophilic</a:t>
            </a:r>
            <a:endParaRPr lang="en-US" sz="2000" b="1" dirty="0"/>
          </a:p>
        </p:txBody>
      </p:sp>
      <p:sp>
        <p:nvSpPr>
          <p:cNvPr id="13" name="TextBox 12"/>
          <p:cNvSpPr txBox="1"/>
          <p:nvPr/>
        </p:nvSpPr>
        <p:spPr>
          <a:xfrm>
            <a:off x="1187624" y="5445224"/>
            <a:ext cx="7050328" cy="307777"/>
          </a:xfrm>
          <a:prstGeom prst="rect">
            <a:avLst/>
          </a:prstGeom>
          <a:noFill/>
        </p:spPr>
        <p:txBody>
          <a:bodyPr wrap="none" rtlCol="0">
            <a:spAutoFit/>
          </a:bodyPr>
          <a:lstStyle/>
          <a:p>
            <a:r>
              <a:rPr lang="en-US" sz="1400" i="1" dirty="0" smtClean="0"/>
              <a:t>Using Davies  approach for HLB, and calculated  with tables given by </a:t>
            </a:r>
            <a:r>
              <a:rPr lang="en-US" sz="1400" i="1" dirty="0" err="1" smtClean="0"/>
              <a:t>Guo</a:t>
            </a:r>
            <a:r>
              <a:rPr lang="en-US" sz="1400" i="1" dirty="0" smtClean="0"/>
              <a:t> et al (2006)</a:t>
            </a:r>
            <a:endParaRPr lang="en-US" sz="1400" i="1" dirty="0"/>
          </a:p>
        </p:txBody>
      </p:sp>
      <p:sp>
        <p:nvSpPr>
          <p:cNvPr id="14" name="Rectangle 1"/>
          <p:cNvSpPr>
            <a:spLocks noChangeArrowheads="1"/>
          </p:cNvSpPr>
          <p:nvPr/>
        </p:nvSpPr>
        <p:spPr bwMode="auto">
          <a:xfrm>
            <a:off x="683568" y="5733256"/>
            <a:ext cx="8153400"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err="1" smtClean="0">
                <a:ln>
                  <a:noFill/>
                </a:ln>
                <a:solidFill>
                  <a:srgbClr val="000000"/>
                </a:solidFill>
                <a:effectLst/>
                <a:latin typeface="Arial" pitchFamily="34" charset="0"/>
                <a:ea typeface="Times New Roman" pitchFamily="18" charset="0"/>
              </a:rPr>
              <a:t>Xiaowen</a:t>
            </a:r>
            <a:r>
              <a:rPr kumimoji="0" lang="en-US" sz="1200" b="0" i="0" u="none" strike="noStrike" cap="none" normalizeH="0" baseline="0" dirty="0" smtClean="0">
                <a:ln>
                  <a:noFill/>
                </a:ln>
                <a:solidFill>
                  <a:srgbClr val="000000"/>
                </a:solidFill>
                <a:effectLst/>
                <a:latin typeface="Arial" pitchFamily="34" charset="0"/>
                <a:ea typeface="Times New Roman" pitchFamily="18" charset="0"/>
              </a:rPr>
              <a:t> </a:t>
            </a:r>
            <a:r>
              <a:rPr kumimoji="0" lang="en-US" sz="1200" b="0" i="0" u="none" strike="noStrike" cap="none" normalizeH="0" baseline="0" dirty="0" err="1" smtClean="0">
                <a:ln>
                  <a:noFill/>
                </a:ln>
                <a:solidFill>
                  <a:srgbClr val="000000"/>
                </a:solidFill>
                <a:effectLst/>
                <a:latin typeface="Arial" pitchFamily="34" charset="0"/>
                <a:ea typeface="Times New Roman" pitchFamily="18" charset="0"/>
              </a:rPr>
              <a:t>Guo</a:t>
            </a:r>
            <a:r>
              <a:rPr kumimoji="0" lang="en-US" sz="1200" b="0" i="0" u="none" strike="noStrike" cap="none" normalizeH="0" baseline="0" dirty="0" smtClean="0">
                <a:ln>
                  <a:noFill/>
                </a:ln>
                <a:solidFill>
                  <a:srgbClr val="000000"/>
                </a:solidFill>
                <a:effectLst/>
                <a:latin typeface="Arial" pitchFamily="34" charset="0"/>
                <a:ea typeface="Times New Roman" pitchFamily="18" charset="0"/>
              </a:rPr>
              <a:t>, </a:t>
            </a:r>
            <a:r>
              <a:rPr kumimoji="0" lang="en-US" sz="1200" b="0" i="0" u="none" strike="noStrike" cap="none" normalizeH="0" baseline="0" dirty="0" err="1" smtClean="0">
                <a:ln>
                  <a:noFill/>
                </a:ln>
                <a:solidFill>
                  <a:srgbClr val="000000"/>
                </a:solidFill>
                <a:effectLst/>
                <a:latin typeface="Arial" pitchFamily="34" charset="0"/>
                <a:ea typeface="Times New Roman" pitchFamily="18" charset="0"/>
              </a:rPr>
              <a:t>Zongming</a:t>
            </a:r>
            <a:r>
              <a:rPr kumimoji="0" lang="en-US" sz="1200" b="0" i="0" u="none" strike="noStrike" cap="none" normalizeH="0" baseline="0" dirty="0" smtClean="0">
                <a:ln>
                  <a:noFill/>
                </a:ln>
                <a:solidFill>
                  <a:srgbClr val="000000"/>
                </a:solidFill>
                <a:effectLst/>
                <a:latin typeface="Arial" pitchFamily="34" charset="0"/>
                <a:ea typeface="Times New Roman" pitchFamily="18" charset="0"/>
              </a:rPr>
              <a:t> </a:t>
            </a:r>
            <a:r>
              <a:rPr kumimoji="0" lang="en-US" sz="1200" b="0" i="0" u="none" strike="noStrike" cap="none" normalizeH="0" baseline="0" dirty="0" err="1" smtClean="0">
                <a:ln>
                  <a:noFill/>
                </a:ln>
                <a:solidFill>
                  <a:srgbClr val="000000"/>
                </a:solidFill>
                <a:effectLst/>
                <a:latin typeface="Arial" pitchFamily="34" charset="0"/>
                <a:ea typeface="Times New Roman" pitchFamily="18" charset="0"/>
              </a:rPr>
              <a:t>Rong</a:t>
            </a:r>
            <a:r>
              <a:rPr kumimoji="0" lang="en-US" sz="1200" b="0" i="0" u="none" strike="noStrike" cap="none" normalizeH="0" baseline="0" dirty="0" smtClean="0">
                <a:ln>
                  <a:noFill/>
                </a:ln>
                <a:solidFill>
                  <a:srgbClr val="000000"/>
                </a:solidFill>
                <a:effectLst/>
                <a:latin typeface="Arial" pitchFamily="34" charset="0"/>
                <a:ea typeface="Times New Roman" pitchFamily="18" charset="0"/>
              </a:rPr>
              <a:t>, </a:t>
            </a:r>
            <a:r>
              <a:rPr kumimoji="0" lang="en-US" sz="1200" b="0" i="0" u="none" strike="noStrike" cap="none" normalizeH="0" baseline="0" dirty="0" err="1" smtClean="0">
                <a:ln>
                  <a:noFill/>
                </a:ln>
                <a:solidFill>
                  <a:srgbClr val="000000"/>
                </a:solidFill>
                <a:effectLst/>
                <a:latin typeface="Arial" pitchFamily="34" charset="0"/>
                <a:ea typeface="Times New Roman" pitchFamily="18" charset="0"/>
              </a:rPr>
              <a:t>Xugen</a:t>
            </a:r>
            <a:r>
              <a:rPr kumimoji="0" lang="en-US" sz="1200" b="0" i="0" u="none" strike="noStrike" cap="none" normalizeH="0" baseline="0" dirty="0" smtClean="0">
                <a:ln>
                  <a:noFill/>
                </a:ln>
                <a:solidFill>
                  <a:srgbClr val="000000"/>
                </a:solidFill>
                <a:effectLst/>
                <a:latin typeface="Arial" pitchFamily="34" charset="0"/>
                <a:ea typeface="Times New Roman" pitchFamily="18" charset="0"/>
              </a:rPr>
              <a:t> Ying Calculation of </a:t>
            </a:r>
            <a:r>
              <a:rPr kumimoji="0" lang="en-US" sz="1200" b="0" i="0" u="none" strike="noStrike" cap="none" normalizeH="0" baseline="0" dirty="0" err="1" smtClean="0">
                <a:ln>
                  <a:noFill/>
                </a:ln>
                <a:solidFill>
                  <a:srgbClr val="000000"/>
                </a:solidFill>
                <a:effectLst/>
                <a:latin typeface="Arial" pitchFamily="34" charset="0"/>
                <a:ea typeface="Times New Roman" pitchFamily="18" charset="0"/>
              </a:rPr>
              <a:t>hydrophile-lipophile</a:t>
            </a:r>
            <a:r>
              <a:rPr kumimoji="0" lang="en-US" sz="1200" b="0" i="0" u="none" strike="noStrike" cap="none" normalizeH="0" baseline="0" dirty="0" smtClean="0">
                <a:ln>
                  <a:noFill/>
                </a:ln>
                <a:solidFill>
                  <a:srgbClr val="000000"/>
                </a:solidFill>
                <a:effectLst/>
                <a:latin typeface="Arial" pitchFamily="34" charset="0"/>
                <a:ea typeface="Times New Roman" pitchFamily="18" charset="0"/>
              </a:rPr>
              <a:t> balance for </a:t>
            </a:r>
            <a:r>
              <a:rPr kumimoji="0" lang="en-US" sz="1200" b="0" i="0" u="none" strike="noStrike" cap="none" normalizeH="0" baseline="0" dirty="0" err="1" smtClean="0">
                <a:ln>
                  <a:noFill/>
                </a:ln>
                <a:solidFill>
                  <a:srgbClr val="000000"/>
                </a:solidFill>
                <a:effectLst/>
                <a:latin typeface="Arial" pitchFamily="34" charset="0"/>
                <a:ea typeface="Times New Roman" pitchFamily="18" charset="0"/>
              </a:rPr>
              <a:t>polyethoxylated</a:t>
            </a:r>
            <a:r>
              <a:rPr kumimoji="0" lang="en-US" sz="1200" b="0" i="0" u="none" strike="noStrike" cap="none" normalizeH="0" baseline="0" dirty="0" smtClean="0">
                <a:ln>
                  <a:noFill/>
                </a:ln>
                <a:solidFill>
                  <a:srgbClr val="000000"/>
                </a:solidFill>
                <a:effectLst/>
                <a:latin typeface="Arial" pitchFamily="34" charset="0"/>
                <a:ea typeface="Times New Roman" pitchFamily="18" charset="0"/>
              </a:rPr>
              <a:t> surfactants by group contribution method. Journal of Colloid and Interface Science 298 (2006) 441-450</a:t>
            </a:r>
            <a:endParaRPr kumimoji="0" lang="en-US" sz="1800" b="0" i="0" u="none" strike="noStrike" cap="none" normalizeH="0" baseline="0" dirty="0" smtClean="0">
              <a:ln>
                <a:noFill/>
              </a:ln>
              <a:solidFill>
                <a:schemeClr val="tx1"/>
              </a:solidFill>
              <a:effectLst/>
              <a:latin typeface="Arial" pitchFamily="34" charset="0"/>
            </a:endParaRPr>
          </a:p>
        </p:txBody>
      </p:sp>
      <p:grpSp>
        <p:nvGrpSpPr>
          <p:cNvPr id="15" name="Group 14"/>
          <p:cNvGrpSpPr/>
          <p:nvPr/>
        </p:nvGrpSpPr>
        <p:grpSpPr>
          <a:xfrm rot="-2580000">
            <a:off x="217812" y="2246622"/>
            <a:ext cx="1901552" cy="227856"/>
            <a:chOff x="4038600" y="4572000"/>
            <a:chExt cx="3124200" cy="381000"/>
          </a:xfrm>
        </p:grpSpPr>
        <p:sp>
          <p:nvSpPr>
            <p:cNvPr id="16" name="Oval 15"/>
            <p:cNvSpPr/>
            <p:nvPr/>
          </p:nvSpPr>
          <p:spPr>
            <a:xfrm rot="10800000">
              <a:off x="4038600" y="4572000"/>
              <a:ext cx="381000" cy="381000"/>
            </a:xfrm>
            <a:prstGeom prst="ellipse">
              <a:avLst/>
            </a:prstGeom>
            <a:solidFill>
              <a:srgbClr val="FFFF6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chemeClr val="tx1"/>
                  </a:solidFill>
                </a:rPr>
                <a:t>-</a:t>
              </a:r>
              <a:endParaRPr lang="en-US" sz="3200" dirty="0">
                <a:solidFill>
                  <a:schemeClr val="tx1"/>
                </a:solidFill>
              </a:endParaRPr>
            </a:p>
          </p:txBody>
        </p:sp>
        <p:grpSp>
          <p:nvGrpSpPr>
            <p:cNvPr id="17" name="Group 65"/>
            <p:cNvGrpSpPr/>
            <p:nvPr/>
          </p:nvGrpSpPr>
          <p:grpSpPr>
            <a:xfrm>
              <a:off x="4419600" y="4648200"/>
              <a:ext cx="1371600" cy="152400"/>
              <a:chOff x="4800600" y="4876800"/>
              <a:chExt cx="2667000" cy="190500"/>
            </a:xfrm>
          </p:grpSpPr>
          <p:cxnSp>
            <p:nvCxnSpPr>
              <p:cNvPr id="24" name="Straight Connector 23"/>
              <p:cNvCxnSpPr/>
              <p:nvPr/>
            </p:nvCxnSpPr>
            <p:spPr>
              <a:xfrm flipV="1">
                <a:off x="4800600" y="4876800"/>
                <a:ext cx="533400" cy="190500"/>
              </a:xfrm>
              <a:prstGeom prst="line">
                <a:avLst/>
              </a:prstGeom>
              <a:ln w="317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H="1" flipV="1">
                <a:off x="5334000" y="4876800"/>
                <a:ext cx="533400" cy="190500"/>
              </a:xfrm>
              <a:prstGeom prst="line">
                <a:avLst/>
              </a:prstGeom>
              <a:ln w="317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V="1">
                <a:off x="5867400" y="4876800"/>
                <a:ext cx="533400" cy="190500"/>
              </a:xfrm>
              <a:prstGeom prst="line">
                <a:avLst/>
              </a:prstGeom>
              <a:ln w="317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H="1" flipV="1">
                <a:off x="6400800" y="4876800"/>
                <a:ext cx="533400" cy="190500"/>
              </a:xfrm>
              <a:prstGeom prst="line">
                <a:avLst/>
              </a:prstGeom>
              <a:ln w="317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V="1">
                <a:off x="6934200" y="4876800"/>
                <a:ext cx="533400" cy="190500"/>
              </a:xfrm>
              <a:prstGeom prst="line">
                <a:avLst/>
              </a:prstGeom>
              <a:ln w="31750">
                <a:solidFill>
                  <a:srgbClr val="7030A0"/>
                </a:solidFill>
              </a:ln>
            </p:spPr>
            <p:style>
              <a:lnRef idx="1">
                <a:schemeClr val="accent1"/>
              </a:lnRef>
              <a:fillRef idx="0">
                <a:schemeClr val="accent1"/>
              </a:fillRef>
              <a:effectRef idx="0">
                <a:schemeClr val="accent1"/>
              </a:effectRef>
              <a:fontRef idx="minor">
                <a:schemeClr val="tx1"/>
              </a:fontRef>
            </p:style>
          </p:cxnSp>
        </p:grpSp>
        <p:grpSp>
          <p:nvGrpSpPr>
            <p:cNvPr id="18" name="Group 66"/>
            <p:cNvGrpSpPr/>
            <p:nvPr/>
          </p:nvGrpSpPr>
          <p:grpSpPr>
            <a:xfrm flipH="1">
              <a:off x="5791200" y="4648200"/>
              <a:ext cx="1371600" cy="152400"/>
              <a:chOff x="4800600" y="4876800"/>
              <a:chExt cx="2667000" cy="190500"/>
            </a:xfrm>
          </p:grpSpPr>
          <p:cxnSp>
            <p:nvCxnSpPr>
              <p:cNvPr id="19" name="Straight Connector 18"/>
              <p:cNvCxnSpPr/>
              <p:nvPr/>
            </p:nvCxnSpPr>
            <p:spPr>
              <a:xfrm flipV="1">
                <a:off x="4800600" y="4876800"/>
                <a:ext cx="533400" cy="190500"/>
              </a:xfrm>
              <a:prstGeom prst="line">
                <a:avLst/>
              </a:prstGeom>
              <a:ln w="317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H="1" flipV="1">
                <a:off x="5334000" y="4876800"/>
                <a:ext cx="533400" cy="190500"/>
              </a:xfrm>
              <a:prstGeom prst="line">
                <a:avLst/>
              </a:prstGeom>
              <a:ln w="317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V="1">
                <a:off x="5867400" y="4876800"/>
                <a:ext cx="533400" cy="190500"/>
              </a:xfrm>
              <a:prstGeom prst="line">
                <a:avLst/>
              </a:prstGeom>
              <a:ln w="317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H="1" flipV="1">
                <a:off x="6400800" y="4876800"/>
                <a:ext cx="533400" cy="190500"/>
              </a:xfrm>
              <a:prstGeom prst="line">
                <a:avLst/>
              </a:prstGeom>
              <a:ln w="317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6934200" y="4876800"/>
                <a:ext cx="533400" cy="190500"/>
              </a:xfrm>
              <a:prstGeom prst="line">
                <a:avLst/>
              </a:prstGeom>
              <a:ln w="31750">
                <a:solidFill>
                  <a:srgbClr val="7030A0"/>
                </a:solidFill>
              </a:ln>
            </p:spPr>
            <p:style>
              <a:lnRef idx="1">
                <a:schemeClr val="accent1"/>
              </a:lnRef>
              <a:fillRef idx="0">
                <a:schemeClr val="accent1"/>
              </a:fillRef>
              <a:effectRef idx="0">
                <a:schemeClr val="accent1"/>
              </a:effectRef>
              <a:fontRef idx="minor">
                <a:schemeClr val="tx1"/>
              </a:fontRef>
            </p:style>
          </p:cxnSp>
        </p:grpSp>
      </p:grpSp>
      <p:grpSp>
        <p:nvGrpSpPr>
          <p:cNvPr id="29" name="Group 28"/>
          <p:cNvGrpSpPr/>
          <p:nvPr/>
        </p:nvGrpSpPr>
        <p:grpSpPr>
          <a:xfrm rot="-2040000">
            <a:off x="6940471" y="2866063"/>
            <a:ext cx="1944216" cy="308992"/>
            <a:chOff x="4038600" y="4572000"/>
            <a:chExt cx="2331720" cy="381000"/>
          </a:xfrm>
        </p:grpSpPr>
        <p:sp>
          <p:nvSpPr>
            <p:cNvPr id="30" name="Oval 29"/>
            <p:cNvSpPr/>
            <p:nvPr/>
          </p:nvSpPr>
          <p:spPr>
            <a:xfrm rot="10800000">
              <a:off x="4038600" y="4572000"/>
              <a:ext cx="381000" cy="381000"/>
            </a:xfrm>
            <a:prstGeom prst="ellipse">
              <a:avLst/>
            </a:prstGeom>
            <a:solidFill>
              <a:srgbClr val="FFFF6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chemeClr val="tx1"/>
                  </a:solidFill>
                </a:rPr>
                <a:t>-</a:t>
              </a:r>
              <a:endParaRPr lang="en-US" sz="3200" dirty="0">
                <a:solidFill>
                  <a:schemeClr val="tx1"/>
                </a:solidFill>
              </a:endParaRPr>
            </a:p>
          </p:txBody>
        </p:sp>
        <p:cxnSp>
          <p:nvCxnSpPr>
            <p:cNvPr id="31" name="Straight Connector 30"/>
            <p:cNvCxnSpPr/>
            <p:nvPr/>
          </p:nvCxnSpPr>
          <p:spPr>
            <a:xfrm flipV="1">
              <a:off x="4419600" y="4648200"/>
              <a:ext cx="274320" cy="152400"/>
            </a:xfrm>
            <a:prstGeom prst="line">
              <a:avLst/>
            </a:prstGeom>
            <a:ln w="317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H="1" flipV="1">
              <a:off x="4800600" y="4648200"/>
              <a:ext cx="274320" cy="152400"/>
            </a:xfrm>
            <a:prstGeom prst="line">
              <a:avLst/>
            </a:prstGeom>
            <a:ln w="317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V="1">
              <a:off x="5181600" y="4648200"/>
              <a:ext cx="304800" cy="152400"/>
            </a:xfrm>
            <a:prstGeom prst="line">
              <a:avLst/>
            </a:prstGeom>
            <a:ln w="317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H="1" flipV="1">
              <a:off x="5486400" y="4648200"/>
              <a:ext cx="304800" cy="152400"/>
            </a:xfrm>
            <a:prstGeom prst="line">
              <a:avLst/>
            </a:prstGeom>
            <a:ln w="317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V="1">
              <a:off x="5791200" y="4648200"/>
              <a:ext cx="304800" cy="152400"/>
            </a:xfrm>
            <a:prstGeom prst="line">
              <a:avLst/>
            </a:prstGeom>
            <a:ln w="317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flipV="1">
              <a:off x="6096000" y="4648200"/>
              <a:ext cx="274320" cy="152400"/>
            </a:xfrm>
            <a:prstGeom prst="line">
              <a:avLst/>
            </a:prstGeom>
            <a:ln w="31750">
              <a:solidFill>
                <a:srgbClr val="7030A0"/>
              </a:solidFill>
            </a:ln>
          </p:spPr>
          <p:style>
            <a:lnRef idx="1">
              <a:schemeClr val="accent1"/>
            </a:lnRef>
            <a:fillRef idx="0">
              <a:schemeClr val="accent1"/>
            </a:fillRef>
            <a:effectRef idx="0">
              <a:schemeClr val="accent1"/>
            </a:effectRef>
            <a:fontRef idx="minor">
              <a:schemeClr val="tx1"/>
            </a:fontRef>
          </p:style>
        </p:cxnSp>
        <p:sp>
          <p:nvSpPr>
            <p:cNvPr id="37" name="Oval 36"/>
            <p:cNvSpPr/>
            <p:nvPr/>
          </p:nvSpPr>
          <p:spPr>
            <a:xfrm>
              <a:off x="5029200" y="4724400"/>
              <a:ext cx="152400" cy="152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p:cNvSpPr/>
            <p:nvPr/>
          </p:nvSpPr>
          <p:spPr>
            <a:xfrm>
              <a:off x="4648200" y="4572000"/>
              <a:ext cx="152400" cy="152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nvGraphicFramePr>
        <p:xfrm>
          <a:off x="2267744" y="1916832"/>
          <a:ext cx="5128054" cy="3632887"/>
        </p:xfrm>
        <a:graphic>
          <a:graphicData uri="http://schemas.openxmlformats.org/drawingml/2006/chart">
            <c:chart xmlns:c="http://schemas.openxmlformats.org/drawingml/2006/chart" xmlns:r="http://schemas.openxmlformats.org/officeDocument/2006/relationships" r:id="rId2"/>
          </a:graphicData>
        </a:graphic>
      </p:graphicFrame>
      <p:sp>
        <p:nvSpPr>
          <p:cNvPr id="3" name="Rectangle 2"/>
          <p:cNvSpPr/>
          <p:nvPr/>
        </p:nvSpPr>
        <p:spPr>
          <a:xfrm>
            <a:off x="539552" y="5877272"/>
            <a:ext cx="8136904" cy="646331"/>
          </a:xfrm>
          <a:prstGeom prst="rect">
            <a:avLst/>
          </a:prstGeom>
        </p:spPr>
        <p:txBody>
          <a:bodyPr wrap="square">
            <a:spAutoFit/>
          </a:bodyPr>
          <a:lstStyle/>
          <a:p>
            <a:r>
              <a:rPr lang="en-US" dirty="0" smtClean="0"/>
              <a:t>Solubility map at room temperature for the pseudo ternary surfactant system. 1% Overall surfactant concentration in synthetic seawater for Z</a:t>
            </a:r>
            <a:r>
              <a:rPr lang="en-US" baseline="-25000" dirty="0" smtClean="0"/>
              <a:t>2</a:t>
            </a:r>
            <a:r>
              <a:rPr lang="en-US" dirty="0" smtClean="0"/>
              <a:t>-A</a:t>
            </a:r>
            <a:r>
              <a:rPr lang="en-US" baseline="-25000" dirty="0" smtClean="0"/>
              <a:t>2</a:t>
            </a:r>
            <a:r>
              <a:rPr lang="en-US" dirty="0" smtClean="0"/>
              <a:t>-C</a:t>
            </a:r>
            <a:r>
              <a:rPr lang="en-US" baseline="-25000" dirty="0" smtClean="0"/>
              <a:t>4</a:t>
            </a:r>
            <a:r>
              <a:rPr lang="en-US" dirty="0" smtClean="0"/>
              <a:t>. </a:t>
            </a:r>
            <a:endParaRPr lang="en-US" dirty="0"/>
          </a:p>
        </p:txBody>
      </p:sp>
      <p:pic>
        <p:nvPicPr>
          <p:cNvPr id="120833" name="Picture 1"/>
          <p:cNvPicPr>
            <a:picLocks noChangeAspect="1" noChangeArrowheads="1"/>
          </p:cNvPicPr>
          <p:nvPr/>
        </p:nvPicPr>
        <p:blipFill>
          <a:blip r:embed="rId3" cstate="print"/>
          <a:srcRect l="10733"/>
          <a:stretch>
            <a:fillRect/>
          </a:stretch>
        </p:blipFill>
        <p:spPr bwMode="auto">
          <a:xfrm rot="7320000" flipV="1">
            <a:off x="1020811" y="2847731"/>
            <a:ext cx="3672408" cy="1132782"/>
          </a:xfrm>
          <a:prstGeom prst="rect">
            <a:avLst/>
          </a:prstGeom>
          <a:noFill/>
        </p:spPr>
      </p:pic>
      <p:sp>
        <p:nvSpPr>
          <p:cNvPr id="6" name="Rectangle 5"/>
          <p:cNvSpPr/>
          <p:nvPr/>
        </p:nvSpPr>
        <p:spPr>
          <a:xfrm>
            <a:off x="1619672" y="188640"/>
            <a:ext cx="6696744" cy="1323439"/>
          </a:xfrm>
          <a:prstGeom prst="rect">
            <a:avLst/>
          </a:prstGeom>
        </p:spPr>
        <p:txBody>
          <a:bodyPr wrap="square">
            <a:spAutoFit/>
          </a:bodyPr>
          <a:lstStyle/>
          <a:p>
            <a:pPr algn="ctr"/>
            <a:r>
              <a:rPr lang="en-US" sz="2000" b="1" dirty="0" smtClean="0"/>
              <a:t>Solubility map were obtained to select the range of proportions to be studied</a:t>
            </a:r>
          </a:p>
          <a:p>
            <a:pPr algn="ctr"/>
            <a:r>
              <a:rPr lang="en-US" sz="2000" b="1" dirty="0" smtClean="0">
                <a:solidFill>
                  <a:srgbClr val="0033CC"/>
                </a:solidFill>
              </a:rPr>
              <a:t>1% Surfactant solution in Seawater</a:t>
            </a:r>
          </a:p>
          <a:p>
            <a:pPr algn="ctr"/>
            <a:r>
              <a:rPr lang="en-US" sz="2000" b="1" dirty="0" smtClean="0">
                <a:solidFill>
                  <a:srgbClr val="0033CC"/>
                </a:solidFill>
              </a:rPr>
              <a:t>30</a:t>
            </a:r>
            <a:r>
              <a:rPr lang="en-US" sz="2000" b="1" dirty="0" smtClean="0">
                <a:solidFill>
                  <a:srgbClr val="0033CC"/>
                </a:solidFill>
                <a:latin typeface="Times New Roman"/>
                <a:cs typeface="Times New Roman"/>
              </a:rPr>
              <a:t>º</a:t>
            </a:r>
            <a:r>
              <a:rPr lang="en-US" sz="2000" b="1" dirty="0" smtClean="0">
                <a:solidFill>
                  <a:srgbClr val="0033CC"/>
                </a:solidFill>
                <a:cs typeface="Arial"/>
              </a:rPr>
              <a:t> C (Similar at 94</a:t>
            </a:r>
            <a:r>
              <a:rPr lang="en-US" sz="2000" b="1" dirty="0" smtClean="0">
                <a:solidFill>
                  <a:srgbClr val="0033CC"/>
                </a:solidFill>
                <a:latin typeface="Times New Roman"/>
                <a:cs typeface="Times New Roman"/>
              </a:rPr>
              <a:t>º</a:t>
            </a:r>
            <a:r>
              <a:rPr lang="en-US" sz="2000" b="1" dirty="0" smtClean="0">
                <a:solidFill>
                  <a:srgbClr val="0033CC"/>
                </a:solidFill>
                <a:cs typeface="Arial"/>
              </a:rPr>
              <a:t>C)</a:t>
            </a:r>
            <a:endParaRPr lang="en-US" sz="2000" b="1" baseline="-25000" dirty="0">
              <a:solidFill>
                <a:srgbClr val="0033CC"/>
              </a:solidFill>
            </a:endParaRPr>
          </a:p>
        </p:txBody>
      </p:sp>
      <p:sp>
        <p:nvSpPr>
          <p:cNvPr id="7" name="TextBox 13"/>
          <p:cNvSpPr txBox="1"/>
          <p:nvPr/>
        </p:nvSpPr>
        <p:spPr>
          <a:xfrm rot="3240000">
            <a:off x="5417822" y="3301129"/>
            <a:ext cx="1102481" cy="338554"/>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b="1" dirty="0" smtClean="0">
                <a:solidFill>
                  <a:srgbClr val="FF0000"/>
                </a:solidFill>
              </a:rPr>
              <a:t>Precipitate</a:t>
            </a:r>
            <a:endParaRPr lang="en-US" sz="1600" b="1" dirty="0">
              <a:solidFill>
                <a:srgbClr val="FF0000"/>
              </a:solidFill>
            </a:endParaRPr>
          </a:p>
        </p:txBody>
      </p:sp>
      <p:sp>
        <p:nvSpPr>
          <p:cNvPr id="8" name="TextBox 14"/>
          <p:cNvSpPr txBox="1"/>
          <p:nvPr/>
        </p:nvSpPr>
        <p:spPr>
          <a:xfrm rot="18120000">
            <a:off x="3520323" y="2880800"/>
            <a:ext cx="1102481" cy="338554"/>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b="1" dirty="0" smtClean="0">
                <a:solidFill>
                  <a:srgbClr val="FF0000"/>
                </a:solidFill>
              </a:rPr>
              <a:t>Precipitate</a:t>
            </a:r>
            <a:endParaRPr lang="en-US" sz="1600" b="1" dirty="0">
              <a:solidFill>
                <a:srgbClr val="FF0000"/>
              </a:solidFill>
            </a:endParaRPr>
          </a:p>
        </p:txBody>
      </p:sp>
      <p:sp>
        <p:nvSpPr>
          <p:cNvPr id="9" name="TextBox 16"/>
          <p:cNvSpPr txBox="1"/>
          <p:nvPr/>
        </p:nvSpPr>
        <p:spPr>
          <a:xfrm rot="18120000">
            <a:off x="2697460" y="4476707"/>
            <a:ext cx="620683" cy="338554"/>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b="1" dirty="0" smtClean="0">
                <a:solidFill>
                  <a:schemeClr val="bg2">
                    <a:lumMod val="50000"/>
                  </a:schemeClr>
                </a:solidFill>
              </a:rPr>
              <a:t>Clear</a:t>
            </a:r>
            <a:endParaRPr lang="en-US" sz="1600" b="1" dirty="0">
              <a:solidFill>
                <a:schemeClr val="bg2">
                  <a:lumMod val="50000"/>
                </a:schemeClr>
              </a:solidFill>
            </a:endParaRPr>
          </a:p>
        </p:txBody>
      </p:sp>
      <p:sp>
        <p:nvSpPr>
          <p:cNvPr id="10" name="TextBox 15"/>
          <p:cNvSpPr txBox="1"/>
          <p:nvPr/>
        </p:nvSpPr>
        <p:spPr>
          <a:xfrm>
            <a:off x="3995936" y="5517232"/>
            <a:ext cx="1443024" cy="338554"/>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b="1" dirty="0" smtClean="0">
                <a:solidFill>
                  <a:schemeClr val="bg2">
                    <a:lumMod val="50000"/>
                  </a:schemeClr>
                </a:solidFill>
              </a:rPr>
              <a:t>Clear solutions</a:t>
            </a:r>
            <a:endParaRPr lang="en-US" sz="1600" b="1" dirty="0">
              <a:solidFill>
                <a:schemeClr val="bg2">
                  <a:lumMod val="50000"/>
                </a:schemeClr>
              </a:solidFill>
            </a:endParaRPr>
          </a:p>
        </p:txBody>
      </p:sp>
      <p:grpSp>
        <p:nvGrpSpPr>
          <p:cNvPr id="11" name="Group 10"/>
          <p:cNvGrpSpPr/>
          <p:nvPr/>
        </p:nvGrpSpPr>
        <p:grpSpPr>
          <a:xfrm>
            <a:off x="7020272" y="4869160"/>
            <a:ext cx="1219200" cy="224408"/>
            <a:chOff x="3352800" y="990600"/>
            <a:chExt cx="3124200" cy="457200"/>
          </a:xfrm>
        </p:grpSpPr>
        <p:sp>
          <p:nvSpPr>
            <p:cNvPr id="12" name="Oval 11"/>
            <p:cNvSpPr/>
            <p:nvPr/>
          </p:nvSpPr>
          <p:spPr>
            <a:xfrm rot="16200000">
              <a:off x="3352800" y="990600"/>
              <a:ext cx="457200" cy="457200"/>
            </a:xfrm>
            <a:prstGeom prst="ellipse">
              <a:avLst/>
            </a:prstGeom>
            <a:solidFill>
              <a:schemeClr val="tx2">
                <a:lumMod val="40000"/>
                <a:lumOff val="60000"/>
                <a:alpha val="54000"/>
              </a:schemeClr>
            </a:solidFill>
            <a:ln>
              <a:solidFill>
                <a:srgbClr val="00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a:t>
              </a:r>
              <a:endParaRPr lang="en-US" dirty="0">
                <a:solidFill>
                  <a:schemeClr val="tx1"/>
                </a:solidFill>
              </a:endParaRPr>
            </a:p>
          </p:txBody>
        </p:sp>
        <p:cxnSp>
          <p:nvCxnSpPr>
            <p:cNvPr id="13" name="Straight Connector 12"/>
            <p:cNvCxnSpPr/>
            <p:nvPr/>
          </p:nvCxnSpPr>
          <p:spPr>
            <a:xfrm flipV="1">
              <a:off x="3810000" y="990600"/>
              <a:ext cx="533400" cy="190500"/>
            </a:xfrm>
            <a:prstGeom prst="line">
              <a:avLst/>
            </a:prstGeom>
            <a:ln w="317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H="1" flipV="1">
              <a:off x="4343400" y="990600"/>
              <a:ext cx="533400" cy="190500"/>
            </a:xfrm>
            <a:prstGeom prst="line">
              <a:avLst/>
            </a:prstGeom>
            <a:ln w="317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V="1">
              <a:off x="4876800" y="990600"/>
              <a:ext cx="533400" cy="190500"/>
            </a:xfrm>
            <a:prstGeom prst="line">
              <a:avLst/>
            </a:prstGeom>
            <a:ln w="317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H="1" flipV="1">
              <a:off x="5410200" y="990600"/>
              <a:ext cx="533400" cy="190500"/>
            </a:xfrm>
            <a:prstGeom prst="line">
              <a:avLst/>
            </a:prstGeom>
            <a:ln w="317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V="1">
              <a:off x="5943600" y="990600"/>
              <a:ext cx="533400" cy="190500"/>
            </a:xfrm>
            <a:prstGeom prst="line">
              <a:avLst/>
            </a:prstGeom>
            <a:ln w="31750">
              <a:solidFill>
                <a:srgbClr val="7030A0"/>
              </a:solidFill>
            </a:ln>
          </p:spPr>
          <p:style>
            <a:lnRef idx="1">
              <a:schemeClr val="accent1"/>
            </a:lnRef>
            <a:fillRef idx="0">
              <a:schemeClr val="accent1"/>
            </a:fillRef>
            <a:effectRef idx="0">
              <a:schemeClr val="accent1"/>
            </a:effectRef>
            <a:fontRef idx="minor">
              <a:schemeClr val="tx1"/>
            </a:fontRef>
          </p:style>
        </p:cxnSp>
      </p:grpSp>
      <p:grpSp>
        <p:nvGrpSpPr>
          <p:cNvPr id="32" name="Group 31"/>
          <p:cNvGrpSpPr/>
          <p:nvPr/>
        </p:nvGrpSpPr>
        <p:grpSpPr>
          <a:xfrm>
            <a:off x="5004048" y="1844824"/>
            <a:ext cx="1291208" cy="288032"/>
            <a:chOff x="4158880" y="4732784"/>
            <a:chExt cx="3308720" cy="576064"/>
          </a:xfrm>
        </p:grpSpPr>
        <p:sp>
          <p:nvSpPr>
            <p:cNvPr id="33" name="Oval 32"/>
            <p:cNvSpPr/>
            <p:nvPr/>
          </p:nvSpPr>
          <p:spPr>
            <a:xfrm rot="10800000">
              <a:off x="4158880" y="4732784"/>
              <a:ext cx="738082" cy="576064"/>
            </a:xfrm>
            <a:prstGeom prst="ellipse">
              <a:avLst/>
            </a:prstGeom>
            <a:solidFill>
              <a:srgbClr val="FFFF6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chemeClr val="tx1"/>
                  </a:solidFill>
                </a:rPr>
                <a:t>-</a:t>
              </a:r>
              <a:endParaRPr lang="en-US" sz="3200" dirty="0">
                <a:solidFill>
                  <a:schemeClr val="tx1"/>
                </a:solidFill>
              </a:endParaRPr>
            </a:p>
          </p:txBody>
        </p:sp>
        <p:cxnSp>
          <p:nvCxnSpPr>
            <p:cNvPr id="34" name="Straight Connector 33"/>
            <p:cNvCxnSpPr/>
            <p:nvPr/>
          </p:nvCxnSpPr>
          <p:spPr>
            <a:xfrm flipV="1">
              <a:off x="4800600" y="4876800"/>
              <a:ext cx="533400" cy="190500"/>
            </a:xfrm>
            <a:prstGeom prst="line">
              <a:avLst/>
            </a:prstGeom>
            <a:ln w="317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flipV="1">
              <a:off x="5334000" y="4876800"/>
              <a:ext cx="533400" cy="190500"/>
            </a:xfrm>
            <a:prstGeom prst="line">
              <a:avLst/>
            </a:prstGeom>
            <a:ln w="317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V="1">
              <a:off x="5867400" y="4876800"/>
              <a:ext cx="533400" cy="190500"/>
            </a:xfrm>
            <a:prstGeom prst="line">
              <a:avLst/>
            </a:prstGeom>
            <a:ln w="317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H="1" flipV="1">
              <a:off x="6400800" y="4876800"/>
              <a:ext cx="533400" cy="190500"/>
            </a:xfrm>
            <a:prstGeom prst="line">
              <a:avLst/>
            </a:prstGeom>
            <a:ln w="317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V="1">
              <a:off x="6934200" y="4876800"/>
              <a:ext cx="533400" cy="190500"/>
            </a:xfrm>
            <a:prstGeom prst="line">
              <a:avLst/>
            </a:prstGeom>
            <a:ln w="31750">
              <a:solidFill>
                <a:srgbClr val="7030A0"/>
              </a:solidFill>
            </a:ln>
          </p:spPr>
          <p:style>
            <a:lnRef idx="1">
              <a:schemeClr val="accent1"/>
            </a:lnRef>
            <a:fillRef idx="0">
              <a:schemeClr val="accent1"/>
            </a:fillRef>
            <a:effectRef idx="0">
              <a:schemeClr val="accent1"/>
            </a:effectRef>
            <a:fontRef idx="minor">
              <a:schemeClr val="tx1"/>
            </a:fontRef>
          </p:style>
        </p:cxnSp>
      </p:grpSp>
      <p:grpSp>
        <p:nvGrpSpPr>
          <p:cNvPr id="46" name="Group 45"/>
          <p:cNvGrpSpPr/>
          <p:nvPr/>
        </p:nvGrpSpPr>
        <p:grpSpPr>
          <a:xfrm>
            <a:off x="2123728" y="5589240"/>
            <a:ext cx="1371600" cy="228600"/>
            <a:chOff x="2819400" y="2514600"/>
            <a:chExt cx="1864112" cy="304800"/>
          </a:xfrm>
        </p:grpSpPr>
        <p:cxnSp>
          <p:nvCxnSpPr>
            <p:cNvPr id="47" name="Straight Connector 46"/>
            <p:cNvCxnSpPr>
              <a:endCxn id="49" idx="0"/>
            </p:cNvCxnSpPr>
            <p:nvPr/>
          </p:nvCxnSpPr>
          <p:spPr>
            <a:xfrm>
              <a:off x="3231398" y="2514601"/>
              <a:ext cx="187270" cy="130627"/>
            </a:xfrm>
            <a:prstGeom prst="line">
              <a:avLst/>
            </a:prstGeom>
            <a:ln w="50800">
              <a:solidFill>
                <a:srgbClr val="6699FF"/>
              </a:solidFill>
            </a:ln>
          </p:spPr>
          <p:style>
            <a:lnRef idx="1">
              <a:schemeClr val="accent1"/>
            </a:lnRef>
            <a:fillRef idx="0">
              <a:schemeClr val="accent1"/>
            </a:fillRef>
            <a:effectRef idx="0">
              <a:schemeClr val="accent1"/>
            </a:effectRef>
            <a:fontRef idx="minor">
              <a:schemeClr val="tx1"/>
            </a:fontRef>
          </p:style>
        </p:cxnSp>
        <p:sp>
          <p:nvSpPr>
            <p:cNvPr id="48" name="Oval 47"/>
            <p:cNvSpPr/>
            <p:nvPr/>
          </p:nvSpPr>
          <p:spPr>
            <a:xfrm rot="10800000">
              <a:off x="2819400" y="2558143"/>
              <a:ext cx="224725" cy="261257"/>
            </a:xfrm>
            <a:prstGeom prst="ellipse">
              <a:avLst/>
            </a:prstGeom>
            <a:solidFill>
              <a:srgbClr val="FFFF6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rPr>
                <a:t>-</a:t>
              </a:r>
              <a:endParaRPr lang="en-US" sz="2400" dirty="0">
                <a:solidFill>
                  <a:schemeClr val="tx1"/>
                </a:solidFill>
              </a:endParaRPr>
            </a:p>
          </p:txBody>
        </p:sp>
        <p:sp>
          <p:nvSpPr>
            <p:cNvPr id="49" name="Oval 48"/>
            <p:cNvSpPr/>
            <p:nvPr/>
          </p:nvSpPr>
          <p:spPr>
            <a:xfrm rot="16200000">
              <a:off x="3400402" y="2532866"/>
              <a:ext cx="261257" cy="224725"/>
            </a:xfrm>
            <a:prstGeom prst="ellipse">
              <a:avLst/>
            </a:prstGeom>
            <a:solidFill>
              <a:schemeClr val="accent1">
                <a:alpha val="37000"/>
              </a:schemeClr>
            </a:solidFill>
            <a:ln>
              <a:solidFill>
                <a:srgbClr val="00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a:t>
              </a:r>
              <a:endParaRPr lang="en-US" dirty="0">
                <a:solidFill>
                  <a:schemeClr val="tx1"/>
                </a:solidFill>
              </a:endParaRPr>
            </a:p>
          </p:txBody>
        </p:sp>
        <p:cxnSp>
          <p:nvCxnSpPr>
            <p:cNvPr id="50" name="Straight Connector 49"/>
            <p:cNvCxnSpPr/>
            <p:nvPr/>
          </p:nvCxnSpPr>
          <p:spPr>
            <a:xfrm flipH="1">
              <a:off x="3044125" y="2514600"/>
              <a:ext cx="187270" cy="152399"/>
            </a:xfrm>
            <a:prstGeom prst="line">
              <a:avLst/>
            </a:prstGeom>
            <a:ln w="50800">
              <a:solidFill>
                <a:srgbClr val="6699FF"/>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flipV="1">
              <a:off x="3642732" y="2514600"/>
              <a:ext cx="208156" cy="95250"/>
            </a:xfrm>
            <a:prstGeom prst="line">
              <a:avLst/>
            </a:prstGeom>
            <a:ln w="317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flipH="1" flipV="1">
              <a:off x="3850888" y="2514600"/>
              <a:ext cx="208156" cy="95250"/>
            </a:xfrm>
            <a:prstGeom prst="line">
              <a:avLst/>
            </a:prstGeom>
            <a:ln w="317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flipV="1">
              <a:off x="4059044" y="2514600"/>
              <a:ext cx="208156" cy="95250"/>
            </a:xfrm>
            <a:prstGeom prst="line">
              <a:avLst/>
            </a:prstGeom>
            <a:ln w="317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flipH="1" flipV="1">
              <a:off x="4267200" y="2514600"/>
              <a:ext cx="208156" cy="95250"/>
            </a:xfrm>
            <a:prstGeom prst="line">
              <a:avLst/>
            </a:prstGeom>
            <a:ln w="317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flipV="1">
              <a:off x="4475356" y="2514600"/>
              <a:ext cx="208156" cy="95250"/>
            </a:xfrm>
            <a:prstGeom prst="line">
              <a:avLst/>
            </a:prstGeom>
            <a:ln w="31750">
              <a:solidFill>
                <a:srgbClr val="7030A0"/>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srcRect/>
          <a:stretch>
            <a:fillRect/>
          </a:stretch>
        </p:blipFill>
        <p:spPr bwMode="auto">
          <a:xfrm>
            <a:off x="755576" y="980728"/>
            <a:ext cx="7488832" cy="5256584"/>
          </a:xfrm>
          <a:prstGeom prst="rect">
            <a:avLst/>
          </a:prstGeom>
          <a:noFill/>
          <a:ln w="9525">
            <a:noFill/>
            <a:miter lim="800000"/>
            <a:headEnd/>
            <a:tailEnd/>
          </a:ln>
        </p:spPr>
      </p:pic>
      <p:sp>
        <p:nvSpPr>
          <p:cNvPr id="4" name="TextBox 3"/>
          <p:cNvSpPr txBox="1"/>
          <p:nvPr/>
        </p:nvSpPr>
        <p:spPr>
          <a:xfrm>
            <a:off x="971600" y="620688"/>
            <a:ext cx="7347396" cy="523220"/>
          </a:xfrm>
          <a:prstGeom prst="rect">
            <a:avLst/>
          </a:prstGeom>
          <a:noFill/>
        </p:spPr>
        <p:txBody>
          <a:bodyPr wrap="none" rtlCol="0">
            <a:spAutoFit/>
          </a:bodyPr>
          <a:lstStyle/>
          <a:p>
            <a:r>
              <a:rPr lang="en-US" sz="2800" b="1" dirty="0" smtClean="0"/>
              <a:t>Foam experimental set up for high temperature </a:t>
            </a:r>
            <a:endParaRPr lang="en-US" sz="2800" b="1"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nvGraphicFramePr>
        <p:xfrm>
          <a:off x="899592" y="1196752"/>
          <a:ext cx="7200800" cy="3680048"/>
        </p:xfrm>
        <a:graphic>
          <a:graphicData uri="http://schemas.openxmlformats.org/drawingml/2006/chart">
            <c:chart xmlns:c="http://schemas.openxmlformats.org/drawingml/2006/chart" xmlns:r="http://schemas.openxmlformats.org/officeDocument/2006/relationships" r:id="rId2"/>
          </a:graphicData>
        </a:graphic>
      </p:graphicFrame>
      <p:sp>
        <p:nvSpPr>
          <p:cNvPr id="123905" name="Rectangle 1"/>
          <p:cNvSpPr>
            <a:spLocks noChangeArrowheads="1"/>
          </p:cNvSpPr>
          <p:nvPr/>
        </p:nvSpPr>
        <p:spPr bwMode="auto">
          <a:xfrm>
            <a:off x="611560" y="4869160"/>
            <a:ext cx="7884368" cy="123110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600" i="0" u="none" strike="noStrike" cap="none" normalizeH="0" baseline="0" dirty="0" smtClean="0">
                <a:ln>
                  <a:noFill/>
                </a:ln>
                <a:solidFill>
                  <a:schemeClr val="tx1"/>
                </a:solidFill>
                <a:effectLst/>
                <a:latin typeface="Arial" pitchFamily="34" charset="0"/>
                <a:ea typeface="Calibri" pitchFamily="34" charset="0"/>
                <a:cs typeface="Arial" pitchFamily="34" charset="0"/>
              </a:rPr>
              <a:t>B</a:t>
            </a:r>
            <a:r>
              <a:rPr kumimoji="0" lang="en-US" sz="1400" i="0" u="none" strike="noStrike" cap="none" normalizeH="0" baseline="0" dirty="0" smtClean="0">
                <a:ln>
                  <a:noFill/>
                </a:ln>
                <a:solidFill>
                  <a:schemeClr val="tx1"/>
                </a:solidFill>
                <a:effectLst/>
                <a:latin typeface="Arial" pitchFamily="34" charset="0"/>
                <a:ea typeface="Calibri" pitchFamily="34" charset="0"/>
                <a:cs typeface="Arial" pitchFamily="34" charset="0"/>
              </a:rPr>
              <a:t>efore starting the co-injection, 0.5 PV of surfactant solution was fed. Co-injection starts at time zero. Injection was 2 cm</a:t>
            </a:r>
            <a:r>
              <a:rPr kumimoji="0" lang="en-US" sz="1400" i="0" u="none" strike="noStrike" cap="none" normalizeH="0" baseline="30000" dirty="0" smtClean="0">
                <a:ln>
                  <a:noFill/>
                </a:ln>
                <a:solidFill>
                  <a:schemeClr val="tx1"/>
                </a:solidFill>
                <a:effectLst/>
                <a:latin typeface="Arial" pitchFamily="34" charset="0"/>
                <a:ea typeface="Calibri" pitchFamily="34" charset="0"/>
                <a:cs typeface="Arial" pitchFamily="34" charset="0"/>
              </a:rPr>
              <a:t>3</a:t>
            </a:r>
            <a:r>
              <a:rPr kumimoji="0" lang="en-US" sz="1400" i="0" u="none" strike="noStrike" cap="none" normalizeH="0" baseline="0" dirty="0" smtClean="0">
                <a:ln>
                  <a:noFill/>
                </a:ln>
                <a:solidFill>
                  <a:schemeClr val="tx1"/>
                </a:solidFill>
                <a:effectLst/>
                <a:latin typeface="Arial" pitchFamily="34" charset="0"/>
                <a:ea typeface="Calibri" pitchFamily="34" charset="0"/>
                <a:cs typeface="Arial" pitchFamily="34" charset="0"/>
              </a:rPr>
              <a:t>/min of surfactant and 20 </a:t>
            </a:r>
            <a:r>
              <a:rPr kumimoji="0" lang="en-US" sz="140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sccm</a:t>
            </a:r>
            <a:r>
              <a:rPr kumimoji="0" lang="en-US" sz="1400" i="0" u="none" strike="noStrike" cap="none" normalizeH="0" baseline="0" dirty="0" smtClean="0">
                <a:ln>
                  <a:noFill/>
                </a:ln>
                <a:solidFill>
                  <a:schemeClr val="tx1"/>
                </a:solidFill>
                <a:effectLst/>
                <a:latin typeface="Arial" pitchFamily="34" charset="0"/>
                <a:ea typeface="Calibri" pitchFamily="34" charset="0"/>
                <a:cs typeface="Arial" pitchFamily="34" charset="0"/>
              </a:rPr>
              <a:t> of N</a:t>
            </a:r>
            <a:r>
              <a:rPr kumimoji="0" lang="en-US" sz="1400" i="0" u="none" strike="noStrike" cap="none" normalizeH="0" baseline="-30000" dirty="0" smtClean="0">
                <a:ln>
                  <a:noFill/>
                </a:ln>
                <a:solidFill>
                  <a:schemeClr val="tx1"/>
                </a:solidFill>
                <a:effectLst/>
                <a:latin typeface="Arial" pitchFamily="34" charset="0"/>
                <a:ea typeface="Calibri" pitchFamily="34" charset="0"/>
                <a:cs typeface="Arial" pitchFamily="34" charset="0"/>
              </a:rPr>
              <a:t>2</a:t>
            </a:r>
            <a:r>
              <a:rPr kumimoji="0" lang="en-US" sz="1400" i="0" u="none" strike="noStrike" cap="none" normalizeH="0" baseline="0" dirty="0" smtClean="0">
                <a:ln>
                  <a:noFill/>
                </a:ln>
                <a:solidFill>
                  <a:schemeClr val="tx1"/>
                </a:solidFill>
                <a:effectLst/>
                <a:latin typeface="Arial" pitchFamily="34" charset="0"/>
                <a:ea typeface="Calibri" pitchFamily="34" charset="0"/>
                <a:cs typeface="Arial" pitchFamily="34" charset="0"/>
              </a:rPr>
              <a:t>. The foam quality at inlet conditions was 70%. Injection stopped after 1 h, and the system kept producing foam for additional 45 min. 1 PV of liquid injected is equivalent to 0.47 h, total superficial velocity 76 ft/day.</a:t>
            </a:r>
            <a:endParaRPr kumimoji="0" lang="en-US" sz="105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400" i="0" u="none" strike="noStrike" cap="none" normalizeH="0" baseline="0" dirty="0" smtClean="0">
                <a:ln>
                  <a:noFill/>
                </a:ln>
                <a:solidFill>
                  <a:schemeClr val="tx1"/>
                </a:solidFill>
                <a:effectLst/>
                <a:latin typeface="Arial" pitchFamily="34" charset="0"/>
                <a:ea typeface="Calibri" pitchFamily="34" charset="0"/>
                <a:cs typeface="Arial" pitchFamily="34" charset="0"/>
              </a:rPr>
              <a:t>Surfactant: 1% A2 in </a:t>
            </a:r>
            <a:r>
              <a:rPr kumimoji="0" lang="en-US" sz="140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NaCl</a:t>
            </a:r>
            <a:r>
              <a:rPr kumimoji="0" lang="en-US" sz="1400" i="0" u="none" strike="noStrike" cap="none" normalizeH="0" baseline="0" dirty="0" smtClean="0">
                <a:ln>
                  <a:noFill/>
                </a:ln>
                <a:solidFill>
                  <a:schemeClr val="tx1"/>
                </a:solidFill>
                <a:effectLst/>
                <a:latin typeface="Arial" pitchFamily="34" charset="0"/>
                <a:ea typeface="Calibri" pitchFamily="34" charset="0"/>
                <a:cs typeface="Arial" pitchFamily="34" charset="0"/>
              </a:rPr>
              <a:t> brine at seawater ionic strength. </a:t>
            </a:r>
            <a:r>
              <a:rPr kumimoji="0" lang="en-US" sz="1600" b="1" i="0" u="none" strike="noStrike" cap="none" normalizeH="0" baseline="0" dirty="0" smtClean="0">
                <a:ln>
                  <a:noFill/>
                </a:ln>
                <a:solidFill>
                  <a:srgbClr val="008000"/>
                </a:solidFill>
                <a:effectLst/>
                <a:latin typeface="Arial" pitchFamily="34" charset="0"/>
                <a:ea typeface="Calibri" pitchFamily="34" charset="0"/>
                <a:cs typeface="Arial" pitchFamily="34" charset="0"/>
              </a:rPr>
              <a:t>(Anionic)</a:t>
            </a:r>
            <a:endParaRPr kumimoji="0" lang="en-US" sz="2400" b="1" i="0" u="none" strike="noStrike" cap="none" normalizeH="0" baseline="0" dirty="0" smtClean="0">
              <a:ln>
                <a:noFill/>
              </a:ln>
              <a:solidFill>
                <a:srgbClr val="008000"/>
              </a:solidFill>
              <a:effectLst/>
              <a:latin typeface="Arial" pitchFamily="34" charset="0"/>
            </a:endParaRPr>
          </a:p>
        </p:txBody>
      </p:sp>
      <p:sp>
        <p:nvSpPr>
          <p:cNvPr id="5" name="TextBox 4"/>
          <p:cNvSpPr txBox="1"/>
          <p:nvPr/>
        </p:nvSpPr>
        <p:spPr>
          <a:xfrm>
            <a:off x="2411760" y="620688"/>
            <a:ext cx="4116640" cy="461665"/>
          </a:xfrm>
          <a:prstGeom prst="rect">
            <a:avLst/>
          </a:prstGeom>
          <a:noFill/>
        </p:spPr>
        <p:txBody>
          <a:bodyPr wrap="none" rtlCol="0">
            <a:spAutoFit/>
          </a:bodyPr>
          <a:lstStyle/>
          <a:p>
            <a:r>
              <a:rPr lang="en-US" sz="2400" dirty="0" smtClean="0"/>
              <a:t>Typical startup of a strong foam</a:t>
            </a:r>
            <a:endParaRPr lang="en-US" sz="24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nvGraphicFramePr>
        <p:xfrm>
          <a:off x="1331640" y="1772816"/>
          <a:ext cx="6480720" cy="3528392"/>
        </p:xfrm>
        <a:graphic>
          <a:graphicData uri="http://schemas.openxmlformats.org/drawingml/2006/chart">
            <c:chart xmlns:c="http://schemas.openxmlformats.org/drawingml/2006/chart" xmlns:r="http://schemas.openxmlformats.org/officeDocument/2006/relationships" r:id="rId2"/>
          </a:graphicData>
        </a:graphic>
      </p:graphicFrame>
      <p:sp>
        <p:nvSpPr>
          <p:cNvPr id="3" name="Rectangle 2"/>
          <p:cNvSpPr/>
          <p:nvPr/>
        </p:nvSpPr>
        <p:spPr>
          <a:xfrm>
            <a:off x="827584" y="5085184"/>
            <a:ext cx="7776864" cy="1200329"/>
          </a:xfrm>
          <a:prstGeom prst="rect">
            <a:avLst/>
          </a:prstGeom>
        </p:spPr>
        <p:txBody>
          <a:bodyPr wrap="square">
            <a:spAutoFit/>
          </a:bodyPr>
          <a:lstStyle/>
          <a:p>
            <a:pPr algn="just"/>
            <a:r>
              <a:rPr lang="en-US" dirty="0" smtClean="0"/>
              <a:t>The surfactant flow rate was 1 cm</a:t>
            </a:r>
            <a:r>
              <a:rPr lang="en-US" baseline="30000" dirty="0" smtClean="0"/>
              <a:t>3</a:t>
            </a:r>
            <a:r>
              <a:rPr lang="en-US" dirty="0" smtClean="0"/>
              <a:t>/min, Nitrogen injection at 10 </a:t>
            </a:r>
            <a:r>
              <a:rPr lang="en-US" dirty="0" err="1" smtClean="0"/>
              <a:t>sccm</a:t>
            </a:r>
            <a:r>
              <a:rPr lang="en-US" dirty="0" smtClean="0"/>
              <a:t>. Oil injection was at 0.1 cm</a:t>
            </a:r>
            <a:r>
              <a:rPr lang="en-US" baseline="30000" dirty="0" smtClean="0"/>
              <a:t>3</a:t>
            </a:r>
            <a:r>
              <a:rPr lang="en-US" dirty="0" smtClean="0"/>
              <a:t>/min for 25 min, as indicated in the figure.  Total superficial velocity 38 ft/day. 55 min of injection of liquid is equivalent to 1 PV . System: 1% Z</a:t>
            </a:r>
            <a:r>
              <a:rPr lang="en-US" baseline="-25000" dirty="0" smtClean="0"/>
              <a:t>2</a:t>
            </a:r>
            <a:r>
              <a:rPr lang="en-US" dirty="0" smtClean="0"/>
              <a:t>+A</a:t>
            </a:r>
            <a:r>
              <a:rPr lang="en-US" baseline="-25000" dirty="0" smtClean="0"/>
              <a:t>2</a:t>
            </a:r>
            <a:r>
              <a:rPr lang="en-US" dirty="0" smtClean="0"/>
              <a:t>, 2:1 (w/w) in synthetic seawater . </a:t>
            </a:r>
            <a:r>
              <a:rPr lang="en-US" b="1" dirty="0" smtClean="0">
                <a:solidFill>
                  <a:srgbClr val="008000"/>
                </a:solidFill>
              </a:rPr>
              <a:t>(Anionic + </a:t>
            </a:r>
            <a:r>
              <a:rPr lang="en-US" b="1" dirty="0" err="1" smtClean="0">
                <a:solidFill>
                  <a:srgbClr val="FF0000"/>
                </a:solidFill>
              </a:rPr>
              <a:t>Zwitterionic</a:t>
            </a:r>
            <a:r>
              <a:rPr lang="en-US" b="1" dirty="0" smtClean="0">
                <a:solidFill>
                  <a:srgbClr val="008000"/>
                </a:solidFill>
              </a:rPr>
              <a:t>)</a:t>
            </a:r>
            <a:endParaRPr lang="en-US" b="1" dirty="0">
              <a:solidFill>
                <a:srgbClr val="008000"/>
              </a:solidFill>
            </a:endParaRPr>
          </a:p>
        </p:txBody>
      </p:sp>
      <p:sp>
        <p:nvSpPr>
          <p:cNvPr id="4" name="TextBox 3"/>
          <p:cNvSpPr txBox="1"/>
          <p:nvPr/>
        </p:nvSpPr>
        <p:spPr>
          <a:xfrm>
            <a:off x="539552" y="836712"/>
            <a:ext cx="7924800" cy="461665"/>
          </a:xfrm>
          <a:prstGeom prst="rect">
            <a:avLst/>
          </a:prstGeom>
          <a:noFill/>
        </p:spPr>
        <p:txBody>
          <a:bodyPr wrap="square" rtlCol="0">
            <a:spAutoFit/>
          </a:bodyPr>
          <a:lstStyle/>
          <a:p>
            <a:pPr algn="ctr"/>
            <a:r>
              <a:rPr lang="en-US" sz="2400" dirty="0" smtClean="0"/>
              <a:t>Startup of foam and behavior while oil was co injected</a:t>
            </a:r>
            <a:endParaRPr lang="en-US" sz="2400" dirty="0"/>
          </a:p>
        </p:txBody>
      </p:sp>
      <p:sp>
        <p:nvSpPr>
          <p:cNvPr id="5" name="TextBox 4"/>
          <p:cNvSpPr txBox="1"/>
          <p:nvPr/>
        </p:nvSpPr>
        <p:spPr>
          <a:xfrm>
            <a:off x="395536" y="476672"/>
            <a:ext cx="8244886" cy="461665"/>
          </a:xfrm>
          <a:prstGeom prst="rect">
            <a:avLst/>
          </a:prstGeom>
          <a:noFill/>
        </p:spPr>
        <p:txBody>
          <a:bodyPr wrap="none" rtlCol="0">
            <a:spAutoFit/>
          </a:bodyPr>
          <a:lstStyle/>
          <a:p>
            <a:r>
              <a:rPr lang="en-US" sz="2400" b="1" dirty="0" smtClean="0"/>
              <a:t>Foams should  not produce viscous emulsions in presence of oil</a:t>
            </a:r>
            <a:endParaRPr lang="en-US" sz="2400" b="1" dirty="0"/>
          </a:p>
        </p:txBody>
      </p:sp>
      <p:sp>
        <p:nvSpPr>
          <p:cNvPr id="6" name="TextBox 5"/>
          <p:cNvSpPr txBox="1"/>
          <p:nvPr/>
        </p:nvSpPr>
        <p:spPr>
          <a:xfrm>
            <a:off x="4499992" y="1268760"/>
            <a:ext cx="2975045" cy="861774"/>
          </a:xfrm>
          <a:prstGeom prst="rect">
            <a:avLst/>
          </a:prstGeom>
          <a:noFill/>
        </p:spPr>
        <p:txBody>
          <a:bodyPr wrap="none" rtlCol="0">
            <a:spAutoFit/>
          </a:bodyPr>
          <a:lstStyle/>
          <a:p>
            <a:r>
              <a:rPr lang="en-US" sz="1600" dirty="0" smtClean="0">
                <a:solidFill>
                  <a:srgbClr val="FF0000"/>
                </a:solidFill>
              </a:rPr>
              <a:t>68.1% N2</a:t>
            </a:r>
          </a:p>
          <a:p>
            <a:r>
              <a:rPr lang="en-US" sz="1600" dirty="0" smtClean="0">
                <a:solidFill>
                  <a:srgbClr val="FF0000"/>
                </a:solidFill>
              </a:rPr>
              <a:t>29%  Aqueous surfactant solution</a:t>
            </a:r>
          </a:p>
          <a:p>
            <a:r>
              <a:rPr lang="en-US" sz="1600" dirty="0" smtClean="0">
                <a:solidFill>
                  <a:srgbClr val="FF0000"/>
                </a:solidFill>
              </a:rPr>
              <a:t>2.9% Oil</a:t>
            </a:r>
            <a:endParaRPr lang="en-US" sz="1600" dirty="0">
              <a:solidFill>
                <a:srgbClr val="FF0000"/>
              </a:solidFill>
            </a:endParaRPr>
          </a:p>
        </p:txBody>
      </p:sp>
      <p:sp>
        <p:nvSpPr>
          <p:cNvPr id="7" name="Down Arrow 6"/>
          <p:cNvSpPr/>
          <p:nvPr/>
        </p:nvSpPr>
        <p:spPr>
          <a:xfrm rot="2040000">
            <a:off x="4052652" y="1667211"/>
            <a:ext cx="504056" cy="356956"/>
          </a:xfrm>
          <a:prstGeom prst="downArrow">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6832100" y="6248400"/>
            <a:ext cx="2133600" cy="365125"/>
          </a:xfrm>
        </p:spPr>
        <p:txBody>
          <a:bodyPr/>
          <a:lstStyle/>
          <a:p>
            <a:fld id="{EADD14C1-B74E-445D-B419-88728CA16AA4}" type="slidenum">
              <a:rPr lang="en-US" smtClean="0"/>
              <a:pPr/>
              <a:t>12</a:t>
            </a:fld>
            <a:endParaRPr lang="en-US" dirty="0"/>
          </a:p>
        </p:txBody>
      </p:sp>
      <p:sp>
        <p:nvSpPr>
          <p:cNvPr id="3" name="TextBox 2"/>
          <p:cNvSpPr txBox="1"/>
          <p:nvPr/>
        </p:nvSpPr>
        <p:spPr>
          <a:xfrm>
            <a:off x="611560" y="836712"/>
            <a:ext cx="7805791" cy="400110"/>
          </a:xfrm>
          <a:prstGeom prst="rect">
            <a:avLst/>
          </a:prstGeom>
          <a:noFill/>
        </p:spPr>
        <p:txBody>
          <a:bodyPr wrap="none" rtlCol="0">
            <a:spAutoFit/>
          </a:bodyPr>
          <a:lstStyle/>
          <a:p>
            <a:r>
              <a:rPr lang="en-US" sz="2000" b="1" dirty="0" smtClean="0"/>
              <a:t>Foam in the presence of oil under the microscope at room temperature </a:t>
            </a:r>
            <a:endParaRPr lang="en-US" sz="2000" b="1" dirty="0"/>
          </a:p>
        </p:txBody>
      </p:sp>
      <p:sp>
        <p:nvSpPr>
          <p:cNvPr id="4" name="TextBox 3"/>
          <p:cNvSpPr txBox="1"/>
          <p:nvPr/>
        </p:nvSpPr>
        <p:spPr>
          <a:xfrm>
            <a:off x="323528" y="1196752"/>
            <a:ext cx="8585395" cy="369332"/>
          </a:xfrm>
          <a:prstGeom prst="rect">
            <a:avLst/>
          </a:prstGeom>
          <a:noFill/>
        </p:spPr>
        <p:txBody>
          <a:bodyPr wrap="square" rtlCol="0">
            <a:spAutoFit/>
          </a:bodyPr>
          <a:lstStyle/>
          <a:p>
            <a:r>
              <a:rPr lang="en-US" b="1" dirty="0" smtClean="0"/>
              <a:t>Foam sampled  from  shaking  ~10 ml of 1% solution with 1 cc of synthetic oil.  </a:t>
            </a:r>
            <a:endParaRPr lang="en-US" b="1" dirty="0"/>
          </a:p>
        </p:txBody>
      </p:sp>
      <p:grpSp>
        <p:nvGrpSpPr>
          <p:cNvPr id="5" name="Group 4"/>
          <p:cNvGrpSpPr/>
          <p:nvPr/>
        </p:nvGrpSpPr>
        <p:grpSpPr>
          <a:xfrm>
            <a:off x="2411760" y="1772816"/>
            <a:ext cx="5832648" cy="3878949"/>
            <a:chOff x="533400" y="914400"/>
            <a:chExt cx="8432299" cy="5279270"/>
          </a:xfrm>
        </p:grpSpPr>
        <p:pic>
          <p:nvPicPr>
            <p:cNvPr id="6" name="Picture 2"/>
            <p:cNvPicPr>
              <a:picLocks noChangeAspect="1" noChangeArrowheads="1"/>
            </p:cNvPicPr>
            <p:nvPr/>
          </p:nvPicPr>
          <p:blipFill>
            <a:blip r:embed="rId2" cstate="print"/>
            <a:srcRect/>
            <a:stretch>
              <a:fillRect/>
            </a:stretch>
          </p:blipFill>
          <p:spPr bwMode="auto">
            <a:xfrm>
              <a:off x="685800" y="914400"/>
              <a:ext cx="2718571" cy="2041142"/>
            </a:xfrm>
            <a:prstGeom prst="rect">
              <a:avLst/>
            </a:prstGeom>
            <a:noFill/>
            <a:ln w="9525">
              <a:noFill/>
              <a:miter lim="800000"/>
              <a:headEnd/>
              <a:tailEnd/>
            </a:ln>
            <a:effectLst/>
          </p:spPr>
        </p:pic>
        <p:pic>
          <p:nvPicPr>
            <p:cNvPr id="7" name="Picture 3"/>
            <p:cNvPicPr>
              <a:picLocks noChangeAspect="1" noChangeArrowheads="1"/>
            </p:cNvPicPr>
            <p:nvPr/>
          </p:nvPicPr>
          <p:blipFill>
            <a:blip r:embed="rId3" cstate="print"/>
            <a:srcRect/>
            <a:stretch>
              <a:fillRect/>
            </a:stretch>
          </p:blipFill>
          <p:spPr bwMode="auto">
            <a:xfrm>
              <a:off x="5334000" y="914400"/>
              <a:ext cx="2819400" cy="2116846"/>
            </a:xfrm>
            <a:prstGeom prst="rect">
              <a:avLst/>
            </a:prstGeom>
            <a:noFill/>
            <a:ln w="9525">
              <a:noFill/>
              <a:miter lim="800000"/>
              <a:headEnd/>
              <a:tailEnd/>
            </a:ln>
            <a:effectLst/>
          </p:spPr>
        </p:pic>
        <p:pic>
          <p:nvPicPr>
            <p:cNvPr id="8" name="Picture 4"/>
            <p:cNvPicPr>
              <a:picLocks noChangeAspect="1" noChangeArrowheads="1"/>
            </p:cNvPicPr>
            <p:nvPr/>
          </p:nvPicPr>
          <p:blipFill>
            <a:blip r:embed="rId4" cstate="print"/>
            <a:srcRect/>
            <a:stretch>
              <a:fillRect/>
            </a:stretch>
          </p:blipFill>
          <p:spPr bwMode="auto">
            <a:xfrm>
              <a:off x="533400" y="3962400"/>
              <a:ext cx="2841715" cy="2133600"/>
            </a:xfrm>
            <a:prstGeom prst="rect">
              <a:avLst/>
            </a:prstGeom>
            <a:noFill/>
            <a:ln w="9525">
              <a:noFill/>
              <a:miter lim="800000"/>
              <a:headEnd/>
              <a:tailEnd/>
            </a:ln>
            <a:effectLst/>
          </p:spPr>
        </p:pic>
        <p:pic>
          <p:nvPicPr>
            <p:cNvPr id="9" name="Picture 5"/>
            <p:cNvPicPr>
              <a:picLocks noChangeAspect="1" noChangeArrowheads="1"/>
            </p:cNvPicPr>
            <p:nvPr/>
          </p:nvPicPr>
          <p:blipFill>
            <a:blip r:embed="rId5" cstate="print"/>
            <a:srcRect/>
            <a:stretch>
              <a:fillRect/>
            </a:stretch>
          </p:blipFill>
          <p:spPr bwMode="auto">
            <a:xfrm>
              <a:off x="5257800" y="3962400"/>
              <a:ext cx="2971800" cy="2231270"/>
            </a:xfrm>
            <a:prstGeom prst="rect">
              <a:avLst/>
            </a:prstGeom>
            <a:noFill/>
            <a:ln w="9525">
              <a:noFill/>
              <a:miter lim="800000"/>
              <a:headEnd/>
              <a:tailEnd/>
            </a:ln>
            <a:effectLst/>
          </p:spPr>
        </p:pic>
        <p:sp>
          <p:nvSpPr>
            <p:cNvPr id="10" name="Oval 9"/>
            <p:cNvSpPr/>
            <p:nvPr/>
          </p:nvSpPr>
          <p:spPr>
            <a:xfrm>
              <a:off x="3733800" y="2895600"/>
              <a:ext cx="304800" cy="304800"/>
            </a:xfrm>
            <a:prstGeom prst="ellipse">
              <a:avLst/>
            </a:prstGeom>
            <a:noFill/>
            <a:ln w="508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3505200" y="2438400"/>
              <a:ext cx="736099" cy="369332"/>
            </a:xfrm>
            <a:prstGeom prst="rect">
              <a:avLst/>
            </a:prstGeom>
            <a:noFill/>
          </p:spPr>
          <p:txBody>
            <a:bodyPr wrap="none" rtlCol="0">
              <a:spAutoFit/>
            </a:bodyPr>
            <a:lstStyle/>
            <a:p>
              <a:r>
                <a:rPr lang="en-US" dirty="0" smtClean="0">
                  <a:solidFill>
                    <a:srgbClr val="FFC000"/>
                  </a:solidFill>
                </a:rPr>
                <a:t>80</a:t>
              </a:r>
              <a:r>
                <a:rPr lang="en-US" dirty="0" smtClean="0">
                  <a:solidFill>
                    <a:srgbClr val="FFC000"/>
                  </a:solidFill>
                  <a:latin typeface="Symbol" pitchFamily="18" charset="2"/>
                </a:rPr>
                <a:t>m</a:t>
              </a:r>
              <a:r>
                <a:rPr lang="en-US" dirty="0" smtClean="0">
                  <a:solidFill>
                    <a:srgbClr val="FFC000"/>
                  </a:solidFill>
                </a:rPr>
                <a:t>m</a:t>
              </a:r>
              <a:endParaRPr lang="en-US" dirty="0">
                <a:solidFill>
                  <a:srgbClr val="FFC000"/>
                </a:solidFill>
              </a:endParaRPr>
            </a:p>
          </p:txBody>
        </p:sp>
        <p:sp>
          <p:nvSpPr>
            <p:cNvPr id="12" name="Oval 11"/>
            <p:cNvSpPr/>
            <p:nvPr/>
          </p:nvSpPr>
          <p:spPr>
            <a:xfrm>
              <a:off x="7391400" y="4038600"/>
              <a:ext cx="685800" cy="685800"/>
            </a:xfrm>
            <a:prstGeom prst="ellipse">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7391400" y="4800600"/>
              <a:ext cx="736099" cy="369332"/>
            </a:xfrm>
            <a:prstGeom prst="rect">
              <a:avLst/>
            </a:prstGeom>
            <a:noFill/>
          </p:spPr>
          <p:txBody>
            <a:bodyPr wrap="none" rtlCol="0">
              <a:spAutoFit/>
            </a:bodyPr>
            <a:lstStyle/>
            <a:p>
              <a:r>
                <a:rPr lang="en-US" dirty="0" smtClean="0">
                  <a:solidFill>
                    <a:srgbClr val="FF0000"/>
                  </a:solidFill>
                </a:rPr>
                <a:t>80</a:t>
              </a:r>
              <a:r>
                <a:rPr lang="en-US" dirty="0" smtClean="0">
                  <a:solidFill>
                    <a:srgbClr val="FF0000"/>
                  </a:solidFill>
                  <a:latin typeface="Symbol" pitchFamily="18" charset="2"/>
                </a:rPr>
                <a:t>m</a:t>
              </a:r>
              <a:r>
                <a:rPr lang="en-US" dirty="0" smtClean="0">
                  <a:solidFill>
                    <a:srgbClr val="FF0000"/>
                  </a:solidFill>
                </a:rPr>
                <a:t>m</a:t>
              </a:r>
              <a:endParaRPr lang="en-US" dirty="0">
                <a:solidFill>
                  <a:srgbClr val="FF0000"/>
                </a:solidFill>
              </a:endParaRPr>
            </a:p>
          </p:txBody>
        </p:sp>
        <p:sp>
          <p:nvSpPr>
            <p:cNvPr id="14" name="TextBox 13"/>
            <p:cNvSpPr txBox="1"/>
            <p:nvPr/>
          </p:nvSpPr>
          <p:spPr>
            <a:xfrm>
              <a:off x="7391400" y="1447800"/>
              <a:ext cx="500458" cy="338554"/>
            </a:xfrm>
            <a:prstGeom prst="rect">
              <a:avLst/>
            </a:prstGeom>
            <a:noFill/>
          </p:spPr>
          <p:txBody>
            <a:bodyPr wrap="none" rtlCol="0">
              <a:spAutoFit/>
            </a:bodyPr>
            <a:lstStyle/>
            <a:p>
              <a:r>
                <a:rPr lang="en-US" sz="1600" b="1" i="1" dirty="0" smtClean="0">
                  <a:solidFill>
                    <a:srgbClr val="00B050"/>
                  </a:solidFill>
                </a:rPr>
                <a:t>Gas</a:t>
              </a:r>
              <a:endParaRPr lang="en-US" sz="1600" b="1" i="1" dirty="0">
                <a:solidFill>
                  <a:srgbClr val="00B050"/>
                </a:solidFill>
              </a:endParaRPr>
            </a:p>
          </p:txBody>
        </p:sp>
        <p:sp>
          <p:nvSpPr>
            <p:cNvPr id="15" name="TextBox 14"/>
            <p:cNvSpPr txBox="1"/>
            <p:nvPr/>
          </p:nvSpPr>
          <p:spPr>
            <a:xfrm rot="1800000">
              <a:off x="7051776" y="2844458"/>
              <a:ext cx="1157690" cy="276999"/>
            </a:xfrm>
            <a:prstGeom prst="rect">
              <a:avLst/>
            </a:prstGeom>
            <a:noFill/>
          </p:spPr>
          <p:txBody>
            <a:bodyPr wrap="none" rtlCol="0">
              <a:spAutoFit/>
            </a:bodyPr>
            <a:lstStyle/>
            <a:p>
              <a:r>
                <a:rPr lang="en-US" sz="1200" b="1" i="1" dirty="0" smtClean="0">
                  <a:solidFill>
                    <a:schemeClr val="bg2">
                      <a:lumMod val="50000"/>
                    </a:schemeClr>
                  </a:solidFill>
                </a:rPr>
                <a:t>Aqueous phase</a:t>
              </a:r>
              <a:endParaRPr lang="en-US" sz="1200" b="1" i="1" dirty="0">
                <a:solidFill>
                  <a:schemeClr val="bg2">
                    <a:lumMod val="50000"/>
                  </a:schemeClr>
                </a:solidFill>
              </a:endParaRPr>
            </a:p>
          </p:txBody>
        </p:sp>
        <p:sp>
          <p:nvSpPr>
            <p:cNvPr id="16" name="TextBox 15"/>
            <p:cNvSpPr txBox="1"/>
            <p:nvPr/>
          </p:nvSpPr>
          <p:spPr>
            <a:xfrm>
              <a:off x="6400800" y="2057400"/>
              <a:ext cx="500458" cy="338554"/>
            </a:xfrm>
            <a:prstGeom prst="rect">
              <a:avLst/>
            </a:prstGeom>
            <a:noFill/>
          </p:spPr>
          <p:txBody>
            <a:bodyPr wrap="none" rtlCol="0">
              <a:spAutoFit/>
            </a:bodyPr>
            <a:lstStyle/>
            <a:p>
              <a:r>
                <a:rPr lang="en-US" sz="1600" b="1" i="1" dirty="0" smtClean="0">
                  <a:solidFill>
                    <a:srgbClr val="00B050"/>
                  </a:solidFill>
                </a:rPr>
                <a:t>Gas</a:t>
              </a:r>
              <a:endParaRPr lang="en-US" sz="1600" b="1" i="1" dirty="0">
                <a:solidFill>
                  <a:srgbClr val="00B050"/>
                </a:solidFill>
              </a:endParaRPr>
            </a:p>
          </p:txBody>
        </p:sp>
        <p:sp>
          <p:nvSpPr>
            <p:cNvPr id="17" name="TextBox 16"/>
            <p:cNvSpPr txBox="1"/>
            <p:nvPr/>
          </p:nvSpPr>
          <p:spPr>
            <a:xfrm>
              <a:off x="2514600" y="1447800"/>
              <a:ext cx="500458" cy="338554"/>
            </a:xfrm>
            <a:prstGeom prst="rect">
              <a:avLst/>
            </a:prstGeom>
            <a:noFill/>
          </p:spPr>
          <p:txBody>
            <a:bodyPr wrap="none" rtlCol="0">
              <a:spAutoFit/>
            </a:bodyPr>
            <a:lstStyle/>
            <a:p>
              <a:r>
                <a:rPr lang="en-US" sz="1600" b="1" i="1" dirty="0" smtClean="0">
                  <a:solidFill>
                    <a:srgbClr val="00B050"/>
                  </a:solidFill>
                </a:rPr>
                <a:t>Gas</a:t>
              </a:r>
              <a:endParaRPr lang="en-US" sz="1600" b="1" i="1" dirty="0">
                <a:solidFill>
                  <a:srgbClr val="00B050"/>
                </a:solidFill>
              </a:endParaRPr>
            </a:p>
          </p:txBody>
        </p:sp>
        <p:sp>
          <p:nvSpPr>
            <p:cNvPr id="18" name="TextBox 17"/>
            <p:cNvSpPr txBox="1"/>
            <p:nvPr/>
          </p:nvSpPr>
          <p:spPr>
            <a:xfrm>
              <a:off x="609600" y="914400"/>
              <a:ext cx="1613905" cy="376997"/>
            </a:xfrm>
            <a:prstGeom prst="rect">
              <a:avLst/>
            </a:prstGeom>
            <a:noFill/>
          </p:spPr>
          <p:txBody>
            <a:bodyPr wrap="none" rtlCol="0">
              <a:spAutoFit/>
            </a:bodyPr>
            <a:lstStyle/>
            <a:p>
              <a:r>
                <a:rPr lang="en-US" sz="1200" b="1" i="1" dirty="0" smtClean="0"/>
                <a:t>Aqueous phase</a:t>
              </a:r>
              <a:endParaRPr lang="en-US" sz="1200" b="1" i="1" dirty="0"/>
            </a:p>
          </p:txBody>
        </p:sp>
        <p:sp>
          <p:nvSpPr>
            <p:cNvPr id="19" name="TextBox 18"/>
            <p:cNvSpPr txBox="1"/>
            <p:nvPr/>
          </p:nvSpPr>
          <p:spPr>
            <a:xfrm>
              <a:off x="533400" y="3962400"/>
              <a:ext cx="1157689" cy="276999"/>
            </a:xfrm>
            <a:prstGeom prst="rect">
              <a:avLst/>
            </a:prstGeom>
            <a:noFill/>
          </p:spPr>
          <p:txBody>
            <a:bodyPr wrap="none" rtlCol="0">
              <a:spAutoFit/>
            </a:bodyPr>
            <a:lstStyle/>
            <a:p>
              <a:r>
                <a:rPr lang="en-US" sz="1200" b="1" i="1" dirty="0" smtClean="0">
                  <a:solidFill>
                    <a:schemeClr val="bg2"/>
                  </a:solidFill>
                </a:rPr>
                <a:t>Aqueous phase</a:t>
              </a:r>
              <a:endParaRPr lang="en-US" sz="1200" b="1" i="1" dirty="0">
                <a:solidFill>
                  <a:schemeClr val="bg2"/>
                </a:solidFill>
              </a:endParaRPr>
            </a:p>
          </p:txBody>
        </p:sp>
        <p:sp>
          <p:nvSpPr>
            <p:cNvPr id="20" name="TextBox 19"/>
            <p:cNvSpPr txBox="1"/>
            <p:nvPr/>
          </p:nvSpPr>
          <p:spPr>
            <a:xfrm>
              <a:off x="1295400" y="4191000"/>
              <a:ext cx="752129" cy="276999"/>
            </a:xfrm>
            <a:prstGeom prst="rect">
              <a:avLst/>
            </a:prstGeom>
            <a:noFill/>
          </p:spPr>
          <p:txBody>
            <a:bodyPr wrap="none" rtlCol="0">
              <a:spAutoFit/>
            </a:bodyPr>
            <a:lstStyle/>
            <a:p>
              <a:r>
                <a:rPr lang="en-US" sz="1200" b="1" i="1" dirty="0" smtClean="0">
                  <a:solidFill>
                    <a:schemeClr val="bg1">
                      <a:lumMod val="95000"/>
                      <a:lumOff val="5000"/>
                    </a:schemeClr>
                  </a:solidFill>
                </a:rPr>
                <a:t>Crude oil</a:t>
              </a:r>
              <a:endParaRPr lang="en-US" sz="1200" b="1" i="1" dirty="0">
                <a:solidFill>
                  <a:schemeClr val="bg1">
                    <a:lumMod val="95000"/>
                    <a:lumOff val="5000"/>
                  </a:schemeClr>
                </a:solidFill>
              </a:endParaRPr>
            </a:p>
          </p:txBody>
        </p:sp>
        <p:cxnSp>
          <p:nvCxnSpPr>
            <p:cNvPr id="21" name="Straight Arrow Connector 20"/>
            <p:cNvCxnSpPr/>
            <p:nvPr/>
          </p:nvCxnSpPr>
          <p:spPr>
            <a:xfrm flipV="1">
              <a:off x="2133600" y="4267200"/>
              <a:ext cx="381000" cy="76200"/>
            </a:xfrm>
            <a:prstGeom prst="straightConnector1">
              <a:avLst/>
            </a:prstGeom>
            <a:ln w="254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5410200" y="5334000"/>
              <a:ext cx="752129" cy="276999"/>
            </a:xfrm>
            <a:prstGeom prst="rect">
              <a:avLst/>
            </a:prstGeom>
            <a:noFill/>
          </p:spPr>
          <p:txBody>
            <a:bodyPr wrap="none" rtlCol="0">
              <a:spAutoFit/>
            </a:bodyPr>
            <a:lstStyle/>
            <a:p>
              <a:r>
                <a:rPr lang="en-US" sz="1200" b="1" i="1" dirty="0" smtClean="0">
                  <a:solidFill>
                    <a:schemeClr val="bg1">
                      <a:lumMod val="95000"/>
                      <a:lumOff val="5000"/>
                    </a:schemeClr>
                  </a:solidFill>
                </a:rPr>
                <a:t>Crude oil</a:t>
              </a:r>
              <a:endParaRPr lang="en-US" sz="1200" b="1" i="1" dirty="0">
                <a:solidFill>
                  <a:schemeClr val="bg1">
                    <a:lumMod val="95000"/>
                    <a:lumOff val="5000"/>
                  </a:schemeClr>
                </a:solidFill>
              </a:endParaRPr>
            </a:p>
          </p:txBody>
        </p:sp>
        <p:cxnSp>
          <p:nvCxnSpPr>
            <p:cNvPr id="23" name="Straight Arrow Connector 22"/>
            <p:cNvCxnSpPr/>
            <p:nvPr/>
          </p:nvCxnSpPr>
          <p:spPr>
            <a:xfrm>
              <a:off x="5943600" y="5638800"/>
              <a:ext cx="609600" cy="152400"/>
            </a:xfrm>
            <a:prstGeom prst="straightConnector1">
              <a:avLst/>
            </a:prstGeom>
            <a:ln w="254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rot="3600000">
              <a:off x="5621721" y="4394444"/>
              <a:ext cx="1157689" cy="276999"/>
            </a:xfrm>
            <a:prstGeom prst="rect">
              <a:avLst/>
            </a:prstGeom>
            <a:noFill/>
          </p:spPr>
          <p:txBody>
            <a:bodyPr wrap="none" rtlCol="0">
              <a:spAutoFit/>
            </a:bodyPr>
            <a:lstStyle/>
            <a:p>
              <a:r>
                <a:rPr lang="en-US" sz="1200" b="1" i="1" dirty="0" smtClean="0">
                  <a:solidFill>
                    <a:schemeClr val="bg2">
                      <a:lumMod val="60000"/>
                      <a:lumOff val="40000"/>
                    </a:schemeClr>
                  </a:solidFill>
                </a:rPr>
                <a:t>Aqueous phase</a:t>
              </a:r>
              <a:endParaRPr lang="en-US" sz="1200" b="1" i="1" dirty="0">
                <a:solidFill>
                  <a:schemeClr val="bg2">
                    <a:lumMod val="60000"/>
                    <a:lumOff val="40000"/>
                  </a:schemeClr>
                </a:solidFill>
              </a:endParaRPr>
            </a:p>
          </p:txBody>
        </p:sp>
        <p:sp>
          <p:nvSpPr>
            <p:cNvPr id="25" name="TextBox 24"/>
            <p:cNvSpPr txBox="1"/>
            <p:nvPr/>
          </p:nvSpPr>
          <p:spPr>
            <a:xfrm>
              <a:off x="5334000" y="4876800"/>
              <a:ext cx="500458" cy="338554"/>
            </a:xfrm>
            <a:prstGeom prst="rect">
              <a:avLst/>
            </a:prstGeom>
            <a:noFill/>
          </p:spPr>
          <p:txBody>
            <a:bodyPr wrap="none" rtlCol="0">
              <a:spAutoFit/>
            </a:bodyPr>
            <a:lstStyle/>
            <a:p>
              <a:r>
                <a:rPr lang="en-US" sz="1600" b="1" i="1" dirty="0" smtClean="0">
                  <a:solidFill>
                    <a:srgbClr val="00B050"/>
                  </a:solidFill>
                </a:rPr>
                <a:t>Gas</a:t>
              </a:r>
              <a:endParaRPr lang="en-US" sz="1600" b="1" i="1" dirty="0">
                <a:solidFill>
                  <a:srgbClr val="00B050"/>
                </a:solidFill>
              </a:endParaRPr>
            </a:p>
          </p:txBody>
        </p:sp>
        <p:cxnSp>
          <p:nvCxnSpPr>
            <p:cNvPr id="26" name="Straight Arrow Connector 25"/>
            <p:cNvCxnSpPr/>
            <p:nvPr/>
          </p:nvCxnSpPr>
          <p:spPr>
            <a:xfrm>
              <a:off x="5638800" y="2286000"/>
              <a:ext cx="381000" cy="15240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5009806" y="1600423"/>
              <a:ext cx="1087358" cy="628328"/>
            </a:xfrm>
            <a:prstGeom prst="rect">
              <a:avLst/>
            </a:prstGeom>
            <a:noFill/>
          </p:spPr>
          <p:txBody>
            <a:bodyPr wrap="none" rtlCol="0">
              <a:spAutoFit/>
            </a:bodyPr>
            <a:lstStyle/>
            <a:p>
              <a:r>
                <a:rPr lang="en-US" sz="1200" b="1" i="1" dirty="0" smtClean="0"/>
                <a:t>Crude oil</a:t>
              </a:r>
            </a:p>
            <a:p>
              <a:r>
                <a:rPr lang="en-US" sz="1200" b="1" i="1" dirty="0" smtClean="0"/>
                <a:t>stuck</a:t>
              </a:r>
              <a:endParaRPr lang="en-US" sz="1200" b="1" i="1" dirty="0"/>
            </a:p>
          </p:txBody>
        </p:sp>
        <p:sp>
          <p:nvSpPr>
            <p:cNvPr id="28" name="TextBox 27"/>
            <p:cNvSpPr txBox="1"/>
            <p:nvPr/>
          </p:nvSpPr>
          <p:spPr>
            <a:xfrm>
              <a:off x="5791201" y="3581400"/>
              <a:ext cx="2388989" cy="502663"/>
            </a:xfrm>
            <a:prstGeom prst="rect">
              <a:avLst/>
            </a:prstGeom>
            <a:noFill/>
          </p:spPr>
          <p:txBody>
            <a:bodyPr wrap="none" rtlCol="0">
              <a:spAutoFit/>
            </a:bodyPr>
            <a:lstStyle/>
            <a:p>
              <a:r>
                <a:rPr lang="en-US" dirty="0" smtClean="0"/>
                <a:t>Lamella zoomed</a:t>
              </a:r>
              <a:endParaRPr lang="en-US" dirty="0"/>
            </a:p>
          </p:txBody>
        </p:sp>
        <p:sp>
          <p:nvSpPr>
            <p:cNvPr id="29" name="Oval 28"/>
            <p:cNvSpPr/>
            <p:nvPr/>
          </p:nvSpPr>
          <p:spPr>
            <a:xfrm>
              <a:off x="8458200" y="2743200"/>
              <a:ext cx="304800" cy="304800"/>
            </a:xfrm>
            <a:prstGeom prst="ellipse">
              <a:avLst/>
            </a:prstGeom>
            <a:noFill/>
            <a:ln w="508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p:cNvSpPr txBox="1"/>
            <p:nvPr/>
          </p:nvSpPr>
          <p:spPr>
            <a:xfrm>
              <a:off x="8229600" y="2286000"/>
              <a:ext cx="736099" cy="369332"/>
            </a:xfrm>
            <a:prstGeom prst="rect">
              <a:avLst/>
            </a:prstGeom>
            <a:noFill/>
          </p:spPr>
          <p:txBody>
            <a:bodyPr wrap="none" rtlCol="0">
              <a:spAutoFit/>
            </a:bodyPr>
            <a:lstStyle/>
            <a:p>
              <a:r>
                <a:rPr lang="en-US" dirty="0" smtClean="0">
                  <a:solidFill>
                    <a:srgbClr val="FFC000"/>
                  </a:solidFill>
                </a:rPr>
                <a:t>80</a:t>
              </a:r>
              <a:r>
                <a:rPr lang="en-US" dirty="0" smtClean="0">
                  <a:solidFill>
                    <a:srgbClr val="FFC000"/>
                  </a:solidFill>
                  <a:latin typeface="Symbol" pitchFamily="18" charset="2"/>
                </a:rPr>
                <a:t>m</a:t>
              </a:r>
              <a:r>
                <a:rPr lang="en-US" dirty="0" smtClean="0">
                  <a:solidFill>
                    <a:srgbClr val="FFC000"/>
                  </a:solidFill>
                </a:rPr>
                <a:t>m</a:t>
              </a:r>
              <a:endParaRPr lang="en-US" dirty="0">
                <a:solidFill>
                  <a:srgbClr val="FFC000"/>
                </a:solidFill>
              </a:endParaRPr>
            </a:p>
          </p:txBody>
        </p:sp>
        <p:sp>
          <p:nvSpPr>
            <p:cNvPr id="31" name="Oval 30"/>
            <p:cNvSpPr/>
            <p:nvPr/>
          </p:nvSpPr>
          <p:spPr>
            <a:xfrm>
              <a:off x="3581400" y="5334000"/>
              <a:ext cx="533400" cy="533400"/>
            </a:xfrm>
            <a:prstGeom prst="ellipse">
              <a:avLst/>
            </a:prstGeom>
            <a:noFill/>
            <a:ln w="508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p:cNvSpPr txBox="1"/>
            <p:nvPr/>
          </p:nvSpPr>
          <p:spPr>
            <a:xfrm>
              <a:off x="3505200" y="4876800"/>
              <a:ext cx="736099" cy="369332"/>
            </a:xfrm>
            <a:prstGeom prst="rect">
              <a:avLst/>
            </a:prstGeom>
            <a:noFill/>
          </p:spPr>
          <p:txBody>
            <a:bodyPr wrap="none" rtlCol="0">
              <a:spAutoFit/>
            </a:bodyPr>
            <a:lstStyle/>
            <a:p>
              <a:r>
                <a:rPr lang="en-US" dirty="0" smtClean="0">
                  <a:solidFill>
                    <a:srgbClr val="FFC000"/>
                  </a:solidFill>
                </a:rPr>
                <a:t>80</a:t>
              </a:r>
              <a:r>
                <a:rPr lang="en-US" dirty="0" smtClean="0">
                  <a:solidFill>
                    <a:srgbClr val="FFC000"/>
                  </a:solidFill>
                  <a:latin typeface="Symbol" pitchFamily="18" charset="2"/>
                </a:rPr>
                <a:t>m</a:t>
              </a:r>
              <a:r>
                <a:rPr lang="en-US" dirty="0" smtClean="0">
                  <a:solidFill>
                    <a:srgbClr val="FFC000"/>
                  </a:solidFill>
                </a:rPr>
                <a:t>m</a:t>
              </a:r>
              <a:endParaRPr lang="en-US" dirty="0">
                <a:solidFill>
                  <a:srgbClr val="FFC000"/>
                </a:solidFill>
              </a:endParaRPr>
            </a:p>
          </p:txBody>
        </p:sp>
      </p:grpSp>
      <p:sp>
        <p:nvSpPr>
          <p:cNvPr id="33" name="TextBox 32"/>
          <p:cNvSpPr txBox="1"/>
          <p:nvPr/>
        </p:nvSpPr>
        <p:spPr>
          <a:xfrm>
            <a:off x="467544" y="5733256"/>
            <a:ext cx="8392232" cy="646331"/>
          </a:xfrm>
          <a:prstGeom prst="rect">
            <a:avLst/>
          </a:prstGeom>
          <a:noFill/>
        </p:spPr>
        <p:txBody>
          <a:bodyPr wrap="square" rtlCol="0">
            <a:spAutoFit/>
          </a:bodyPr>
          <a:lstStyle/>
          <a:p>
            <a:r>
              <a:rPr lang="en-US" b="1" dirty="0" smtClean="0">
                <a:solidFill>
                  <a:schemeClr val="tx1">
                    <a:lumMod val="65000"/>
                    <a:lumOff val="35000"/>
                  </a:schemeClr>
                </a:solidFill>
              </a:rPr>
              <a:t>Effect of oil on the with EL foam in SW, The same trend is observed for the system </a:t>
            </a:r>
            <a:r>
              <a:rPr lang="es-MX" b="1" dirty="0" err="1" smtClean="0">
                <a:solidFill>
                  <a:schemeClr val="tx1">
                    <a:lumMod val="65000"/>
                    <a:lumOff val="35000"/>
                  </a:schemeClr>
                </a:solidFill>
              </a:rPr>
              <a:t>Zwitterionic</a:t>
            </a:r>
            <a:r>
              <a:rPr lang="es-MX" b="1" dirty="0" smtClean="0">
                <a:solidFill>
                  <a:schemeClr val="tx1">
                    <a:lumMod val="65000"/>
                    <a:lumOff val="35000"/>
                  </a:schemeClr>
                </a:solidFill>
              </a:rPr>
              <a:t> + </a:t>
            </a:r>
            <a:r>
              <a:rPr lang="es-MX" b="1" dirty="0" err="1" smtClean="0">
                <a:solidFill>
                  <a:schemeClr val="tx1">
                    <a:lumMod val="65000"/>
                    <a:lumOff val="35000"/>
                  </a:schemeClr>
                </a:solidFill>
              </a:rPr>
              <a:t>Anionic</a:t>
            </a:r>
            <a:r>
              <a:rPr lang="en-US" dirty="0" smtClean="0">
                <a:solidFill>
                  <a:schemeClr val="tx1">
                    <a:lumMod val="65000"/>
                    <a:lumOff val="35000"/>
                  </a:schemeClr>
                </a:solidFill>
              </a:rPr>
              <a:t> </a:t>
            </a:r>
            <a:r>
              <a:rPr lang="en-US" b="1" dirty="0" smtClean="0">
                <a:solidFill>
                  <a:schemeClr val="tx1">
                    <a:lumMod val="65000"/>
                    <a:lumOff val="35000"/>
                  </a:schemeClr>
                </a:solidFill>
              </a:rPr>
              <a:t>(2-1) foam in Sea water 94°C</a:t>
            </a:r>
            <a:endParaRPr lang="en-US" b="1" dirty="0">
              <a:solidFill>
                <a:schemeClr val="tx1">
                  <a:lumMod val="65000"/>
                  <a:lumOff val="35000"/>
                </a:schemeClr>
              </a:solidFill>
            </a:endParaRPr>
          </a:p>
        </p:txBody>
      </p:sp>
      <p:pic>
        <p:nvPicPr>
          <p:cNvPr id="34" name="Picture 33"/>
          <p:cNvPicPr/>
          <p:nvPr/>
        </p:nvPicPr>
        <p:blipFill>
          <a:blip r:embed="rId6" cstate="print"/>
          <a:srcRect/>
          <a:stretch>
            <a:fillRect/>
          </a:stretch>
        </p:blipFill>
        <p:spPr bwMode="auto">
          <a:xfrm>
            <a:off x="323528" y="1556792"/>
            <a:ext cx="1839640" cy="421464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nvGraphicFramePr>
        <p:xfrm>
          <a:off x="1901190" y="1421130"/>
          <a:ext cx="5341620" cy="4015740"/>
        </p:xfrm>
        <a:graphic>
          <a:graphicData uri="http://schemas.openxmlformats.org/drawingml/2006/chart">
            <c:chart xmlns:c="http://schemas.openxmlformats.org/drawingml/2006/chart" xmlns:r="http://schemas.openxmlformats.org/officeDocument/2006/relationships" r:id="rId2"/>
          </a:graphicData>
        </a:graphic>
      </p:graphicFrame>
      <p:sp>
        <p:nvSpPr>
          <p:cNvPr id="132097" name="Rectangle 1"/>
          <p:cNvSpPr>
            <a:spLocks noChangeArrowheads="1"/>
          </p:cNvSpPr>
          <p:nvPr/>
        </p:nvSpPr>
        <p:spPr bwMode="auto">
          <a:xfrm>
            <a:off x="1475656" y="5373216"/>
            <a:ext cx="6479704" cy="73866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Comparison of foam strength for different surfactants at 94°C and 1% total surfactant concentration in a sand pack, using qualities between 60 -70%. Straight lines are for power law fit ( n  </a:t>
            </a:r>
            <a:r>
              <a:rPr kumimoji="0" lang="en-US" sz="1400" b="1" i="0" u="none" strike="noStrike" cap="none" normalizeH="0" baseline="0" dirty="0" smtClean="0">
                <a:ln>
                  <a:noFill/>
                </a:ln>
                <a:solidFill>
                  <a:schemeClr val="tx1"/>
                </a:solidFill>
                <a:effectLst/>
                <a:latin typeface="Arial" pitchFamily="34" charset="0"/>
                <a:ea typeface="Calibri" pitchFamily="34" charset="0"/>
                <a:cs typeface="Arial" pitchFamily="34" charset="0"/>
              </a:rPr>
              <a:t>ca</a:t>
            </a:r>
            <a:r>
              <a:rPr kumimoji="0" lang="en-US" sz="1400" b="1"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- 0.8)</a:t>
            </a:r>
            <a:endParaRPr kumimoji="0" lang="en-US" sz="2000" b="0" i="0" u="none" strike="noStrike" cap="none" normalizeH="0" baseline="0" dirty="0" smtClean="0">
              <a:ln>
                <a:noFill/>
              </a:ln>
              <a:solidFill>
                <a:schemeClr val="tx1"/>
              </a:solidFill>
              <a:effectLst/>
              <a:latin typeface="Arial" pitchFamily="34" charset="0"/>
            </a:endParaRPr>
          </a:p>
        </p:txBody>
      </p:sp>
      <p:sp>
        <p:nvSpPr>
          <p:cNvPr id="4" name="TextBox 3"/>
          <p:cNvSpPr txBox="1"/>
          <p:nvPr/>
        </p:nvSpPr>
        <p:spPr>
          <a:xfrm>
            <a:off x="2915816" y="692696"/>
            <a:ext cx="3216393" cy="954107"/>
          </a:xfrm>
          <a:prstGeom prst="rect">
            <a:avLst/>
          </a:prstGeom>
          <a:noFill/>
        </p:spPr>
        <p:txBody>
          <a:bodyPr wrap="none" rtlCol="0">
            <a:spAutoFit/>
          </a:bodyPr>
          <a:lstStyle/>
          <a:p>
            <a:pPr algn="ctr"/>
            <a:r>
              <a:rPr lang="en-US" sz="2800" dirty="0" smtClean="0"/>
              <a:t>Foam Strength</a:t>
            </a:r>
          </a:p>
          <a:p>
            <a:pPr algn="ctr"/>
            <a:r>
              <a:rPr lang="en-US" sz="2800" dirty="0" smtClean="0"/>
              <a:t>Shear thinning effect</a:t>
            </a:r>
            <a:endParaRPr lang="en-US" sz="28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nvGraphicFramePr>
        <p:xfrm>
          <a:off x="4644008" y="1988840"/>
          <a:ext cx="3955142" cy="2774806"/>
        </p:xfrm>
        <a:graphic>
          <a:graphicData uri="http://schemas.openxmlformats.org/drawingml/2006/chart">
            <c:chart xmlns:c="http://schemas.openxmlformats.org/drawingml/2006/chart" xmlns:r="http://schemas.openxmlformats.org/officeDocument/2006/relationships" r:id="rId2"/>
          </a:graphicData>
        </a:graphic>
      </p:graphicFrame>
      <p:sp>
        <p:nvSpPr>
          <p:cNvPr id="3" name="Rectangle 2"/>
          <p:cNvSpPr/>
          <p:nvPr/>
        </p:nvSpPr>
        <p:spPr>
          <a:xfrm>
            <a:off x="4499992" y="5013176"/>
            <a:ext cx="4392488" cy="1323439"/>
          </a:xfrm>
          <a:prstGeom prst="rect">
            <a:avLst/>
          </a:prstGeom>
        </p:spPr>
        <p:txBody>
          <a:bodyPr wrap="square">
            <a:spAutoFit/>
          </a:bodyPr>
          <a:lstStyle/>
          <a:p>
            <a:pPr algn="just"/>
            <a:r>
              <a:rPr lang="en-US" sz="1600" dirty="0" smtClean="0"/>
              <a:t>Effect of gas quality on foam viscosity for 0.33% Overall blend concentration in synthetic sea water at 94°C for a constant total flow rate of 3cm</a:t>
            </a:r>
            <a:r>
              <a:rPr lang="en-US" sz="1600" baseline="30000" dirty="0" smtClean="0"/>
              <a:t>3</a:t>
            </a:r>
            <a:r>
              <a:rPr lang="en-US" sz="1600" dirty="0" smtClean="0"/>
              <a:t>/min (34.5 ft/day of superficial velocity) H1 = </a:t>
            </a:r>
            <a:r>
              <a:rPr lang="en-US" sz="1600" dirty="0" err="1" smtClean="0"/>
              <a:t>Hydrotrope</a:t>
            </a:r>
            <a:r>
              <a:rPr lang="en-US" sz="1600" dirty="0" smtClean="0"/>
              <a:t> 1 (Na </a:t>
            </a:r>
            <a:r>
              <a:rPr lang="en-US" sz="1600" dirty="0" err="1" smtClean="0"/>
              <a:t>pTS</a:t>
            </a:r>
            <a:r>
              <a:rPr lang="en-US" sz="1600" dirty="0" smtClean="0"/>
              <a:t>)</a:t>
            </a:r>
            <a:endParaRPr lang="en-US" sz="1600" dirty="0"/>
          </a:p>
        </p:txBody>
      </p:sp>
      <p:sp>
        <p:nvSpPr>
          <p:cNvPr id="4" name="TextBox 3"/>
          <p:cNvSpPr txBox="1"/>
          <p:nvPr/>
        </p:nvSpPr>
        <p:spPr>
          <a:xfrm>
            <a:off x="899592" y="764704"/>
            <a:ext cx="7455598" cy="954107"/>
          </a:xfrm>
          <a:prstGeom prst="rect">
            <a:avLst/>
          </a:prstGeom>
          <a:noFill/>
        </p:spPr>
        <p:txBody>
          <a:bodyPr wrap="square" rtlCol="0">
            <a:spAutoFit/>
          </a:bodyPr>
          <a:lstStyle/>
          <a:p>
            <a:pPr algn="ctr"/>
            <a:r>
              <a:rPr lang="en-US" sz="2800" dirty="0" smtClean="0"/>
              <a:t>Effect of quality in foam strength for different surfactants</a:t>
            </a:r>
            <a:endParaRPr lang="en-US" sz="2800" dirty="0"/>
          </a:p>
        </p:txBody>
      </p:sp>
      <p:graphicFrame>
        <p:nvGraphicFramePr>
          <p:cNvPr id="5" name="Chart 4"/>
          <p:cNvGraphicFramePr/>
          <p:nvPr/>
        </p:nvGraphicFramePr>
        <p:xfrm>
          <a:off x="323528" y="2276872"/>
          <a:ext cx="3960440" cy="2506894"/>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5"/>
          <p:cNvSpPr/>
          <p:nvPr/>
        </p:nvSpPr>
        <p:spPr>
          <a:xfrm>
            <a:off x="323528" y="5013176"/>
            <a:ext cx="4032448" cy="1323439"/>
          </a:xfrm>
          <a:prstGeom prst="rect">
            <a:avLst/>
          </a:prstGeom>
        </p:spPr>
        <p:txBody>
          <a:bodyPr wrap="square">
            <a:spAutoFit/>
          </a:bodyPr>
          <a:lstStyle/>
          <a:p>
            <a:pPr algn="just"/>
            <a:r>
              <a:rPr lang="en-US" sz="1600" dirty="0" smtClean="0"/>
              <a:t>Effect of foam quality on apparent viscosity for Z3+A2 and Z2 + A2 at 1% total surfactant concentration in synthetic seawater, 94°C and constant total flow rate of 2 cm</a:t>
            </a:r>
            <a:r>
              <a:rPr lang="en-US" sz="1600" baseline="30000" dirty="0" smtClean="0"/>
              <a:t>3</a:t>
            </a:r>
            <a:r>
              <a:rPr lang="en-US" sz="1600" dirty="0" smtClean="0"/>
              <a:t>/min,  superficial velocity 23 ft/day</a:t>
            </a:r>
            <a:endParaRPr lang="en-US" sz="16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683568" y="2636912"/>
          <a:ext cx="7416824" cy="2148624"/>
        </p:xfrm>
        <a:graphic>
          <a:graphicData uri="http://schemas.openxmlformats.org/drawingml/2006/table">
            <a:tbl>
              <a:tblPr/>
              <a:tblGrid>
                <a:gridCol w="1667845"/>
                <a:gridCol w="5748979"/>
              </a:tblGrid>
              <a:tr h="288000">
                <a:tc>
                  <a:txBody>
                    <a:bodyPr/>
                    <a:lstStyle/>
                    <a:p>
                      <a:pPr algn="ctr">
                        <a:lnSpc>
                          <a:spcPct val="115000"/>
                        </a:lnSpc>
                        <a:spcAft>
                          <a:spcPts val="0"/>
                        </a:spcAft>
                      </a:pPr>
                      <a:r>
                        <a:rPr lang="en-US" sz="1200" i="1" dirty="0">
                          <a:solidFill>
                            <a:srgbClr val="000000"/>
                          </a:solidFill>
                          <a:latin typeface="Arial"/>
                          <a:ea typeface="Times New Roman"/>
                          <a:cs typeface="Arial"/>
                        </a:rPr>
                        <a:t>F</a:t>
                      </a:r>
                      <a:r>
                        <a:rPr lang="en-US" sz="1200" i="1" baseline="-25000" dirty="0">
                          <a:solidFill>
                            <a:srgbClr val="000000"/>
                          </a:solidFill>
                          <a:latin typeface="Arial"/>
                          <a:ea typeface="Times New Roman"/>
                          <a:cs typeface="Arial"/>
                        </a:rPr>
                        <a:t>1</a:t>
                      </a:r>
                      <a:endParaRPr lang="en-US" sz="1200" i="1" dirty="0">
                        <a:solidFill>
                          <a:srgbClr val="000000"/>
                        </a:solidFill>
                        <a:latin typeface="Arial"/>
                        <a:ea typeface="Calibri"/>
                        <a:cs typeface="Times New Roman"/>
                      </a:endParaRPr>
                    </a:p>
                  </a:txBody>
                  <a:tcPr marL="68580" marR="68580" marT="0" marB="0">
                    <a:lnL>
                      <a:noFill/>
                    </a:lnL>
                    <a:lnR w="12700" cap="flat" cmpd="sng" algn="ctr">
                      <a:solidFill>
                        <a:srgbClr val="4F81BD"/>
                      </a:solidFill>
                      <a:prstDash val="solid"/>
                      <a:round/>
                      <a:headEnd type="none" w="med" len="med"/>
                      <a:tailEnd type="none" w="med" len="med"/>
                    </a:lnR>
                    <a:lnT w="38100" cap="flat" cmpd="sng" algn="ctr">
                      <a:solidFill>
                        <a:srgbClr val="4F81BD"/>
                      </a:solidFill>
                      <a:prstDash val="solid"/>
                      <a:round/>
                      <a:headEnd type="none" w="med" len="med"/>
                      <a:tailEnd type="none" w="med" len="med"/>
                    </a:lnT>
                    <a:lnB>
                      <a:noFill/>
                    </a:lnB>
                    <a:solidFill>
                      <a:srgbClr val="FFFFFF"/>
                    </a:solidFill>
                  </a:tcPr>
                </a:tc>
                <a:tc>
                  <a:txBody>
                    <a:bodyPr/>
                    <a:lstStyle/>
                    <a:p>
                      <a:pPr algn="just">
                        <a:lnSpc>
                          <a:spcPct val="115000"/>
                        </a:lnSpc>
                        <a:spcAft>
                          <a:spcPts val="0"/>
                        </a:spcAft>
                      </a:pPr>
                      <a:r>
                        <a:rPr lang="en-US" sz="1200" dirty="0">
                          <a:solidFill>
                            <a:srgbClr val="000000"/>
                          </a:solidFill>
                          <a:latin typeface="Arial"/>
                          <a:ea typeface="Times New Roman"/>
                          <a:cs typeface="Arial"/>
                        </a:rPr>
                        <a:t>Strengthen of foam for surfactant concentration </a:t>
                      </a:r>
                      <a:endParaRPr lang="en-US" sz="1200" dirty="0">
                        <a:solidFill>
                          <a:srgbClr val="000000"/>
                        </a:solidFill>
                        <a:latin typeface="Arial"/>
                        <a:ea typeface="Calibri"/>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38100" cap="flat" cmpd="sng" algn="ctr">
                      <a:solidFill>
                        <a:srgbClr val="4F81BD"/>
                      </a:solidFill>
                      <a:prstDash val="solid"/>
                      <a:round/>
                      <a:headEnd type="none" w="med" len="med"/>
                      <a:tailEnd type="none" w="med" len="med"/>
                    </a:lnT>
                    <a:lnB>
                      <a:noFill/>
                    </a:lnB>
                    <a:solidFill>
                      <a:srgbClr val="D3DFEE"/>
                    </a:solidFill>
                  </a:tcPr>
                </a:tc>
              </a:tr>
              <a:tr h="288000">
                <a:tc>
                  <a:txBody>
                    <a:bodyPr/>
                    <a:lstStyle/>
                    <a:p>
                      <a:pPr algn="ctr">
                        <a:lnSpc>
                          <a:spcPct val="115000"/>
                        </a:lnSpc>
                        <a:spcAft>
                          <a:spcPts val="0"/>
                        </a:spcAft>
                      </a:pPr>
                      <a:r>
                        <a:rPr lang="en-US" sz="1200" i="1" dirty="0">
                          <a:solidFill>
                            <a:srgbClr val="000000"/>
                          </a:solidFill>
                          <a:latin typeface="Arial"/>
                          <a:ea typeface="Times New Roman"/>
                          <a:cs typeface="Arial"/>
                        </a:rPr>
                        <a:t>F</a:t>
                      </a:r>
                      <a:r>
                        <a:rPr lang="en-US" sz="1200" i="1" baseline="-25000" dirty="0">
                          <a:solidFill>
                            <a:srgbClr val="000000"/>
                          </a:solidFill>
                          <a:latin typeface="Arial"/>
                          <a:ea typeface="Times New Roman"/>
                          <a:cs typeface="Arial"/>
                        </a:rPr>
                        <a:t>2</a:t>
                      </a:r>
                      <a:endParaRPr lang="en-US" sz="1200" i="1" dirty="0">
                        <a:solidFill>
                          <a:srgbClr val="000000"/>
                        </a:solidFill>
                        <a:latin typeface="Arial"/>
                        <a:ea typeface="Calibri"/>
                        <a:cs typeface="Times New Roman"/>
                      </a:endParaRPr>
                    </a:p>
                  </a:txBody>
                  <a:tcPr marL="68580" marR="68580" marT="0" marB="0">
                    <a:lnL>
                      <a:noFill/>
                    </a:lnL>
                    <a:lnR w="12700" cap="flat" cmpd="sng" algn="ctr">
                      <a:solidFill>
                        <a:srgbClr val="4F81BD"/>
                      </a:solidFill>
                      <a:prstDash val="solid"/>
                      <a:round/>
                      <a:headEnd type="none" w="med" len="med"/>
                      <a:tailEnd type="none" w="med" len="med"/>
                    </a:lnR>
                    <a:lnT>
                      <a:noFill/>
                    </a:lnT>
                    <a:lnB>
                      <a:noFill/>
                    </a:lnB>
                    <a:solidFill>
                      <a:srgbClr val="FFFFFF"/>
                    </a:solidFill>
                  </a:tcPr>
                </a:tc>
                <a:tc>
                  <a:txBody>
                    <a:bodyPr/>
                    <a:lstStyle/>
                    <a:p>
                      <a:pPr algn="just">
                        <a:lnSpc>
                          <a:spcPct val="115000"/>
                        </a:lnSpc>
                        <a:spcAft>
                          <a:spcPts val="0"/>
                        </a:spcAft>
                      </a:pPr>
                      <a:r>
                        <a:rPr lang="en-US" sz="1200">
                          <a:solidFill>
                            <a:srgbClr val="000000"/>
                          </a:solidFill>
                          <a:latin typeface="Arial"/>
                          <a:ea typeface="Times New Roman"/>
                          <a:cs typeface="Arial"/>
                        </a:rPr>
                        <a:t>Gas mobility change as result of water saturation  (*)</a:t>
                      </a:r>
                      <a:endParaRPr lang="en-US" sz="1200">
                        <a:solidFill>
                          <a:srgbClr val="000000"/>
                        </a:solidFill>
                        <a:latin typeface="Arial"/>
                        <a:ea typeface="Calibri"/>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a:noFill/>
                    </a:lnT>
                    <a:lnB>
                      <a:noFill/>
                    </a:lnB>
                  </a:tcPr>
                </a:tc>
              </a:tr>
              <a:tr h="288000">
                <a:tc>
                  <a:txBody>
                    <a:bodyPr/>
                    <a:lstStyle/>
                    <a:p>
                      <a:pPr algn="ctr">
                        <a:lnSpc>
                          <a:spcPct val="115000"/>
                        </a:lnSpc>
                        <a:spcAft>
                          <a:spcPts val="0"/>
                        </a:spcAft>
                      </a:pPr>
                      <a:r>
                        <a:rPr lang="en-US" sz="1200" i="1" dirty="0">
                          <a:solidFill>
                            <a:srgbClr val="000000"/>
                          </a:solidFill>
                          <a:latin typeface="Arial"/>
                          <a:ea typeface="Times New Roman"/>
                          <a:cs typeface="Arial"/>
                        </a:rPr>
                        <a:t>F</a:t>
                      </a:r>
                      <a:r>
                        <a:rPr lang="en-US" sz="1200" i="1" baseline="-25000" dirty="0">
                          <a:solidFill>
                            <a:srgbClr val="000000"/>
                          </a:solidFill>
                          <a:latin typeface="Arial"/>
                          <a:ea typeface="Times New Roman"/>
                          <a:cs typeface="Arial"/>
                        </a:rPr>
                        <a:t>3</a:t>
                      </a:r>
                      <a:endParaRPr lang="en-US" sz="1200" i="1" dirty="0">
                        <a:solidFill>
                          <a:srgbClr val="000000"/>
                        </a:solidFill>
                        <a:latin typeface="Arial"/>
                        <a:ea typeface="Calibri"/>
                        <a:cs typeface="Times New Roman"/>
                      </a:endParaRPr>
                    </a:p>
                  </a:txBody>
                  <a:tcPr marL="68580" marR="68580" marT="0" marB="0">
                    <a:lnL>
                      <a:noFill/>
                    </a:lnL>
                    <a:lnR w="12700" cap="flat" cmpd="sng" algn="ctr">
                      <a:solidFill>
                        <a:srgbClr val="4F81BD"/>
                      </a:solidFill>
                      <a:prstDash val="solid"/>
                      <a:round/>
                      <a:headEnd type="none" w="med" len="med"/>
                      <a:tailEnd type="none" w="med" len="med"/>
                    </a:lnR>
                    <a:lnT>
                      <a:noFill/>
                    </a:lnT>
                    <a:lnB>
                      <a:noFill/>
                    </a:lnB>
                    <a:solidFill>
                      <a:srgbClr val="FFFFFF"/>
                    </a:solidFill>
                  </a:tcPr>
                </a:tc>
                <a:tc>
                  <a:txBody>
                    <a:bodyPr/>
                    <a:lstStyle/>
                    <a:p>
                      <a:pPr algn="just">
                        <a:lnSpc>
                          <a:spcPct val="115000"/>
                        </a:lnSpc>
                        <a:spcAft>
                          <a:spcPts val="0"/>
                        </a:spcAft>
                      </a:pPr>
                      <a:r>
                        <a:rPr lang="en-US" sz="1200">
                          <a:solidFill>
                            <a:srgbClr val="000000"/>
                          </a:solidFill>
                          <a:latin typeface="Arial"/>
                          <a:ea typeface="Times New Roman"/>
                          <a:cs typeface="Arial"/>
                        </a:rPr>
                        <a:t>Foam coalescence caused by oil saturation </a:t>
                      </a:r>
                      <a:endParaRPr lang="en-US" sz="1200">
                        <a:solidFill>
                          <a:srgbClr val="000000"/>
                        </a:solidFill>
                        <a:latin typeface="Arial"/>
                        <a:ea typeface="Calibri"/>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a:noFill/>
                    </a:lnT>
                    <a:lnB>
                      <a:noFill/>
                    </a:lnB>
                    <a:solidFill>
                      <a:srgbClr val="D3DFEE"/>
                    </a:solidFill>
                  </a:tcPr>
                </a:tc>
              </a:tr>
              <a:tr h="288000">
                <a:tc>
                  <a:txBody>
                    <a:bodyPr/>
                    <a:lstStyle/>
                    <a:p>
                      <a:pPr algn="ctr">
                        <a:lnSpc>
                          <a:spcPct val="115000"/>
                        </a:lnSpc>
                        <a:spcAft>
                          <a:spcPts val="0"/>
                        </a:spcAft>
                      </a:pPr>
                      <a:r>
                        <a:rPr lang="en-US" sz="1200" i="1" dirty="0">
                          <a:solidFill>
                            <a:srgbClr val="000000"/>
                          </a:solidFill>
                          <a:latin typeface="Arial"/>
                          <a:ea typeface="Times New Roman"/>
                          <a:cs typeface="Arial"/>
                        </a:rPr>
                        <a:t>F</a:t>
                      </a:r>
                      <a:r>
                        <a:rPr lang="en-US" sz="1200" i="1" baseline="-25000" dirty="0">
                          <a:solidFill>
                            <a:srgbClr val="000000"/>
                          </a:solidFill>
                          <a:latin typeface="Arial"/>
                          <a:ea typeface="Times New Roman"/>
                          <a:cs typeface="Arial"/>
                        </a:rPr>
                        <a:t>4</a:t>
                      </a:r>
                      <a:endParaRPr lang="en-US" sz="1200" i="1" dirty="0">
                        <a:solidFill>
                          <a:srgbClr val="000000"/>
                        </a:solidFill>
                        <a:latin typeface="Arial"/>
                        <a:ea typeface="Calibri"/>
                        <a:cs typeface="Times New Roman"/>
                      </a:endParaRPr>
                    </a:p>
                  </a:txBody>
                  <a:tcPr marL="68580" marR="68580" marT="0" marB="0">
                    <a:lnL>
                      <a:noFill/>
                    </a:lnL>
                    <a:lnR w="12700" cap="flat" cmpd="sng" algn="ctr">
                      <a:solidFill>
                        <a:srgbClr val="4F81BD"/>
                      </a:solidFill>
                      <a:prstDash val="solid"/>
                      <a:round/>
                      <a:headEnd type="none" w="med" len="med"/>
                      <a:tailEnd type="none" w="med" len="med"/>
                    </a:lnR>
                    <a:lnT>
                      <a:noFill/>
                    </a:lnT>
                    <a:lnB>
                      <a:noFill/>
                    </a:lnB>
                    <a:solidFill>
                      <a:srgbClr val="FFFFFF"/>
                    </a:solidFill>
                  </a:tcPr>
                </a:tc>
                <a:tc>
                  <a:txBody>
                    <a:bodyPr/>
                    <a:lstStyle/>
                    <a:p>
                      <a:pPr algn="just">
                        <a:lnSpc>
                          <a:spcPct val="115000"/>
                        </a:lnSpc>
                        <a:spcAft>
                          <a:spcPts val="0"/>
                        </a:spcAft>
                      </a:pPr>
                      <a:r>
                        <a:rPr lang="en-US" sz="1200" dirty="0">
                          <a:solidFill>
                            <a:srgbClr val="000000"/>
                          </a:solidFill>
                          <a:latin typeface="Arial"/>
                          <a:ea typeface="Times New Roman"/>
                          <a:cs typeface="Arial"/>
                        </a:rPr>
                        <a:t>Increase of foam for gas velocity (Shear thinning effect)</a:t>
                      </a:r>
                      <a:endParaRPr lang="en-US" sz="1200" dirty="0">
                        <a:solidFill>
                          <a:srgbClr val="000000"/>
                        </a:solidFill>
                        <a:latin typeface="Arial"/>
                        <a:ea typeface="Calibri"/>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a:noFill/>
                    </a:lnT>
                    <a:lnB>
                      <a:noFill/>
                    </a:lnB>
                  </a:tcPr>
                </a:tc>
              </a:tr>
              <a:tr h="288000">
                <a:tc>
                  <a:txBody>
                    <a:bodyPr/>
                    <a:lstStyle/>
                    <a:p>
                      <a:pPr algn="ctr">
                        <a:lnSpc>
                          <a:spcPct val="115000"/>
                        </a:lnSpc>
                        <a:spcAft>
                          <a:spcPts val="0"/>
                        </a:spcAft>
                      </a:pPr>
                      <a:r>
                        <a:rPr lang="en-US" sz="1200" i="1" dirty="0">
                          <a:solidFill>
                            <a:srgbClr val="000000"/>
                          </a:solidFill>
                          <a:latin typeface="Arial"/>
                          <a:ea typeface="Times New Roman"/>
                          <a:cs typeface="Arial"/>
                        </a:rPr>
                        <a:t>F</a:t>
                      </a:r>
                      <a:r>
                        <a:rPr lang="en-US" sz="1200" i="1" baseline="-25000" dirty="0">
                          <a:solidFill>
                            <a:srgbClr val="000000"/>
                          </a:solidFill>
                          <a:latin typeface="Arial"/>
                          <a:ea typeface="Times New Roman"/>
                          <a:cs typeface="Arial"/>
                        </a:rPr>
                        <a:t>5</a:t>
                      </a:r>
                      <a:endParaRPr lang="en-US" sz="1200" i="1" dirty="0">
                        <a:solidFill>
                          <a:srgbClr val="000000"/>
                        </a:solidFill>
                        <a:latin typeface="Arial"/>
                        <a:ea typeface="Calibri"/>
                        <a:cs typeface="Times New Roman"/>
                      </a:endParaRPr>
                    </a:p>
                  </a:txBody>
                  <a:tcPr marL="68580" marR="68580" marT="0" marB="0">
                    <a:lnL>
                      <a:noFill/>
                    </a:lnL>
                    <a:lnR w="12700" cap="flat" cmpd="sng" algn="ctr">
                      <a:solidFill>
                        <a:srgbClr val="4F81BD"/>
                      </a:solidFill>
                      <a:prstDash val="solid"/>
                      <a:round/>
                      <a:headEnd type="none" w="med" len="med"/>
                      <a:tailEnd type="none" w="med" len="med"/>
                    </a:lnR>
                    <a:lnT>
                      <a:noFill/>
                    </a:lnT>
                    <a:lnB>
                      <a:noFill/>
                    </a:lnB>
                    <a:solidFill>
                      <a:srgbClr val="FFFFFF"/>
                    </a:solidFill>
                  </a:tcPr>
                </a:tc>
                <a:tc>
                  <a:txBody>
                    <a:bodyPr/>
                    <a:lstStyle/>
                    <a:p>
                      <a:pPr algn="just">
                        <a:lnSpc>
                          <a:spcPct val="115000"/>
                        </a:lnSpc>
                        <a:spcAft>
                          <a:spcPts val="0"/>
                        </a:spcAft>
                      </a:pPr>
                      <a:r>
                        <a:rPr lang="en-US" sz="1200">
                          <a:solidFill>
                            <a:srgbClr val="000000"/>
                          </a:solidFill>
                          <a:latin typeface="Arial"/>
                          <a:ea typeface="Times New Roman"/>
                          <a:cs typeface="Arial"/>
                        </a:rPr>
                        <a:t>Shear-thinning effect in low quality regime </a:t>
                      </a:r>
                      <a:endParaRPr lang="en-US" sz="1200">
                        <a:solidFill>
                          <a:srgbClr val="000000"/>
                        </a:solidFill>
                        <a:latin typeface="Arial"/>
                        <a:ea typeface="Calibri"/>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a:noFill/>
                    </a:lnT>
                    <a:lnB>
                      <a:noFill/>
                    </a:lnB>
                    <a:solidFill>
                      <a:srgbClr val="D3DFEE"/>
                    </a:solidFill>
                  </a:tcPr>
                </a:tc>
              </a:tr>
              <a:tr h="288000">
                <a:tc>
                  <a:txBody>
                    <a:bodyPr/>
                    <a:lstStyle/>
                    <a:p>
                      <a:pPr algn="ctr">
                        <a:lnSpc>
                          <a:spcPct val="115000"/>
                        </a:lnSpc>
                        <a:spcAft>
                          <a:spcPts val="0"/>
                        </a:spcAft>
                      </a:pPr>
                      <a:r>
                        <a:rPr lang="en-US" sz="1200" i="1" dirty="0">
                          <a:solidFill>
                            <a:srgbClr val="000000"/>
                          </a:solidFill>
                          <a:latin typeface="Arial"/>
                          <a:ea typeface="Times New Roman"/>
                          <a:cs typeface="Arial"/>
                        </a:rPr>
                        <a:t>F</a:t>
                      </a:r>
                      <a:r>
                        <a:rPr lang="en-US" sz="1200" i="1" baseline="-25000" dirty="0">
                          <a:solidFill>
                            <a:srgbClr val="000000"/>
                          </a:solidFill>
                          <a:latin typeface="Arial"/>
                          <a:ea typeface="Times New Roman"/>
                          <a:cs typeface="Arial"/>
                        </a:rPr>
                        <a:t>6</a:t>
                      </a:r>
                      <a:endParaRPr lang="en-US" sz="1200" i="1" dirty="0">
                        <a:solidFill>
                          <a:srgbClr val="000000"/>
                        </a:solidFill>
                        <a:latin typeface="Arial"/>
                        <a:ea typeface="Calibri"/>
                        <a:cs typeface="Times New Roman"/>
                      </a:endParaRPr>
                    </a:p>
                  </a:txBody>
                  <a:tcPr marL="68580" marR="68580" marT="0" marB="0">
                    <a:lnL>
                      <a:noFill/>
                    </a:lnL>
                    <a:lnR w="12700" cap="flat" cmpd="sng" algn="ctr">
                      <a:solidFill>
                        <a:srgbClr val="4F81BD"/>
                      </a:solidFill>
                      <a:prstDash val="solid"/>
                      <a:round/>
                      <a:headEnd type="none" w="med" len="med"/>
                      <a:tailEnd type="none" w="med" len="med"/>
                    </a:lnR>
                    <a:lnT>
                      <a:noFill/>
                    </a:lnT>
                    <a:lnB>
                      <a:noFill/>
                    </a:lnB>
                    <a:solidFill>
                      <a:srgbClr val="FFFFFF"/>
                    </a:solidFill>
                  </a:tcPr>
                </a:tc>
                <a:tc>
                  <a:txBody>
                    <a:bodyPr/>
                    <a:lstStyle/>
                    <a:p>
                      <a:pPr algn="just">
                        <a:lnSpc>
                          <a:spcPct val="115000"/>
                        </a:lnSpc>
                        <a:spcAft>
                          <a:spcPts val="0"/>
                        </a:spcAft>
                      </a:pPr>
                      <a:r>
                        <a:rPr lang="en-US" sz="1200">
                          <a:solidFill>
                            <a:srgbClr val="000000"/>
                          </a:solidFill>
                          <a:latin typeface="Arial"/>
                          <a:ea typeface="Times New Roman"/>
                          <a:cs typeface="Arial"/>
                        </a:rPr>
                        <a:t>Critical capillary number effect</a:t>
                      </a:r>
                      <a:endParaRPr lang="en-US" sz="1200">
                        <a:solidFill>
                          <a:srgbClr val="000000"/>
                        </a:solidFill>
                        <a:latin typeface="Arial"/>
                        <a:ea typeface="Calibri"/>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a:noFill/>
                    </a:lnT>
                    <a:lnB>
                      <a:noFill/>
                    </a:lnB>
                  </a:tcPr>
                </a:tc>
              </a:tr>
              <a:tr h="288000">
                <a:tc>
                  <a:txBody>
                    <a:bodyPr/>
                    <a:lstStyle/>
                    <a:p>
                      <a:pPr algn="ctr">
                        <a:lnSpc>
                          <a:spcPct val="115000"/>
                        </a:lnSpc>
                        <a:spcAft>
                          <a:spcPts val="0"/>
                        </a:spcAft>
                      </a:pPr>
                      <a:r>
                        <a:rPr lang="en-US" sz="1200" i="1" dirty="0" err="1" smtClean="0">
                          <a:solidFill>
                            <a:srgbClr val="000000"/>
                          </a:solidFill>
                          <a:latin typeface="Arial"/>
                          <a:ea typeface="Times New Roman"/>
                          <a:cs typeface="Arial"/>
                        </a:rPr>
                        <a:t>fmmob</a:t>
                      </a:r>
                      <a:endParaRPr lang="en-US" sz="1200" i="1" dirty="0">
                        <a:solidFill>
                          <a:srgbClr val="000000"/>
                        </a:solidFill>
                        <a:latin typeface="Arial"/>
                        <a:ea typeface="Calibri"/>
                        <a:cs typeface="Times New Roman"/>
                      </a:endParaRPr>
                    </a:p>
                  </a:txBody>
                  <a:tcPr marL="68580" marR="68580" marT="0" marB="0">
                    <a:lnL>
                      <a:noFill/>
                    </a:lnL>
                    <a:lnR w="12700" cap="flat" cmpd="sng" algn="ctr">
                      <a:solidFill>
                        <a:srgbClr val="4F81BD"/>
                      </a:solidFill>
                      <a:prstDash val="solid"/>
                      <a:round/>
                      <a:headEnd type="none" w="med" len="med"/>
                      <a:tailEnd type="none" w="med" len="med"/>
                    </a:lnR>
                    <a:lnT>
                      <a:noFill/>
                    </a:lnT>
                    <a:lnB>
                      <a:noFill/>
                    </a:lnB>
                    <a:solidFill>
                      <a:srgbClr val="FFFFFF"/>
                    </a:solidFill>
                  </a:tcPr>
                </a:tc>
                <a:tc>
                  <a:txBody>
                    <a:bodyPr/>
                    <a:lstStyle/>
                    <a:p>
                      <a:pPr algn="just">
                        <a:lnSpc>
                          <a:spcPct val="115000"/>
                        </a:lnSpc>
                        <a:spcAft>
                          <a:spcPts val="0"/>
                        </a:spcAft>
                      </a:pPr>
                      <a:r>
                        <a:rPr lang="en-US" sz="1200" dirty="0">
                          <a:solidFill>
                            <a:srgbClr val="000000"/>
                          </a:solidFill>
                          <a:latin typeface="Arial"/>
                          <a:ea typeface="Times New Roman"/>
                          <a:cs typeface="Arial"/>
                        </a:rPr>
                        <a:t>Normalized resistance to flow of a minimum-size bubble, in the absence of factors increasing bubble size.</a:t>
                      </a:r>
                      <a:r>
                        <a:rPr lang="en-US" sz="1200" kern="1200" dirty="0">
                          <a:solidFill>
                            <a:srgbClr val="000000"/>
                          </a:solidFill>
                          <a:latin typeface="Arial"/>
                          <a:ea typeface="+mn-ea"/>
                          <a:cs typeface="Arial"/>
                        </a:rPr>
                        <a:t> </a:t>
                      </a:r>
                      <a:r>
                        <a:rPr lang="en-US" sz="1200" dirty="0" err="1">
                          <a:solidFill>
                            <a:srgbClr val="000000"/>
                          </a:solidFill>
                          <a:latin typeface="Arial"/>
                          <a:ea typeface="Times New Roman"/>
                          <a:cs typeface="Arial"/>
                        </a:rPr>
                        <a:t>Surguchev</a:t>
                      </a:r>
                      <a:r>
                        <a:rPr lang="en-US" sz="1200" dirty="0">
                          <a:solidFill>
                            <a:srgbClr val="000000"/>
                          </a:solidFill>
                          <a:latin typeface="Arial"/>
                          <a:ea typeface="Times New Roman"/>
                          <a:cs typeface="Arial"/>
                        </a:rPr>
                        <a:t> approach according with </a:t>
                      </a:r>
                      <a:r>
                        <a:rPr lang="en-US" sz="1200" dirty="0" err="1">
                          <a:solidFill>
                            <a:srgbClr val="000000"/>
                          </a:solidFill>
                          <a:latin typeface="Arial"/>
                          <a:ea typeface="Times New Roman"/>
                          <a:cs typeface="Arial"/>
                        </a:rPr>
                        <a:t>Rossen</a:t>
                      </a:r>
                      <a:r>
                        <a:rPr lang="en-US" sz="1200" dirty="0">
                          <a:solidFill>
                            <a:srgbClr val="000000"/>
                          </a:solidFill>
                          <a:latin typeface="Arial"/>
                          <a:ea typeface="Times New Roman"/>
                          <a:cs typeface="Arial"/>
                        </a:rPr>
                        <a:t> </a:t>
                      </a:r>
                      <a:r>
                        <a:rPr lang="en-US" sz="1200" i="1" dirty="0">
                          <a:solidFill>
                            <a:srgbClr val="000000"/>
                          </a:solidFill>
                          <a:latin typeface="Arial"/>
                          <a:ea typeface="Times New Roman"/>
                          <a:cs typeface="Arial"/>
                        </a:rPr>
                        <a:t>et al.</a:t>
                      </a:r>
                      <a:r>
                        <a:rPr lang="en-US" sz="1200" dirty="0">
                          <a:solidFill>
                            <a:srgbClr val="000000"/>
                          </a:solidFill>
                          <a:latin typeface="Arial"/>
                          <a:ea typeface="Times New Roman"/>
                          <a:cs typeface="Arial"/>
                        </a:rPr>
                        <a:t> (2003)</a:t>
                      </a:r>
                      <a:endParaRPr lang="en-US" sz="1200" dirty="0">
                        <a:solidFill>
                          <a:srgbClr val="000000"/>
                        </a:solidFill>
                        <a:latin typeface="Arial"/>
                        <a:ea typeface="Calibri"/>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a:noFill/>
                    </a:lnT>
                    <a:lnB>
                      <a:noFill/>
                    </a:lnB>
                    <a:solidFill>
                      <a:srgbClr val="D3DFEE"/>
                    </a:solidFill>
                  </a:tcPr>
                </a:tc>
              </a:tr>
            </a:tbl>
          </a:graphicData>
        </a:graphic>
      </p:graphicFrame>
      <p:graphicFrame>
        <p:nvGraphicFramePr>
          <p:cNvPr id="109569" name="Object 1"/>
          <p:cNvGraphicFramePr>
            <a:graphicFrameLocks noChangeAspect="1"/>
          </p:cNvGraphicFramePr>
          <p:nvPr/>
        </p:nvGraphicFramePr>
        <p:xfrm>
          <a:off x="899592" y="4869160"/>
          <a:ext cx="1215135" cy="648072"/>
        </p:xfrm>
        <a:graphic>
          <a:graphicData uri="http://schemas.openxmlformats.org/presentationml/2006/ole">
            <mc:AlternateContent xmlns:mc="http://schemas.openxmlformats.org/markup-compatibility/2006">
              <mc:Choice xmlns:v="urn:schemas-microsoft-com:vml" Requires="v">
                <p:oleObj spid="_x0000_s109625" name="Equation" r:id="rId3" imgW="952087" imgH="507780" progId="Equation.3">
                  <p:embed/>
                </p:oleObj>
              </mc:Choice>
              <mc:Fallback>
                <p:oleObj name="Equation" r:id="rId3" imgW="952087" imgH="507780" progId="Equation.3">
                  <p:embed/>
                  <p:pic>
                    <p:nvPicPr>
                      <p:cNvPr id="0"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9592" y="4869160"/>
                        <a:ext cx="1215135" cy="64807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9570" name="Object 2"/>
          <p:cNvGraphicFramePr>
            <a:graphicFrameLocks noChangeAspect="1"/>
          </p:cNvGraphicFramePr>
          <p:nvPr/>
        </p:nvGraphicFramePr>
        <p:xfrm>
          <a:off x="2267744" y="5085184"/>
          <a:ext cx="2959297" cy="504056"/>
        </p:xfrm>
        <a:graphic>
          <a:graphicData uri="http://schemas.openxmlformats.org/presentationml/2006/ole">
            <mc:AlternateContent xmlns:mc="http://schemas.openxmlformats.org/markup-compatibility/2006">
              <mc:Choice xmlns:v="urn:schemas-microsoft-com:vml" Requires="v">
                <p:oleObj spid="_x0000_s109626" name="Equation" r:id="rId5" imgW="2311400" imgH="393700" progId="Equation.3">
                  <p:embed/>
                </p:oleObj>
              </mc:Choice>
              <mc:Fallback>
                <p:oleObj name="Equation" r:id="rId5" imgW="2311400" imgH="393700" progId="Equation.3">
                  <p:embed/>
                  <p:pic>
                    <p:nvPicPr>
                      <p:cNvPr id="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67744" y="5085184"/>
                        <a:ext cx="2959297" cy="50405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9571" name="Object 3"/>
          <p:cNvGraphicFramePr>
            <a:graphicFrameLocks noChangeAspect="1"/>
          </p:cNvGraphicFramePr>
          <p:nvPr/>
        </p:nvGraphicFramePr>
        <p:xfrm>
          <a:off x="5868144" y="5085184"/>
          <a:ext cx="1440160" cy="587820"/>
        </p:xfrm>
        <a:graphic>
          <a:graphicData uri="http://schemas.openxmlformats.org/presentationml/2006/ole">
            <mc:AlternateContent xmlns:mc="http://schemas.openxmlformats.org/markup-compatibility/2006">
              <mc:Choice xmlns:v="urn:schemas-microsoft-com:vml" Requires="v">
                <p:oleObj spid="_x0000_s109627" name="Equation" r:id="rId7" imgW="1244600" imgH="508000" progId="Equation.3">
                  <p:embed/>
                </p:oleObj>
              </mc:Choice>
              <mc:Fallback>
                <p:oleObj name="Equation" r:id="rId7" imgW="1244600" imgH="508000" progId="Equation.3">
                  <p:embed/>
                  <p:pic>
                    <p:nvPicPr>
                      <p:cNvPr id="0"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868144" y="5085184"/>
                        <a:ext cx="1440160" cy="58782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9572" name="Object 4"/>
          <p:cNvGraphicFramePr>
            <a:graphicFrameLocks noChangeAspect="1"/>
          </p:cNvGraphicFramePr>
          <p:nvPr/>
        </p:nvGraphicFramePr>
        <p:xfrm>
          <a:off x="7524328" y="5373216"/>
          <a:ext cx="1008112" cy="602067"/>
        </p:xfrm>
        <a:graphic>
          <a:graphicData uri="http://schemas.openxmlformats.org/presentationml/2006/ole">
            <mc:AlternateContent xmlns:mc="http://schemas.openxmlformats.org/markup-compatibility/2006">
              <mc:Choice xmlns:v="urn:schemas-microsoft-com:vml" Requires="v">
                <p:oleObj spid="_x0000_s109628" name="Equation" r:id="rId9" imgW="914003" imgH="545863" progId="Equation.3">
                  <p:embed/>
                </p:oleObj>
              </mc:Choice>
              <mc:Fallback>
                <p:oleObj name="Equation" r:id="rId9" imgW="914003" imgH="545863" progId="Equation.3">
                  <p:embed/>
                  <p:pic>
                    <p:nvPicPr>
                      <p:cNvPr id="0" name="Picture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524328" y="5373216"/>
                        <a:ext cx="1008112" cy="60206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9573" name="Object 5"/>
          <p:cNvGraphicFramePr>
            <a:graphicFrameLocks noChangeAspect="1"/>
          </p:cNvGraphicFramePr>
          <p:nvPr/>
        </p:nvGraphicFramePr>
        <p:xfrm>
          <a:off x="1043608" y="5949280"/>
          <a:ext cx="1143000" cy="508000"/>
        </p:xfrm>
        <a:graphic>
          <a:graphicData uri="http://schemas.openxmlformats.org/presentationml/2006/ole">
            <mc:AlternateContent xmlns:mc="http://schemas.openxmlformats.org/markup-compatibility/2006">
              <mc:Choice xmlns:v="urn:schemas-microsoft-com:vml" Requires="v">
                <p:oleObj spid="_x0000_s109629" name="Equation" r:id="rId11" imgW="1143000" imgH="508000" progId="Equation.3">
                  <p:embed/>
                </p:oleObj>
              </mc:Choice>
              <mc:Fallback>
                <p:oleObj name="Equation" r:id="rId11" imgW="1143000" imgH="508000" progId="Equation.3">
                  <p:embed/>
                  <p:pic>
                    <p:nvPicPr>
                      <p:cNvPr id="0" name="Picture 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043608" y="5949280"/>
                        <a:ext cx="1143000" cy="508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9574" name="Object 6"/>
          <p:cNvGraphicFramePr>
            <a:graphicFrameLocks noChangeAspect="1"/>
          </p:cNvGraphicFramePr>
          <p:nvPr/>
        </p:nvGraphicFramePr>
        <p:xfrm>
          <a:off x="3491880" y="5661248"/>
          <a:ext cx="1384300" cy="546100"/>
        </p:xfrm>
        <a:graphic>
          <a:graphicData uri="http://schemas.openxmlformats.org/presentationml/2006/ole">
            <mc:AlternateContent xmlns:mc="http://schemas.openxmlformats.org/markup-compatibility/2006">
              <mc:Choice xmlns:v="urn:schemas-microsoft-com:vml" Requires="v">
                <p:oleObj spid="_x0000_s109630" name="Equation" r:id="rId13" imgW="1383699" imgH="545863" progId="Equation.3">
                  <p:embed/>
                </p:oleObj>
              </mc:Choice>
              <mc:Fallback>
                <p:oleObj name="Equation" r:id="rId13" imgW="1383699" imgH="545863" progId="Equation.3">
                  <p:embed/>
                  <p:pic>
                    <p:nvPicPr>
                      <p:cNvPr id="0" name="Picture 6"/>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491880" y="5661248"/>
                        <a:ext cx="1384300" cy="5461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 name="Rectangle 8"/>
          <p:cNvSpPr/>
          <p:nvPr/>
        </p:nvSpPr>
        <p:spPr>
          <a:xfrm>
            <a:off x="2267744" y="4941168"/>
            <a:ext cx="3024336" cy="64807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7452320" y="5301208"/>
            <a:ext cx="1224136" cy="72008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971600" y="5877272"/>
            <a:ext cx="1296144" cy="64807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3347864" y="5661248"/>
            <a:ext cx="1584176" cy="64807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Arrow Connector 15"/>
          <p:cNvCxnSpPr/>
          <p:nvPr/>
        </p:nvCxnSpPr>
        <p:spPr>
          <a:xfrm flipH="1" flipV="1">
            <a:off x="5364088" y="5589240"/>
            <a:ext cx="720080" cy="36004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V="1">
            <a:off x="6660232" y="5589240"/>
            <a:ext cx="648072"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H="1" flipV="1">
            <a:off x="5076056" y="6093296"/>
            <a:ext cx="720080" cy="7200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H="1">
            <a:off x="2339752" y="6381328"/>
            <a:ext cx="3384376"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5724128" y="6021288"/>
            <a:ext cx="2592288" cy="646331"/>
          </a:xfrm>
          <a:prstGeom prst="rect">
            <a:avLst/>
          </a:prstGeom>
          <a:noFill/>
        </p:spPr>
        <p:txBody>
          <a:bodyPr wrap="square" rtlCol="0">
            <a:spAutoFit/>
          </a:bodyPr>
          <a:lstStyle/>
          <a:p>
            <a:pPr algn="ctr"/>
            <a:r>
              <a:rPr lang="en-US" dirty="0" smtClean="0">
                <a:solidFill>
                  <a:srgbClr val="FF0000"/>
                </a:solidFill>
              </a:rPr>
              <a:t>Components of the model in this study</a:t>
            </a:r>
            <a:endParaRPr lang="en-US" dirty="0">
              <a:solidFill>
                <a:srgbClr val="FF0000"/>
              </a:solidFill>
            </a:endParaRPr>
          </a:p>
        </p:txBody>
      </p:sp>
      <p:graphicFrame>
        <p:nvGraphicFramePr>
          <p:cNvPr id="109575" name="Object 7"/>
          <p:cNvGraphicFramePr>
            <a:graphicFrameLocks noChangeAspect="1"/>
          </p:cNvGraphicFramePr>
          <p:nvPr/>
        </p:nvGraphicFramePr>
        <p:xfrm>
          <a:off x="1691680" y="1556792"/>
          <a:ext cx="1993900" cy="698500"/>
        </p:xfrm>
        <a:graphic>
          <a:graphicData uri="http://schemas.openxmlformats.org/presentationml/2006/ole">
            <mc:AlternateContent xmlns:mc="http://schemas.openxmlformats.org/markup-compatibility/2006">
              <mc:Choice xmlns:v="urn:schemas-microsoft-com:vml" Requires="v">
                <p:oleObj spid="_x0000_s109631" name="Equation" r:id="rId15" imgW="1562100" imgH="546100" progId="Equation.3">
                  <p:embed/>
                </p:oleObj>
              </mc:Choice>
              <mc:Fallback>
                <p:oleObj name="Equation" r:id="rId15" imgW="1562100" imgH="546100" progId="Equation.3">
                  <p:embed/>
                  <p:pic>
                    <p:nvPicPr>
                      <p:cNvPr id="0" name="Picture 7"/>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691680" y="1556792"/>
                        <a:ext cx="1993900" cy="6985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9576" name="Object 8"/>
          <p:cNvGraphicFramePr>
            <a:graphicFrameLocks noChangeAspect="1"/>
          </p:cNvGraphicFramePr>
          <p:nvPr/>
        </p:nvGraphicFramePr>
        <p:xfrm>
          <a:off x="5652120" y="1484784"/>
          <a:ext cx="1798638" cy="801687"/>
        </p:xfrm>
        <a:graphic>
          <a:graphicData uri="http://schemas.openxmlformats.org/presentationml/2006/ole">
            <mc:AlternateContent xmlns:mc="http://schemas.openxmlformats.org/markup-compatibility/2006">
              <mc:Choice xmlns:v="urn:schemas-microsoft-com:vml" Requires="v">
                <p:oleObj spid="_x0000_s109632" name="Equation" r:id="rId17" imgW="1511300" imgH="673100" progId="Equation.3">
                  <p:embed/>
                </p:oleObj>
              </mc:Choice>
              <mc:Fallback>
                <p:oleObj name="Equation" r:id="rId17" imgW="1511300" imgH="673100" progId="Equation.3">
                  <p:embed/>
                  <p:pic>
                    <p:nvPicPr>
                      <p:cNvPr id="0" name="Picture 8"/>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5652120" y="1484784"/>
                        <a:ext cx="1798638" cy="8016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8" name="Rectangle 27"/>
          <p:cNvSpPr/>
          <p:nvPr/>
        </p:nvSpPr>
        <p:spPr>
          <a:xfrm>
            <a:off x="5148064" y="2204864"/>
            <a:ext cx="2830390" cy="307777"/>
          </a:xfrm>
          <a:prstGeom prst="rect">
            <a:avLst/>
          </a:prstGeom>
        </p:spPr>
        <p:txBody>
          <a:bodyPr wrap="none">
            <a:spAutoFit/>
          </a:bodyPr>
          <a:lstStyle/>
          <a:p>
            <a:r>
              <a:rPr lang="en-US" sz="1400" dirty="0" smtClean="0">
                <a:solidFill>
                  <a:srgbClr val="0070C0"/>
                </a:solidFill>
              </a:rPr>
              <a:t>Relative-permeability of gas as foam</a:t>
            </a:r>
            <a:endParaRPr lang="en-US" sz="1400" dirty="0">
              <a:solidFill>
                <a:srgbClr val="0070C0"/>
              </a:solidFill>
            </a:endParaRPr>
          </a:p>
        </p:txBody>
      </p:sp>
      <p:sp>
        <p:nvSpPr>
          <p:cNvPr id="29" name="Rectangle 28"/>
          <p:cNvSpPr/>
          <p:nvPr/>
        </p:nvSpPr>
        <p:spPr>
          <a:xfrm>
            <a:off x="1043608" y="2204864"/>
            <a:ext cx="3139899" cy="307777"/>
          </a:xfrm>
          <a:prstGeom prst="rect">
            <a:avLst/>
          </a:prstGeom>
        </p:spPr>
        <p:txBody>
          <a:bodyPr wrap="none">
            <a:spAutoFit/>
          </a:bodyPr>
          <a:lstStyle/>
          <a:p>
            <a:r>
              <a:rPr lang="en-US" sz="1400" dirty="0" smtClean="0">
                <a:solidFill>
                  <a:srgbClr val="0070C0"/>
                </a:solidFill>
              </a:rPr>
              <a:t>Relative-permeability for aqueous phase</a:t>
            </a:r>
            <a:endParaRPr lang="en-US" sz="1400" dirty="0">
              <a:solidFill>
                <a:srgbClr val="0070C0"/>
              </a:solidFill>
            </a:endParaRPr>
          </a:p>
        </p:txBody>
      </p:sp>
      <p:sp>
        <p:nvSpPr>
          <p:cNvPr id="30" name="Rectangle 29"/>
          <p:cNvSpPr/>
          <p:nvPr/>
        </p:nvSpPr>
        <p:spPr>
          <a:xfrm>
            <a:off x="1547664" y="404664"/>
            <a:ext cx="6336704" cy="369332"/>
          </a:xfrm>
          <a:prstGeom prst="rect">
            <a:avLst/>
          </a:prstGeom>
        </p:spPr>
        <p:txBody>
          <a:bodyPr wrap="square">
            <a:spAutoFit/>
          </a:bodyPr>
          <a:lstStyle/>
          <a:p>
            <a:r>
              <a:rPr lang="en-US" b="1" dirty="0" smtClean="0"/>
              <a:t>Mathematical Model, parameters fit and simulation.</a:t>
            </a:r>
            <a:endParaRPr lang="en-US" dirty="0"/>
          </a:p>
        </p:txBody>
      </p:sp>
      <p:sp>
        <p:nvSpPr>
          <p:cNvPr id="31" name="Rectangle 30"/>
          <p:cNvSpPr/>
          <p:nvPr/>
        </p:nvSpPr>
        <p:spPr>
          <a:xfrm>
            <a:off x="971600" y="764704"/>
            <a:ext cx="6696744" cy="738664"/>
          </a:xfrm>
          <a:prstGeom prst="rect">
            <a:avLst/>
          </a:prstGeom>
        </p:spPr>
        <p:txBody>
          <a:bodyPr wrap="square">
            <a:spAutoFit/>
          </a:bodyPr>
          <a:lstStyle/>
          <a:p>
            <a:pPr algn="just"/>
            <a:r>
              <a:rPr lang="en-US" sz="1400" dirty="0" smtClean="0"/>
              <a:t>The mathematical model selected was the empirical method that uses the mobility reduction factor approach. This approach at different degrees of complexity has been incorporated in simulators like UTCHEM, ECLIPSE 200, UTCOMP and STARS</a:t>
            </a:r>
            <a:endParaRPr lang="en-US" sz="14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p:nvPr/>
        </p:nvGraphicFramePr>
        <p:xfrm>
          <a:off x="467544" y="1844824"/>
          <a:ext cx="4536504" cy="431157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Box 3"/>
          <p:cNvSpPr txBox="1"/>
          <p:nvPr/>
        </p:nvSpPr>
        <p:spPr>
          <a:xfrm>
            <a:off x="467544" y="764704"/>
            <a:ext cx="8280920" cy="830997"/>
          </a:xfrm>
          <a:prstGeom prst="rect">
            <a:avLst/>
          </a:prstGeom>
          <a:noFill/>
        </p:spPr>
        <p:txBody>
          <a:bodyPr wrap="square" rtlCol="0">
            <a:spAutoFit/>
          </a:bodyPr>
          <a:lstStyle/>
          <a:p>
            <a:r>
              <a:rPr lang="en-US" sz="2400" b="1" dirty="0" smtClean="0"/>
              <a:t>Mobility reduction approach model, can be used to reproduce some trends of the foam behavior observed in the lab.</a:t>
            </a:r>
          </a:p>
        </p:txBody>
      </p:sp>
      <p:graphicFrame>
        <p:nvGraphicFramePr>
          <p:cNvPr id="6" name="Table 5"/>
          <p:cNvGraphicFramePr>
            <a:graphicFrameLocks noGrp="1"/>
          </p:cNvGraphicFramePr>
          <p:nvPr/>
        </p:nvGraphicFramePr>
        <p:xfrm>
          <a:off x="5940152" y="3284984"/>
          <a:ext cx="2520280" cy="1728000"/>
        </p:xfrm>
        <a:graphic>
          <a:graphicData uri="http://schemas.openxmlformats.org/drawingml/2006/table">
            <a:tbl>
              <a:tblPr/>
              <a:tblGrid>
                <a:gridCol w="1269917"/>
                <a:gridCol w="1250363"/>
              </a:tblGrid>
              <a:tr h="288000">
                <a:tc>
                  <a:txBody>
                    <a:bodyPr/>
                    <a:lstStyle/>
                    <a:p>
                      <a:pPr algn="ctr">
                        <a:lnSpc>
                          <a:spcPct val="115000"/>
                        </a:lnSpc>
                        <a:spcAft>
                          <a:spcPts val="0"/>
                        </a:spcAft>
                      </a:pPr>
                      <a:r>
                        <a:rPr lang="en-US" sz="1600" dirty="0" smtClean="0">
                          <a:solidFill>
                            <a:srgbClr val="000000"/>
                          </a:solidFill>
                          <a:latin typeface="Arial"/>
                          <a:ea typeface="Times New Roman"/>
                          <a:cs typeface="Times New Roman"/>
                        </a:rPr>
                        <a:t>Parameter</a:t>
                      </a:r>
                      <a:endParaRPr lang="en-US" sz="1600" dirty="0">
                        <a:solidFill>
                          <a:srgbClr val="000000"/>
                        </a:solidFill>
                        <a:latin typeface="Arial"/>
                        <a:ea typeface="Times New Roman"/>
                        <a:cs typeface="Times New Roman"/>
                      </a:endParaRPr>
                    </a:p>
                  </a:txBody>
                  <a:tcPr marL="68580" marR="68580" marT="0" marB="0" anchor="ctr">
                    <a:lnL>
                      <a:noFill/>
                    </a:lnL>
                    <a:lnR>
                      <a:noFill/>
                    </a:lnR>
                    <a:lnT>
                      <a:noFill/>
                    </a:lnT>
                    <a:lnB w="38100" cap="flat" cmpd="sng" algn="ctr">
                      <a:solidFill>
                        <a:srgbClr val="4F81BD"/>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US" sz="1600" b="1" dirty="0" smtClean="0">
                          <a:solidFill>
                            <a:srgbClr val="000000"/>
                          </a:solidFill>
                          <a:latin typeface="Arial"/>
                          <a:ea typeface="Times New Roman"/>
                          <a:cs typeface="Arial"/>
                        </a:rPr>
                        <a:t>Values</a:t>
                      </a:r>
                      <a:endParaRPr lang="en-US" sz="1600" dirty="0">
                        <a:solidFill>
                          <a:srgbClr val="000000"/>
                        </a:solidFill>
                        <a:latin typeface="Arial"/>
                        <a:ea typeface="Calibri"/>
                        <a:cs typeface="Times New Roman"/>
                      </a:endParaRPr>
                    </a:p>
                  </a:txBody>
                  <a:tcPr marL="68580" marR="68580" marT="0" marB="0" anchor="ctr">
                    <a:lnL>
                      <a:noFill/>
                    </a:lnL>
                    <a:lnR>
                      <a:noFill/>
                    </a:lnR>
                    <a:lnT>
                      <a:noFill/>
                    </a:lnT>
                    <a:lnB w="38100" cap="flat" cmpd="sng" algn="ctr">
                      <a:solidFill>
                        <a:srgbClr val="4F81BD"/>
                      </a:solidFill>
                      <a:prstDash val="solid"/>
                      <a:round/>
                      <a:headEnd type="none" w="med" len="med"/>
                      <a:tailEnd type="none" w="med" len="med"/>
                    </a:lnB>
                    <a:solidFill>
                      <a:srgbClr val="FFFFFF"/>
                    </a:solidFill>
                  </a:tcPr>
                </a:tc>
              </a:tr>
              <a:tr h="288000">
                <a:tc>
                  <a:txBody>
                    <a:bodyPr/>
                    <a:lstStyle/>
                    <a:p>
                      <a:pPr algn="ctr" fontAlgn="b">
                        <a:lnSpc>
                          <a:spcPts val="1500"/>
                        </a:lnSpc>
                        <a:spcAft>
                          <a:spcPts val="0"/>
                        </a:spcAft>
                      </a:pPr>
                      <a:r>
                        <a:rPr lang="en-US" sz="1400" i="1" kern="1200" dirty="0" err="1">
                          <a:solidFill>
                            <a:srgbClr val="000000"/>
                          </a:solidFill>
                          <a:latin typeface="Arial"/>
                          <a:ea typeface="Times New Roman"/>
                          <a:cs typeface="Times New Roman"/>
                        </a:rPr>
                        <a:t>epdry</a:t>
                      </a:r>
                      <a:r>
                        <a:rPr lang="en-US" sz="1400" i="1" kern="1200" dirty="0">
                          <a:solidFill>
                            <a:srgbClr val="000000"/>
                          </a:solidFill>
                          <a:latin typeface="Calibri"/>
                          <a:ea typeface="Times New Roman"/>
                          <a:cs typeface="Arial"/>
                        </a:rPr>
                        <a:t> </a:t>
                      </a:r>
                      <a:endParaRPr lang="en-US" sz="1400" dirty="0">
                        <a:solidFill>
                          <a:srgbClr val="000000"/>
                        </a:solidFill>
                        <a:latin typeface="Cambria"/>
                        <a:ea typeface="Times New Roman"/>
                        <a:cs typeface="Times New Roman"/>
                      </a:endParaRPr>
                    </a:p>
                  </a:txBody>
                  <a:tcPr marL="68580" marR="68580" marT="0" marB="0" anchor="ctr">
                    <a:lnL>
                      <a:noFill/>
                    </a:lnL>
                    <a:lnR w="12700" cap="flat" cmpd="sng" algn="ctr">
                      <a:solidFill>
                        <a:srgbClr val="4F81BD"/>
                      </a:solidFill>
                      <a:prstDash val="solid"/>
                      <a:round/>
                      <a:headEnd type="none" w="med" len="med"/>
                      <a:tailEnd type="none" w="med" len="med"/>
                    </a:lnR>
                    <a:lnT w="38100" cap="flat" cmpd="sng" algn="ctr">
                      <a:solidFill>
                        <a:srgbClr val="4F81BD"/>
                      </a:solidFill>
                      <a:prstDash val="solid"/>
                      <a:round/>
                      <a:headEnd type="none" w="med" len="med"/>
                      <a:tailEnd type="none" w="med" len="med"/>
                    </a:lnT>
                    <a:lnB>
                      <a:noFill/>
                    </a:lnB>
                    <a:solidFill>
                      <a:srgbClr val="FFFFFF"/>
                    </a:solidFill>
                  </a:tcPr>
                </a:tc>
                <a:tc>
                  <a:txBody>
                    <a:bodyPr/>
                    <a:lstStyle/>
                    <a:p>
                      <a:pPr algn="ctr" fontAlgn="b">
                        <a:lnSpc>
                          <a:spcPts val="1500"/>
                        </a:lnSpc>
                        <a:spcAft>
                          <a:spcPts val="0"/>
                        </a:spcAft>
                      </a:pPr>
                      <a:r>
                        <a:rPr lang="en-US" sz="1400" b="1" kern="1200" dirty="0">
                          <a:solidFill>
                            <a:srgbClr val="000000"/>
                          </a:solidFill>
                          <a:latin typeface="Arial"/>
                          <a:ea typeface="Times New Roman"/>
                          <a:cs typeface="Times New Roman"/>
                        </a:rPr>
                        <a:t>56*</a:t>
                      </a:r>
                      <a:endParaRPr lang="en-US" sz="1400" dirty="0">
                        <a:solidFill>
                          <a:srgbClr val="000000"/>
                        </a:solidFill>
                        <a:latin typeface="Cambria"/>
                        <a:ea typeface="Times New Roman"/>
                        <a:cs typeface="Times New Roman"/>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38100" cap="flat" cmpd="sng" algn="ctr">
                      <a:solidFill>
                        <a:srgbClr val="4F81BD"/>
                      </a:solidFill>
                      <a:prstDash val="solid"/>
                      <a:round/>
                      <a:headEnd type="none" w="med" len="med"/>
                      <a:tailEnd type="none" w="med" len="med"/>
                    </a:lnT>
                    <a:lnB>
                      <a:noFill/>
                    </a:lnB>
                    <a:solidFill>
                      <a:srgbClr val="D3DFEE"/>
                    </a:solidFill>
                  </a:tcPr>
                </a:tc>
              </a:tr>
              <a:tr h="288000">
                <a:tc>
                  <a:txBody>
                    <a:bodyPr/>
                    <a:lstStyle/>
                    <a:p>
                      <a:pPr algn="ctr" fontAlgn="b">
                        <a:lnSpc>
                          <a:spcPts val="1500"/>
                        </a:lnSpc>
                        <a:spcAft>
                          <a:spcPts val="0"/>
                        </a:spcAft>
                      </a:pPr>
                      <a:r>
                        <a:rPr lang="en-US" sz="1400" i="1" kern="1200" dirty="0" err="1">
                          <a:solidFill>
                            <a:srgbClr val="000000"/>
                          </a:solidFill>
                          <a:latin typeface="Arial"/>
                          <a:ea typeface="Times New Roman"/>
                          <a:cs typeface="Times New Roman"/>
                        </a:rPr>
                        <a:t>fmdry</a:t>
                      </a:r>
                      <a:r>
                        <a:rPr lang="en-US" sz="1400" i="1" kern="1200" dirty="0">
                          <a:solidFill>
                            <a:srgbClr val="000000"/>
                          </a:solidFill>
                          <a:latin typeface="Calibri"/>
                          <a:ea typeface="Times New Roman"/>
                          <a:cs typeface="Arial"/>
                        </a:rPr>
                        <a:t> </a:t>
                      </a:r>
                      <a:endParaRPr lang="en-US" sz="1400" dirty="0">
                        <a:solidFill>
                          <a:srgbClr val="000000"/>
                        </a:solidFill>
                        <a:latin typeface="Cambria"/>
                        <a:ea typeface="Times New Roman"/>
                        <a:cs typeface="Times New Roman"/>
                      </a:endParaRPr>
                    </a:p>
                  </a:txBody>
                  <a:tcPr marL="68580" marR="68580" marT="0" marB="0" anchor="ctr">
                    <a:lnL>
                      <a:noFill/>
                    </a:lnL>
                    <a:lnR w="12700" cap="flat" cmpd="sng" algn="ctr">
                      <a:solidFill>
                        <a:srgbClr val="4F81BD"/>
                      </a:solidFill>
                      <a:prstDash val="solid"/>
                      <a:round/>
                      <a:headEnd type="none" w="med" len="med"/>
                      <a:tailEnd type="none" w="med" len="med"/>
                    </a:lnR>
                    <a:lnT>
                      <a:noFill/>
                    </a:lnT>
                    <a:lnB>
                      <a:noFill/>
                    </a:lnB>
                    <a:solidFill>
                      <a:srgbClr val="FFFFFF"/>
                    </a:solidFill>
                  </a:tcPr>
                </a:tc>
                <a:tc>
                  <a:txBody>
                    <a:bodyPr/>
                    <a:lstStyle/>
                    <a:p>
                      <a:pPr algn="ctr" fontAlgn="b">
                        <a:lnSpc>
                          <a:spcPts val="1500"/>
                        </a:lnSpc>
                        <a:spcAft>
                          <a:spcPts val="0"/>
                        </a:spcAft>
                      </a:pPr>
                      <a:r>
                        <a:rPr lang="en-US" sz="1400" b="1" kern="1200" dirty="0">
                          <a:solidFill>
                            <a:srgbClr val="000000"/>
                          </a:solidFill>
                          <a:latin typeface="Arial"/>
                          <a:ea typeface="Times New Roman"/>
                          <a:cs typeface="Times New Roman"/>
                        </a:rPr>
                        <a:t>0.0823</a:t>
                      </a:r>
                      <a:endParaRPr lang="en-US" sz="1400" dirty="0">
                        <a:solidFill>
                          <a:srgbClr val="000000"/>
                        </a:solidFill>
                        <a:latin typeface="Cambria"/>
                        <a:ea typeface="Times New Roman"/>
                        <a:cs typeface="Times New Roman"/>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a:noFill/>
                    </a:lnT>
                    <a:lnB>
                      <a:noFill/>
                    </a:lnB>
                  </a:tcPr>
                </a:tc>
              </a:tr>
              <a:tr h="288000">
                <a:tc>
                  <a:txBody>
                    <a:bodyPr/>
                    <a:lstStyle/>
                    <a:p>
                      <a:pPr algn="ctr" fontAlgn="b">
                        <a:lnSpc>
                          <a:spcPts val="1500"/>
                        </a:lnSpc>
                        <a:spcAft>
                          <a:spcPts val="0"/>
                        </a:spcAft>
                      </a:pPr>
                      <a:r>
                        <a:rPr lang="en-US" sz="1400" i="1" kern="1200" dirty="0" err="1">
                          <a:solidFill>
                            <a:srgbClr val="000000"/>
                          </a:solidFill>
                          <a:latin typeface="Arial"/>
                          <a:ea typeface="Times New Roman"/>
                          <a:cs typeface="Times New Roman"/>
                        </a:rPr>
                        <a:t>fmmob</a:t>
                      </a:r>
                      <a:r>
                        <a:rPr lang="en-US" sz="1400" i="1" kern="1200" dirty="0">
                          <a:solidFill>
                            <a:srgbClr val="000000"/>
                          </a:solidFill>
                          <a:latin typeface="Calibri"/>
                          <a:ea typeface="Times New Roman"/>
                          <a:cs typeface="Arial"/>
                        </a:rPr>
                        <a:t> </a:t>
                      </a:r>
                      <a:endParaRPr lang="en-US" sz="1400" dirty="0">
                        <a:solidFill>
                          <a:srgbClr val="000000"/>
                        </a:solidFill>
                        <a:latin typeface="Cambria"/>
                        <a:ea typeface="Times New Roman"/>
                        <a:cs typeface="Times New Roman"/>
                      </a:endParaRPr>
                    </a:p>
                  </a:txBody>
                  <a:tcPr marL="68580" marR="68580" marT="0" marB="0" anchor="ctr">
                    <a:lnL>
                      <a:noFill/>
                    </a:lnL>
                    <a:lnR w="12700" cap="flat" cmpd="sng" algn="ctr">
                      <a:solidFill>
                        <a:srgbClr val="4F81BD"/>
                      </a:solidFill>
                      <a:prstDash val="solid"/>
                      <a:round/>
                      <a:headEnd type="none" w="med" len="med"/>
                      <a:tailEnd type="none" w="med" len="med"/>
                    </a:lnR>
                    <a:lnT>
                      <a:noFill/>
                    </a:lnT>
                    <a:lnB>
                      <a:noFill/>
                    </a:lnB>
                    <a:solidFill>
                      <a:srgbClr val="FFFFFF"/>
                    </a:solidFill>
                  </a:tcPr>
                </a:tc>
                <a:tc>
                  <a:txBody>
                    <a:bodyPr/>
                    <a:lstStyle/>
                    <a:p>
                      <a:pPr algn="ctr" fontAlgn="b">
                        <a:lnSpc>
                          <a:spcPts val="1500"/>
                        </a:lnSpc>
                        <a:spcAft>
                          <a:spcPts val="0"/>
                        </a:spcAft>
                      </a:pPr>
                      <a:r>
                        <a:rPr lang="en-US" sz="1400" b="1" kern="1200" dirty="0">
                          <a:solidFill>
                            <a:srgbClr val="000000"/>
                          </a:solidFill>
                          <a:latin typeface="Arial"/>
                          <a:ea typeface="Times New Roman"/>
                          <a:cs typeface="Times New Roman"/>
                        </a:rPr>
                        <a:t>17.5</a:t>
                      </a:r>
                      <a:endParaRPr lang="en-US" sz="1400" dirty="0">
                        <a:solidFill>
                          <a:srgbClr val="000000"/>
                        </a:solidFill>
                        <a:latin typeface="Cambria"/>
                        <a:ea typeface="Times New Roman"/>
                        <a:cs typeface="Times New Roman"/>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a:noFill/>
                    </a:lnT>
                    <a:lnB>
                      <a:noFill/>
                    </a:lnB>
                    <a:solidFill>
                      <a:srgbClr val="D3DFEE"/>
                    </a:solidFill>
                  </a:tcPr>
                </a:tc>
              </a:tr>
              <a:tr h="288000">
                <a:tc>
                  <a:txBody>
                    <a:bodyPr/>
                    <a:lstStyle/>
                    <a:p>
                      <a:pPr algn="ctr" fontAlgn="b">
                        <a:lnSpc>
                          <a:spcPts val="1500"/>
                        </a:lnSpc>
                        <a:spcAft>
                          <a:spcPts val="0"/>
                        </a:spcAft>
                      </a:pPr>
                      <a:r>
                        <a:rPr lang="en-US" sz="1400" i="1" kern="1200" dirty="0" err="1">
                          <a:solidFill>
                            <a:srgbClr val="000000"/>
                          </a:solidFill>
                          <a:latin typeface="Arial"/>
                          <a:ea typeface="Times New Roman"/>
                          <a:cs typeface="Times New Roman"/>
                        </a:rPr>
                        <a:t>epv</a:t>
                      </a:r>
                      <a:r>
                        <a:rPr lang="en-US" sz="1400" i="1" kern="1200" dirty="0">
                          <a:solidFill>
                            <a:srgbClr val="000000"/>
                          </a:solidFill>
                          <a:latin typeface="Calibri"/>
                          <a:ea typeface="Times New Roman"/>
                          <a:cs typeface="Arial"/>
                        </a:rPr>
                        <a:t> </a:t>
                      </a:r>
                      <a:endParaRPr lang="en-US" sz="1400" dirty="0">
                        <a:solidFill>
                          <a:srgbClr val="000000"/>
                        </a:solidFill>
                        <a:latin typeface="Cambria"/>
                        <a:ea typeface="Times New Roman"/>
                        <a:cs typeface="Times New Roman"/>
                      </a:endParaRPr>
                    </a:p>
                  </a:txBody>
                  <a:tcPr marL="68580" marR="68580" marT="0" marB="0" anchor="ctr">
                    <a:lnL>
                      <a:noFill/>
                    </a:lnL>
                    <a:lnR w="12700" cap="flat" cmpd="sng" algn="ctr">
                      <a:solidFill>
                        <a:srgbClr val="4F81BD"/>
                      </a:solidFill>
                      <a:prstDash val="solid"/>
                      <a:round/>
                      <a:headEnd type="none" w="med" len="med"/>
                      <a:tailEnd type="none" w="med" len="med"/>
                    </a:lnR>
                    <a:lnT>
                      <a:noFill/>
                    </a:lnT>
                    <a:lnB>
                      <a:noFill/>
                    </a:lnB>
                    <a:solidFill>
                      <a:srgbClr val="FFFFFF"/>
                    </a:solidFill>
                  </a:tcPr>
                </a:tc>
                <a:tc>
                  <a:txBody>
                    <a:bodyPr/>
                    <a:lstStyle/>
                    <a:p>
                      <a:pPr algn="ctr" fontAlgn="b">
                        <a:lnSpc>
                          <a:spcPts val="1500"/>
                        </a:lnSpc>
                        <a:spcAft>
                          <a:spcPts val="0"/>
                        </a:spcAft>
                      </a:pPr>
                      <a:r>
                        <a:rPr lang="en-US" sz="1400" b="1" kern="1200" dirty="0">
                          <a:solidFill>
                            <a:srgbClr val="000000"/>
                          </a:solidFill>
                          <a:latin typeface="Arial"/>
                          <a:ea typeface="Times New Roman"/>
                          <a:cs typeface="Times New Roman"/>
                        </a:rPr>
                        <a:t>-0.78</a:t>
                      </a:r>
                      <a:endParaRPr lang="en-US" sz="1400" dirty="0">
                        <a:solidFill>
                          <a:srgbClr val="000000"/>
                        </a:solidFill>
                        <a:latin typeface="Cambria"/>
                        <a:ea typeface="Times New Roman"/>
                        <a:cs typeface="Times New Roman"/>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a:noFill/>
                    </a:lnT>
                    <a:lnB>
                      <a:noFill/>
                    </a:lnB>
                  </a:tcPr>
                </a:tc>
              </a:tr>
              <a:tr h="288000">
                <a:tc>
                  <a:txBody>
                    <a:bodyPr/>
                    <a:lstStyle/>
                    <a:p>
                      <a:pPr algn="ctr" fontAlgn="b">
                        <a:lnSpc>
                          <a:spcPts val="1500"/>
                        </a:lnSpc>
                        <a:spcAft>
                          <a:spcPts val="0"/>
                        </a:spcAft>
                      </a:pPr>
                      <a:r>
                        <a:rPr lang="en-US" sz="1400" i="1" kern="1200" dirty="0" err="1">
                          <a:solidFill>
                            <a:srgbClr val="000000"/>
                          </a:solidFill>
                          <a:latin typeface="Arial"/>
                          <a:ea typeface="Times New Roman"/>
                          <a:cs typeface="Times New Roman"/>
                        </a:rPr>
                        <a:t>Ug</a:t>
                      </a:r>
                      <a:r>
                        <a:rPr lang="en-US" sz="1400" i="1" kern="1200" dirty="0">
                          <a:solidFill>
                            <a:srgbClr val="000000"/>
                          </a:solidFill>
                          <a:latin typeface="Arial"/>
                          <a:ea typeface="Times New Roman"/>
                          <a:cs typeface="Times New Roman"/>
                        </a:rPr>
                        <a:t> ref </a:t>
                      </a:r>
                      <a:endParaRPr lang="en-US" sz="1400" dirty="0">
                        <a:solidFill>
                          <a:srgbClr val="000000"/>
                        </a:solidFill>
                        <a:latin typeface="Cambria"/>
                        <a:ea typeface="Times New Roman"/>
                        <a:cs typeface="Times New Roman"/>
                      </a:endParaRPr>
                    </a:p>
                  </a:txBody>
                  <a:tcPr marL="68580" marR="68580" marT="0" marB="0" anchor="ctr">
                    <a:lnL>
                      <a:noFill/>
                    </a:lnL>
                    <a:lnR w="12700" cap="flat" cmpd="sng" algn="ctr">
                      <a:solidFill>
                        <a:srgbClr val="4F81BD"/>
                      </a:solidFill>
                      <a:prstDash val="solid"/>
                      <a:round/>
                      <a:headEnd type="none" w="med" len="med"/>
                      <a:tailEnd type="none" w="med" len="med"/>
                    </a:lnR>
                    <a:lnT>
                      <a:noFill/>
                    </a:lnT>
                    <a:lnB>
                      <a:noFill/>
                    </a:lnB>
                    <a:solidFill>
                      <a:srgbClr val="FFFFFF"/>
                    </a:solidFill>
                  </a:tcPr>
                </a:tc>
                <a:tc>
                  <a:txBody>
                    <a:bodyPr/>
                    <a:lstStyle/>
                    <a:p>
                      <a:pPr algn="ctr" fontAlgn="b">
                        <a:lnSpc>
                          <a:spcPts val="1500"/>
                        </a:lnSpc>
                        <a:spcAft>
                          <a:spcPts val="0"/>
                        </a:spcAft>
                      </a:pPr>
                      <a:r>
                        <a:rPr lang="en-US" sz="1400" b="1" kern="1200" dirty="0">
                          <a:solidFill>
                            <a:srgbClr val="000000"/>
                          </a:solidFill>
                          <a:latin typeface="Arial"/>
                          <a:ea typeface="Times New Roman"/>
                          <a:cs typeface="Times New Roman"/>
                        </a:rPr>
                        <a:t>1.4</a:t>
                      </a:r>
                      <a:endParaRPr lang="en-US" sz="1400" dirty="0">
                        <a:solidFill>
                          <a:srgbClr val="000000"/>
                        </a:solidFill>
                        <a:latin typeface="Cambria"/>
                        <a:ea typeface="Times New Roman"/>
                        <a:cs typeface="Times New Roman"/>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a:noFill/>
                    </a:lnT>
                    <a:lnB>
                      <a:noFill/>
                    </a:lnB>
                    <a:solidFill>
                      <a:srgbClr val="D3DFEE"/>
                    </a:solidFill>
                  </a:tcPr>
                </a:tc>
              </a:tr>
            </a:tbl>
          </a:graphicData>
        </a:graphic>
      </p:graphicFrame>
      <p:sp>
        <p:nvSpPr>
          <p:cNvPr id="7" name="TextBox 6"/>
          <p:cNvSpPr txBox="1"/>
          <p:nvPr/>
        </p:nvSpPr>
        <p:spPr>
          <a:xfrm>
            <a:off x="2411760" y="1484784"/>
            <a:ext cx="3843873" cy="923330"/>
          </a:xfrm>
          <a:prstGeom prst="rect">
            <a:avLst/>
          </a:prstGeom>
          <a:noFill/>
        </p:spPr>
        <p:txBody>
          <a:bodyPr wrap="none" rtlCol="0">
            <a:spAutoFit/>
          </a:bodyPr>
          <a:lstStyle/>
          <a:p>
            <a:r>
              <a:rPr lang="en-US" b="1" dirty="0" smtClean="0"/>
              <a:t>Comparison Results for 1% Z</a:t>
            </a:r>
            <a:r>
              <a:rPr lang="en-US" b="1" baseline="-25000" dirty="0" smtClean="0"/>
              <a:t>2</a:t>
            </a:r>
            <a:r>
              <a:rPr lang="en-US" b="1" dirty="0" smtClean="0"/>
              <a:t>+A</a:t>
            </a:r>
            <a:r>
              <a:rPr lang="en-US" b="1" baseline="-25000" dirty="0" smtClean="0"/>
              <a:t>2</a:t>
            </a:r>
            <a:r>
              <a:rPr lang="en-US" b="1" dirty="0" smtClean="0"/>
              <a:t> (2:1)</a:t>
            </a:r>
          </a:p>
          <a:p>
            <a:r>
              <a:rPr lang="en-US" b="1" dirty="0" smtClean="0"/>
              <a:t>In seawater at 120°C</a:t>
            </a:r>
          </a:p>
          <a:p>
            <a:endParaRPr lang="en-US" dirty="0"/>
          </a:p>
        </p:txBody>
      </p:sp>
      <p:sp>
        <p:nvSpPr>
          <p:cNvPr id="8" name="TextBox 7"/>
          <p:cNvSpPr txBox="1"/>
          <p:nvPr/>
        </p:nvSpPr>
        <p:spPr>
          <a:xfrm>
            <a:off x="2843808" y="5949280"/>
            <a:ext cx="4104456" cy="646331"/>
          </a:xfrm>
          <a:prstGeom prst="rect">
            <a:avLst/>
          </a:prstGeom>
          <a:noFill/>
        </p:spPr>
        <p:txBody>
          <a:bodyPr wrap="square" rtlCol="0">
            <a:spAutoFit/>
          </a:bodyPr>
          <a:lstStyle/>
          <a:p>
            <a:r>
              <a:rPr lang="en-US" dirty="0" smtClean="0">
                <a:solidFill>
                  <a:srgbClr val="FF0000"/>
                </a:solidFill>
              </a:rPr>
              <a:t>Dashed and continuous lines are from the model, symbols are experimental data</a:t>
            </a:r>
            <a:endParaRPr lang="en-US" dirty="0">
              <a:solidFill>
                <a:srgbClr val="FF0000"/>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7218" name="Object 2"/>
          <p:cNvGraphicFramePr>
            <a:graphicFrameLocks noChangeAspect="1"/>
          </p:cNvGraphicFramePr>
          <p:nvPr/>
        </p:nvGraphicFramePr>
        <p:xfrm>
          <a:off x="1547664" y="1628800"/>
          <a:ext cx="3909764" cy="994792"/>
        </p:xfrm>
        <a:graphic>
          <a:graphicData uri="http://schemas.openxmlformats.org/presentationml/2006/ole">
            <mc:AlternateContent xmlns:mc="http://schemas.openxmlformats.org/markup-compatibility/2006">
              <mc:Choice xmlns:v="urn:schemas-microsoft-com:vml" Requires="v">
                <p:oleObj spid="_x0000_s137233" name="Equation" r:id="rId3" imgW="2145369" imgH="545863" progId="Equation.3">
                  <p:embed/>
                </p:oleObj>
              </mc:Choice>
              <mc:Fallback>
                <p:oleObj name="Equation" r:id="rId3" imgW="2145369" imgH="545863"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7664" y="1628800"/>
                        <a:ext cx="3909764" cy="99479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 name="Chart 2"/>
          <p:cNvGraphicFramePr/>
          <p:nvPr/>
        </p:nvGraphicFramePr>
        <p:xfrm>
          <a:off x="1008112" y="2276872"/>
          <a:ext cx="5086350" cy="3371850"/>
        </p:xfrm>
        <a:graphic>
          <a:graphicData uri="http://schemas.openxmlformats.org/drawingml/2006/chart">
            <c:chart xmlns:c="http://schemas.openxmlformats.org/drawingml/2006/chart" xmlns:r="http://schemas.openxmlformats.org/officeDocument/2006/relationships" r:id="rId5"/>
          </a:graphicData>
        </a:graphic>
      </p:graphicFrame>
      <p:sp>
        <p:nvSpPr>
          <p:cNvPr id="4" name="TextBox 3"/>
          <p:cNvSpPr txBox="1"/>
          <p:nvPr/>
        </p:nvSpPr>
        <p:spPr>
          <a:xfrm>
            <a:off x="323528" y="476672"/>
            <a:ext cx="7836954" cy="830997"/>
          </a:xfrm>
          <a:prstGeom prst="rect">
            <a:avLst/>
          </a:prstGeom>
          <a:noFill/>
        </p:spPr>
        <p:txBody>
          <a:bodyPr wrap="none" rtlCol="0">
            <a:spAutoFit/>
          </a:bodyPr>
          <a:lstStyle/>
          <a:p>
            <a:r>
              <a:rPr lang="en-US" sz="2400" b="1" dirty="0" smtClean="0"/>
              <a:t>The model can be used to reproduce the effect of minimum </a:t>
            </a:r>
          </a:p>
          <a:p>
            <a:r>
              <a:rPr lang="en-US" sz="2400" b="1" dirty="0" smtClean="0"/>
              <a:t>velocity required to foam</a:t>
            </a:r>
            <a:endParaRPr lang="en-US" sz="2400" b="1" dirty="0"/>
          </a:p>
        </p:txBody>
      </p:sp>
      <p:sp>
        <p:nvSpPr>
          <p:cNvPr id="137219" name="Rectangle 3"/>
          <p:cNvSpPr>
            <a:spLocks noChangeArrowheads="1"/>
          </p:cNvSpPr>
          <p:nvPr/>
        </p:nvSpPr>
        <p:spPr bwMode="auto">
          <a:xfrm>
            <a:off x="323528" y="5589240"/>
            <a:ext cx="6660232"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Arial" pitchFamily="34" charset="0"/>
                <a:ea typeface="Calibri" pitchFamily="34" charset="0"/>
                <a:cs typeface="Arial" pitchFamily="34" charset="0"/>
              </a:rPr>
              <a:t>Simulation of the foam viscosity using the mobility reduction factor approach. The symbols are experimental data at gas quality close to used in the simulation of 70%.</a:t>
            </a:r>
            <a:endParaRPr kumimoji="0" lang="en-US" sz="1800" b="0" i="0" u="none" strike="noStrike" cap="none" normalizeH="0" baseline="0" dirty="0" smtClean="0">
              <a:ln>
                <a:noFill/>
              </a:ln>
              <a:solidFill>
                <a:schemeClr val="tx1"/>
              </a:solidFill>
              <a:effectLst/>
              <a:latin typeface="Arial" pitchFamily="34" charset="0"/>
            </a:endParaRPr>
          </a:p>
        </p:txBody>
      </p:sp>
      <p:graphicFrame>
        <p:nvGraphicFramePr>
          <p:cNvPr id="7" name="Object 7"/>
          <p:cNvGraphicFramePr>
            <a:graphicFrameLocks noChangeAspect="1"/>
          </p:cNvGraphicFramePr>
          <p:nvPr/>
        </p:nvGraphicFramePr>
        <p:xfrm>
          <a:off x="7092280" y="5157192"/>
          <a:ext cx="876300" cy="419100"/>
        </p:xfrm>
        <a:graphic>
          <a:graphicData uri="http://schemas.openxmlformats.org/presentationml/2006/ole">
            <mc:AlternateContent xmlns:mc="http://schemas.openxmlformats.org/markup-compatibility/2006">
              <mc:Choice xmlns:v="urn:schemas-microsoft-com:vml" Requires="v">
                <p:oleObj spid="_x0000_s137234" name="Equation" r:id="rId6" imgW="876300" imgH="419100" progId="Equation.3">
                  <p:embed/>
                </p:oleObj>
              </mc:Choice>
              <mc:Fallback>
                <p:oleObj name="Equation" r:id="rId6" imgW="876300" imgH="419100" progId="Equation.3">
                  <p:embed/>
                  <p:pic>
                    <p:nvPicPr>
                      <p:cNvPr id="0"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092280" y="5157192"/>
                        <a:ext cx="876300" cy="4191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TextBox 7"/>
          <p:cNvSpPr txBox="1"/>
          <p:nvPr/>
        </p:nvSpPr>
        <p:spPr>
          <a:xfrm>
            <a:off x="5724128" y="3933056"/>
            <a:ext cx="3024336" cy="1169551"/>
          </a:xfrm>
          <a:prstGeom prst="rect">
            <a:avLst/>
          </a:prstGeom>
          <a:noFill/>
        </p:spPr>
        <p:txBody>
          <a:bodyPr wrap="square" rtlCol="0">
            <a:spAutoFit/>
          </a:bodyPr>
          <a:lstStyle/>
          <a:p>
            <a:pPr algn="just"/>
            <a:r>
              <a:rPr lang="en-US" sz="1400" dirty="0" smtClean="0"/>
              <a:t>Results are consistent with observation done by Cheng et al (2000), where he establish a relationship with the shear thinning exponent and the parameter </a:t>
            </a:r>
            <a:r>
              <a:rPr lang="en-US" sz="1400" dirty="0" err="1" smtClean="0"/>
              <a:t>epcap</a:t>
            </a:r>
            <a:r>
              <a:rPr lang="en-US" sz="1400" dirty="0" smtClean="0"/>
              <a:t> </a:t>
            </a:r>
            <a:endParaRPr lang="en-US" sz="1400" dirty="0"/>
          </a:p>
        </p:txBody>
      </p:sp>
      <p:graphicFrame>
        <p:nvGraphicFramePr>
          <p:cNvPr id="9" name="Table 8"/>
          <p:cNvGraphicFramePr>
            <a:graphicFrameLocks noGrp="1"/>
          </p:cNvGraphicFramePr>
          <p:nvPr/>
        </p:nvGraphicFramePr>
        <p:xfrm>
          <a:off x="5940152" y="980728"/>
          <a:ext cx="2808312" cy="2880000"/>
        </p:xfrm>
        <a:graphic>
          <a:graphicData uri="http://schemas.openxmlformats.org/drawingml/2006/table">
            <a:tbl>
              <a:tblPr>
                <a:tableStyleId>{BC89EF96-8CEA-46FF-86C4-4CE0E7609802}</a:tableStyleId>
              </a:tblPr>
              <a:tblGrid>
                <a:gridCol w="1466344"/>
                <a:gridCol w="1341968"/>
              </a:tblGrid>
              <a:tr h="288000">
                <a:tc>
                  <a:txBody>
                    <a:bodyPr/>
                    <a:lstStyle/>
                    <a:p>
                      <a:pPr algn="ctr">
                        <a:lnSpc>
                          <a:spcPct val="115000"/>
                        </a:lnSpc>
                        <a:spcAft>
                          <a:spcPts val="0"/>
                        </a:spcAft>
                      </a:pPr>
                      <a:r>
                        <a:rPr lang="en-US" sz="1400" dirty="0" smtClean="0"/>
                        <a:t>Parameter</a:t>
                      </a:r>
                      <a:endParaRPr lang="en-US" sz="1400" dirty="0">
                        <a:solidFill>
                          <a:srgbClr val="000000"/>
                        </a:solidFill>
                        <a:latin typeface="Arial"/>
                        <a:ea typeface="Times New Roman"/>
                        <a:cs typeface="Times New Roman"/>
                      </a:endParaRPr>
                    </a:p>
                  </a:txBody>
                  <a:tcPr marL="68580" marR="68580" marT="0" marB="0" anchor="ctr"/>
                </a:tc>
                <a:tc>
                  <a:txBody>
                    <a:bodyPr/>
                    <a:lstStyle/>
                    <a:p>
                      <a:pPr algn="ctr">
                        <a:lnSpc>
                          <a:spcPct val="115000"/>
                        </a:lnSpc>
                        <a:spcAft>
                          <a:spcPts val="0"/>
                        </a:spcAft>
                      </a:pPr>
                      <a:r>
                        <a:rPr lang="en-US" sz="1400" dirty="0" smtClean="0"/>
                        <a:t>Values</a:t>
                      </a:r>
                      <a:endParaRPr lang="en-US" sz="1400" dirty="0">
                        <a:solidFill>
                          <a:srgbClr val="000000"/>
                        </a:solidFill>
                        <a:latin typeface="Arial"/>
                        <a:ea typeface="Calibri"/>
                        <a:cs typeface="Times New Roman"/>
                      </a:endParaRPr>
                    </a:p>
                  </a:txBody>
                  <a:tcPr marL="68580" marR="68580" marT="0" marB="0" anchor="ctr"/>
                </a:tc>
              </a:tr>
              <a:tr h="288000">
                <a:tc>
                  <a:txBody>
                    <a:bodyPr/>
                    <a:lstStyle/>
                    <a:p>
                      <a:pPr algn="ctr" fontAlgn="b">
                        <a:lnSpc>
                          <a:spcPts val="1500"/>
                        </a:lnSpc>
                        <a:spcAft>
                          <a:spcPts val="0"/>
                        </a:spcAft>
                      </a:pPr>
                      <a:r>
                        <a:rPr lang="en-US" sz="1200" dirty="0" smtClean="0"/>
                        <a:t>Surfactant</a:t>
                      </a:r>
                      <a:endParaRPr lang="en-US" sz="1200" dirty="0">
                        <a:solidFill>
                          <a:srgbClr val="000000"/>
                        </a:solidFill>
                        <a:latin typeface="Arial" pitchFamily="34" charset="0"/>
                        <a:ea typeface="Times New Roman"/>
                        <a:cs typeface="Arial" pitchFamily="34" charset="0"/>
                      </a:endParaRPr>
                    </a:p>
                  </a:txBody>
                  <a:tcPr marL="68580" marR="68580" marT="0" marB="0" anchor="ctr"/>
                </a:tc>
                <a:tc>
                  <a:txBody>
                    <a:bodyPr/>
                    <a:lstStyle/>
                    <a:p>
                      <a:pPr algn="ctr" fontAlgn="b">
                        <a:lnSpc>
                          <a:spcPts val="1500"/>
                        </a:lnSpc>
                        <a:spcAft>
                          <a:spcPts val="0"/>
                        </a:spcAft>
                      </a:pPr>
                      <a:r>
                        <a:rPr lang="en-US" sz="1200" dirty="0" smtClean="0"/>
                        <a:t>Z2+A2+C4</a:t>
                      </a:r>
                      <a:endParaRPr lang="en-US" sz="1200" b="0" dirty="0">
                        <a:solidFill>
                          <a:srgbClr val="000000"/>
                        </a:solidFill>
                        <a:latin typeface="Cambria"/>
                        <a:ea typeface="Times New Roman"/>
                        <a:cs typeface="Times New Roman"/>
                      </a:endParaRPr>
                    </a:p>
                  </a:txBody>
                  <a:tcPr marL="68580" marR="68580" marT="0" marB="0" anchor="ctr"/>
                </a:tc>
              </a:tr>
              <a:tr h="288000">
                <a:tc>
                  <a:txBody>
                    <a:bodyPr/>
                    <a:lstStyle/>
                    <a:p>
                      <a:pPr algn="ctr" fontAlgn="b">
                        <a:lnSpc>
                          <a:spcPts val="1500"/>
                        </a:lnSpc>
                        <a:spcAft>
                          <a:spcPts val="0"/>
                        </a:spcAft>
                      </a:pPr>
                      <a:r>
                        <a:rPr lang="en-US" sz="1200" i="1" kern="1200" dirty="0" err="1">
                          <a:solidFill>
                            <a:srgbClr val="000000"/>
                          </a:solidFill>
                          <a:latin typeface="Arial"/>
                          <a:ea typeface="Times New Roman"/>
                          <a:cs typeface="Times New Roman"/>
                        </a:rPr>
                        <a:t>epdry</a:t>
                      </a:r>
                      <a:r>
                        <a:rPr lang="en-US" sz="1200" i="1" kern="1200" dirty="0">
                          <a:solidFill>
                            <a:srgbClr val="000000"/>
                          </a:solidFill>
                          <a:latin typeface="Calibri"/>
                          <a:ea typeface="Times New Roman"/>
                          <a:cs typeface="Arial"/>
                        </a:rPr>
                        <a:t> </a:t>
                      </a:r>
                      <a:endParaRPr lang="en-US" sz="1200" dirty="0">
                        <a:solidFill>
                          <a:srgbClr val="000000"/>
                        </a:solidFill>
                        <a:latin typeface="Cambria"/>
                        <a:ea typeface="Times New Roman"/>
                        <a:cs typeface="Times New Roman"/>
                      </a:endParaRPr>
                    </a:p>
                  </a:txBody>
                  <a:tcPr marL="68580" marR="68580" marT="0" marB="0" anchor="ctr"/>
                </a:tc>
                <a:tc>
                  <a:txBody>
                    <a:bodyPr/>
                    <a:lstStyle/>
                    <a:p>
                      <a:pPr algn="ctr" fontAlgn="b">
                        <a:lnSpc>
                          <a:spcPts val="1500"/>
                        </a:lnSpc>
                        <a:spcAft>
                          <a:spcPts val="0"/>
                        </a:spcAft>
                      </a:pPr>
                      <a:r>
                        <a:rPr lang="en-US" sz="1200" dirty="0" smtClean="0">
                          <a:solidFill>
                            <a:srgbClr val="000000"/>
                          </a:solidFill>
                          <a:latin typeface="Cambria"/>
                          <a:ea typeface="Times New Roman"/>
                          <a:cs typeface="Times New Roman"/>
                        </a:rPr>
                        <a:t>100</a:t>
                      </a:r>
                      <a:endParaRPr lang="en-US" sz="1200" dirty="0">
                        <a:solidFill>
                          <a:srgbClr val="000000"/>
                        </a:solidFill>
                        <a:latin typeface="Cambria"/>
                        <a:ea typeface="Times New Roman"/>
                        <a:cs typeface="Times New Roman"/>
                      </a:endParaRPr>
                    </a:p>
                  </a:txBody>
                  <a:tcPr marL="68580" marR="68580" marT="0" marB="0" anchor="ctr"/>
                </a:tc>
              </a:tr>
              <a:tr h="288000">
                <a:tc>
                  <a:txBody>
                    <a:bodyPr/>
                    <a:lstStyle/>
                    <a:p>
                      <a:pPr algn="ctr" fontAlgn="b">
                        <a:lnSpc>
                          <a:spcPts val="1500"/>
                        </a:lnSpc>
                        <a:spcAft>
                          <a:spcPts val="0"/>
                        </a:spcAft>
                      </a:pPr>
                      <a:r>
                        <a:rPr lang="en-US" sz="1200" i="1" kern="1200" dirty="0" err="1">
                          <a:solidFill>
                            <a:srgbClr val="000000"/>
                          </a:solidFill>
                          <a:latin typeface="Arial"/>
                          <a:ea typeface="Times New Roman"/>
                          <a:cs typeface="Times New Roman"/>
                        </a:rPr>
                        <a:t>fmdry</a:t>
                      </a:r>
                      <a:r>
                        <a:rPr lang="en-US" sz="1200" i="1" kern="1200" dirty="0">
                          <a:solidFill>
                            <a:srgbClr val="000000"/>
                          </a:solidFill>
                          <a:latin typeface="Calibri"/>
                          <a:ea typeface="Times New Roman"/>
                          <a:cs typeface="Arial"/>
                        </a:rPr>
                        <a:t> </a:t>
                      </a:r>
                      <a:endParaRPr lang="en-US" sz="1200" dirty="0">
                        <a:solidFill>
                          <a:srgbClr val="000000"/>
                        </a:solidFill>
                        <a:latin typeface="Cambria"/>
                        <a:ea typeface="Times New Roman"/>
                        <a:cs typeface="Times New Roman"/>
                      </a:endParaRPr>
                    </a:p>
                  </a:txBody>
                  <a:tcPr marL="68580" marR="68580" marT="0" marB="0" anchor="ctr"/>
                </a:tc>
                <a:tc>
                  <a:txBody>
                    <a:bodyPr/>
                    <a:lstStyle/>
                    <a:p>
                      <a:pPr algn="ctr" fontAlgn="b">
                        <a:lnSpc>
                          <a:spcPts val="1500"/>
                        </a:lnSpc>
                        <a:spcAft>
                          <a:spcPts val="0"/>
                        </a:spcAft>
                      </a:pPr>
                      <a:r>
                        <a:rPr lang="en-US" sz="1200" dirty="0" smtClean="0">
                          <a:solidFill>
                            <a:srgbClr val="000000"/>
                          </a:solidFill>
                          <a:latin typeface="Cambria"/>
                          <a:ea typeface="Times New Roman"/>
                          <a:cs typeface="Times New Roman"/>
                        </a:rPr>
                        <a:t>0.08</a:t>
                      </a:r>
                      <a:endParaRPr lang="en-US" sz="1200" dirty="0">
                        <a:solidFill>
                          <a:srgbClr val="000000"/>
                        </a:solidFill>
                        <a:latin typeface="Cambria"/>
                        <a:ea typeface="Times New Roman"/>
                        <a:cs typeface="Times New Roman"/>
                      </a:endParaRPr>
                    </a:p>
                  </a:txBody>
                  <a:tcPr marL="68580" marR="68580" marT="0" marB="0" anchor="ctr"/>
                </a:tc>
              </a:tr>
              <a:tr h="288000">
                <a:tc>
                  <a:txBody>
                    <a:bodyPr/>
                    <a:lstStyle/>
                    <a:p>
                      <a:pPr algn="ctr" fontAlgn="b">
                        <a:lnSpc>
                          <a:spcPts val="1500"/>
                        </a:lnSpc>
                        <a:spcAft>
                          <a:spcPts val="0"/>
                        </a:spcAft>
                      </a:pPr>
                      <a:r>
                        <a:rPr lang="en-US" sz="1200" i="1" kern="1200" dirty="0" err="1">
                          <a:solidFill>
                            <a:srgbClr val="000000"/>
                          </a:solidFill>
                          <a:latin typeface="Arial"/>
                          <a:ea typeface="Times New Roman"/>
                          <a:cs typeface="Times New Roman"/>
                        </a:rPr>
                        <a:t>fmmob</a:t>
                      </a:r>
                      <a:r>
                        <a:rPr lang="en-US" sz="1200" i="1" kern="1200" dirty="0">
                          <a:solidFill>
                            <a:srgbClr val="000000"/>
                          </a:solidFill>
                          <a:latin typeface="Calibri"/>
                          <a:ea typeface="Times New Roman"/>
                          <a:cs typeface="Arial"/>
                        </a:rPr>
                        <a:t> </a:t>
                      </a:r>
                      <a:endParaRPr lang="en-US" sz="1200" dirty="0">
                        <a:solidFill>
                          <a:srgbClr val="000000"/>
                        </a:solidFill>
                        <a:latin typeface="Cambria"/>
                        <a:ea typeface="Times New Roman"/>
                        <a:cs typeface="Times New Roman"/>
                      </a:endParaRPr>
                    </a:p>
                  </a:txBody>
                  <a:tcPr marL="68580" marR="68580" marT="0" marB="0" anchor="ctr"/>
                </a:tc>
                <a:tc>
                  <a:txBody>
                    <a:bodyPr/>
                    <a:lstStyle/>
                    <a:p>
                      <a:pPr algn="ctr" fontAlgn="b">
                        <a:lnSpc>
                          <a:spcPts val="1500"/>
                        </a:lnSpc>
                        <a:spcAft>
                          <a:spcPts val="0"/>
                        </a:spcAft>
                      </a:pPr>
                      <a:r>
                        <a:rPr lang="en-US" sz="1200" dirty="0" smtClean="0">
                          <a:solidFill>
                            <a:srgbClr val="000000"/>
                          </a:solidFill>
                          <a:latin typeface="Cambria"/>
                          <a:ea typeface="Times New Roman"/>
                          <a:cs typeface="Times New Roman"/>
                        </a:rPr>
                        <a:t>17.5</a:t>
                      </a:r>
                      <a:endParaRPr lang="en-US" sz="1200" dirty="0">
                        <a:solidFill>
                          <a:srgbClr val="000000"/>
                        </a:solidFill>
                        <a:latin typeface="Cambria"/>
                        <a:ea typeface="Times New Roman"/>
                        <a:cs typeface="Times New Roman"/>
                      </a:endParaRPr>
                    </a:p>
                  </a:txBody>
                  <a:tcPr marL="68580" marR="68580" marT="0" marB="0" anchor="ctr"/>
                </a:tc>
              </a:tr>
              <a:tr h="288000">
                <a:tc>
                  <a:txBody>
                    <a:bodyPr/>
                    <a:lstStyle/>
                    <a:p>
                      <a:pPr algn="ctr" fontAlgn="b">
                        <a:lnSpc>
                          <a:spcPts val="1500"/>
                        </a:lnSpc>
                        <a:spcAft>
                          <a:spcPts val="0"/>
                        </a:spcAft>
                      </a:pPr>
                      <a:r>
                        <a:rPr lang="en-US" sz="1200" i="1" kern="1200" dirty="0" err="1">
                          <a:solidFill>
                            <a:srgbClr val="000000"/>
                          </a:solidFill>
                          <a:latin typeface="Arial"/>
                          <a:ea typeface="Times New Roman"/>
                          <a:cs typeface="Times New Roman"/>
                        </a:rPr>
                        <a:t>epv</a:t>
                      </a:r>
                      <a:r>
                        <a:rPr lang="en-US" sz="1200" i="1" kern="1200" dirty="0">
                          <a:solidFill>
                            <a:srgbClr val="000000"/>
                          </a:solidFill>
                          <a:latin typeface="Calibri"/>
                          <a:ea typeface="Times New Roman"/>
                          <a:cs typeface="Arial"/>
                        </a:rPr>
                        <a:t> </a:t>
                      </a:r>
                      <a:endParaRPr lang="en-US" sz="1200" dirty="0">
                        <a:solidFill>
                          <a:srgbClr val="000000"/>
                        </a:solidFill>
                        <a:latin typeface="Cambria"/>
                        <a:ea typeface="Times New Roman"/>
                        <a:cs typeface="Times New Roman"/>
                      </a:endParaRPr>
                    </a:p>
                  </a:txBody>
                  <a:tcPr marL="68580" marR="68580" marT="0" marB="0" anchor="ctr"/>
                </a:tc>
                <a:tc>
                  <a:txBody>
                    <a:bodyPr/>
                    <a:lstStyle/>
                    <a:p>
                      <a:pPr algn="ctr" fontAlgn="b">
                        <a:lnSpc>
                          <a:spcPts val="1500"/>
                        </a:lnSpc>
                        <a:spcAft>
                          <a:spcPts val="0"/>
                        </a:spcAft>
                      </a:pPr>
                      <a:r>
                        <a:rPr lang="en-US" sz="1200" dirty="0" smtClean="0">
                          <a:solidFill>
                            <a:srgbClr val="000000"/>
                          </a:solidFill>
                          <a:latin typeface="Cambria"/>
                          <a:ea typeface="Times New Roman"/>
                          <a:cs typeface="Times New Roman"/>
                        </a:rPr>
                        <a:t>-0.78</a:t>
                      </a:r>
                      <a:endParaRPr lang="en-US" sz="1200" dirty="0">
                        <a:solidFill>
                          <a:srgbClr val="000000"/>
                        </a:solidFill>
                        <a:latin typeface="Cambria"/>
                        <a:ea typeface="Times New Roman"/>
                        <a:cs typeface="Times New Roman"/>
                      </a:endParaRPr>
                    </a:p>
                  </a:txBody>
                  <a:tcPr marL="68580" marR="68580" marT="0" marB="0" anchor="ctr"/>
                </a:tc>
              </a:tr>
              <a:tr h="288000">
                <a:tc>
                  <a:txBody>
                    <a:bodyPr/>
                    <a:lstStyle/>
                    <a:p>
                      <a:pPr algn="ctr" fontAlgn="b">
                        <a:lnSpc>
                          <a:spcPts val="1500"/>
                        </a:lnSpc>
                        <a:spcAft>
                          <a:spcPts val="0"/>
                        </a:spcAft>
                      </a:pPr>
                      <a:r>
                        <a:rPr lang="en-US" sz="1200" i="1" kern="1200" dirty="0" err="1">
                          <a:solidFill>
                            <a:srgbClr val="000000"/>
                          </a:solidFill>
                          <a:latin typeface="Arial"/>
                          <a:ea typeface="Times New Roman"/>
                          <a:cs typeface="Times New Roman"/>
                        </a:rPr>
                        <a:t>Ug</a:t>
                      </a:r>
                      <a:r>
                        <a:rPr lang="en-US" sz="1200" i="1" kern="1200" dirty="0">
                          <a:solidFill>
                            <a:srgbClr val="000000"/>
                          </a:solidFill>
                          <a:latin typeface="Arial"/>
                          <a:ea typeface="Times New Roman"/>
                          <a:cs typeface="Times New Roman"/>
                        </a:rPr>
                        <a:t> ref </a:t>
                      </a:r>
                      <a:endParaRPr lang="en-US" sz="1200" dirty="0">
                        <a:solidFill>
                          <a:srgbClr val="000000"/>
                        </a:solidFill>
                        <a:latin typeface="Cambria"/>
                        <a:ea typeface="Times New Roman"/>
                        <a:cs typeface="Times New Roman"/>
                      </a:endParaRPr>
                    </a:p>
                  </a:txBody>
                  <a:tcPr marL="68580" marR="68580" marT="0" marB="0" anchor="ctr"/>
                </a:tc>
                <a:tc>
                  <a:txBody>
                    <a:bodyPr/>
                    <a:lstStyle/>
                    <a:p>
                      <a:pPr algn="ctr" fontAlgn="b">
                        <a:lnSpc>
                          <a:spcPts val="1500"/>
                        </a:lnSpc>
                        <a:spcAft>
                          <a:spcPts val="0"/>
                        </a:spcAft>
                      </a:pPr>
                      <a:r>
                        <a:rPr lang="en-US" sz="1200" dirty="0" smtClean="0">
                          <a:solidFill>
                            <a:srgbClr val="000000"/>
                          </a:solidFill>
                          <a:latin typeface="Cambria"/>
                          <a:ea typeface="Times New Roman"/>
                          <a:cs typeface="Times New Roman"/>
                        </a:rPr>
                        <a:t>1.42</a:t>
                      </a:r>
                      <a:endParaRPr lang="en-US" sz="1200" dirty="0">
                        <a:solidFill>
                          <a:srgbClr val="000000"/>
                        </a:solidFill>
                        <a:latin typeface="Cambria"/>
                        <a:ea typeface="Times New Roman"/>
                        <a:cs typeface="Times New Roman"/>
                      </a:endParaRPr>
                    </a:p>
                  </a:txBody>
                  <a:tcPr marL="68580" marR="68580" marT="0" marB="0" anchor="ctr"/>
                </a:tc>
              </a:tr>
              <a:tr h="288000">
                <a:tc>
                  <a:txBody>
                    <a:bodyPr/>
                    <a:lstStyle/>
                    <a:p>
                      <a:pPr algn="ctr" fontAlgn="b">
                        <a:lnSpc>
                          <a:spcPts val="1500"/>
                        </a:lnSpc>
                        <a:spcAft>
                          <a:spcPts val="0"/>
                        </a:spcAft>
                      </a:pPr>
                      <a:r>
                        <a:rPr lang="en-US" sz="1200" i="1" kern="1200" dirty="0" err="1" smtClean="0"/>
                        <a:t>epcap</a:t>
                      </a:r>
                      <a:endParaRPr lang="en-US" sz="1200" i="1" dirty="0">
                        <a:solidFill>
                          <a:srgbClr val="000000"/>
                        </a:solidFill>
                        <a:latin typeface="Cambria"/>
                        <a:ea typeface="Times New Roman"/>
                        <a:cs typeface="Times New Roman"/>
                      </a:endParaRPr>
                    </a:p>
                  </a:txBody>
                  <a:tcPr marL="68580" marR="68580" marT="0" marB="0" anchor="ctr"/>
                </a:tc>
                <a:tc>
                  <a:txBody>
                    <a:bodyPr/>
                    <a:lstStyle/>
                    <a:p>
                      <a:pPr algn="ctr" fontAlgn="b">
                        <a:lnSpc>
                          <a:spcPts val="1500"/>
                        </a:lnSpc>
                        <a:spcAft>
                          <a:spcPts val="0"/>
                        </a:spcAft>
                      </a:pPr>
                      <a:r>
                        <a:rPr lang="en-US" sz="1200" kern="1200" dirty="0" smtClean="0"/>
                        <a:t>3</a:t>
                      </a:r>
                      <a:endParaRPr lang="en-US" sz="1200" dirty="0">
                        <a:solidFill>
                          <a:srgbClr val="000000"/>
                        </a:solidFill>
                        <a:latin typeface="Cambria"/>
                        <a:ea typeface="Times New Roman"/>
                        <a:cs typeface="Times New Roman"/>
                      </a:endParaRPr>
                    </a:p>
                  </a:txBody>
                  <a:tcPr marL="68580" marR="68580" marT="0" marB="0" anchor="ctr"/>
                </a:tc>
              </a:tr>
              <a:tr h="288000">
                <a:tc>
                  <a:txBody>
                    <a:bodyPr/>
                    <a:lstStyle/>
                    <a:p>
                      <a:pPr algn="ctr" fontAlgn="b">
                        <a:lnSpc>
                          <a:spcPts val="1500"/>
                        </a:lnSpc>
                        <a:spcAft>
                          <a:spcPts val="0"/>
                        </a:spcAft>
                      </a:pPr>
                      <a:r>
                        <a:rPr lang="en-US" sz="1200" i="1" kern="1200" dirty="0" err="1" smtClean="0"/>
                        <a:t>epn</a:t>
                      </a:r>
                      <a:endParaRPr lang="en-US" sz="1200" i="1" dirty="0">
                        <a:solidFill>
                          <a:srgbClr val="000000"/>
                        </a:solidFill>
                        <a:latin typeface="Cambria"/>
                        <a:ea typeface="Times New Roman"/>
                        <a:cs typeface="Times New Roman"/>
                      </a:endParaRPr>
                    </a:p>
                  </a:txBody>
                  <a:tcPr marL="68580" marR="68580" marT="0" marB="0" anchor="ctr"/>
                </a:tc>
                <a:tc>
                  <a:txBody>
                    <a:bodyPr/>
                    <a:lstStyle/>
                    <a:p>
                      <a:pPr algn="ctr" fontAlgn="b">
                        <a:lnSpc>
                          <a:spcPts val="1500"/>
                        </a:lnSpc>
                        <a:spcAft>
                          <a:spcPts val="0"/>
                        </a:spcAft>
                      </a:pPr>
                      <a:r>
                        <a:rPr lang="en-US" sz="1200" kern="1200" dirty="0" smtClean="0"/>
                        <a:t>3</a:t>
                      </a:r>
                      <a:endParaRPr lang="en-US" sz="1200" dirty="0">
                        <a:solidFill>
                          <a:srgbClr val="000000"/>
                        </a:solidFill>
                        <a:latin typeface="Cambria"/>
                        <a:ea typeface="Times New Roman"/>
                        <a:cs typeface="Times New Roman"/>
                      </a:endParaRPr>
                    </a:p>
                  </a:txBody>
                  <a:tcPr marL="68580" marR="68580" marT="0" marB="0" anchor="ctr"/>
                </a:tc>
              </a:tr>
              <a:tr h="288000">
                <a:tc>
                  <a:txBody>
                    <a:bodyPr/>
                    <a:lstStyle/>
                    <a:p>
                      <a:pPr algn="ctr" fontAlgn="b">
                        <a:lnSpc>
                          <a:spcPts val="1500"/>
                        </a:lnSpc>
                        <a:spcAft>
                          <a:spcPts val="0"/>
                        </a:spcAft>
                      </a:pPr>
                      <a:r>
                        <a:rPr lang="en-US" sz="1200" i="1" kern="1200" dirty="0" err="1" smtClean="0"/>
                        <a:t>U</a:t>
                      </a:r>
                      <a:r>
                        <a:rPr lang="en-US" sz="1200" i="1" kern="1200" baseline="-25000" dirty="0" err="1" smtClean="0"/>
                        <a:t>ref</a:t>
                      </a:r>
                      <a:r>
                        <a:rPr lang="en-US" sz="1200" i="1" kern="1200" baseline="-25000" dirty="0" smtClean="0"/>
                        <a:t> </a:t>
                      </a:r>
                      <a:r>
                        <a:rPr lang="en-US" sz="1200" i="1" kern="1200" baseline="0" dirty="0" smtClean="0"/>
                        <a:t> (m/s)</a:t>
                      </a:r>
                      <a:endParaRPr lang="en-US" sz="1200" i="1" baseline="-25000" dirty="0">
                        <a:solidFill>
                          <a:srgbClr val="000000"/>
                        </a:solidFill>
                        <a:latin typeface="Cambria"/>
                        <a:ea typeface="Times New Roman"/>
                        <a:cs typeface="Times New Roman"/>
                      </a:endParaRPr>
                    </a:p>
                  </a:txBody>
                  <a:tcPr marL="68580" marR="68580" marT="0" marB="0" anchor="ctr"/>
                </a:tc>
                <a:tc>
                  <a:txBody>
                    <a:bodyPr/>
                    <a:lstStyle/>
                    <a:p>
                      <a:pPr algn="ctr" fontAlgn="b">
                        <a:lnSpc>
                          <a:spcPts val="1500"/>
                        </a:lnSpc>
                        <a:spcAft>
                          <a:spcPts val="0"/>
                        </a:spcAft>
                      </a:pPr>
                      <a:r>
                        <a:rPr lang="en-US" sz="1200" kern="1200" dirty="0" smtClean="0"/>
                        <a:t>3.3x10</a:t>
                      </a:r>
                      <a:r>
                        <a:rPr lang="en-US" sz="1200" kern="1200" baseline="30000" dirty="0" smtClean="0"/>
                        <a:t>-6</a:t>
                      </a:r>
                      <a:endParaRPr lang="en-US" sz="1200" baseline="0" dirty="0">
                        <a:solidFill>
                          <a:srgbClr val="000000"/>
                        </a:solidFill>
                        <a:latin typeface="Cambria"/>
                        <a:ea typeface="Times New Roman"/>
                        <a:cs typeface="Times New Roman"/>
                      </a:endParaRPr>
                    </a:p>
                  </a:txBody>
                  <a:tcPr marL="68580" marR="68580" marT="0" marB="0" anchor="ctr"/>
                </a:tc>
              </a:tr>
            </a:tbl>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5536" y="764704"/>
            <a:ext cx="8352928" cy="4924425"/>
          </a:xfrm>
          <a:prstGeom prst="rect">
            <a:avLst/>
          </a:prstGeom>
          <a:noFill/>
        </p:spPr>
        <p:txBody>
          <a:bodyPr wrap="square" rtlCol="0">
            <a:spAutoFit/>
          </a:bodyPr>
          <a:lstStyle/>
          <a:p>
            <a:pPr algn="ctr"/>
            <a:r>
              <a:rPr lang="en-US" sz="2400" b="1" dirty="0" smtClean="0"/>
              <a:t>Qualitative study of transport of phases in heterogeneous porous media</a:t>
            </a:r>
          </a:p>
          <a:p>
            <a:endParaRPr lang="en-US" sz="2400" b="1" dirty="0" smtClean="0"/>
          </a:p>
          <a:p>
            <a:pPr algn="just"/>
            <a:r>
              <a:rPr lang="en-US" sz="2200" dirty="0" smtClean="0"/>
              <a:t>Visualization of recovery of oil from matrix and transport of phases was conducted in a experimental setup that mimics fractured reservoir.</a:t>
            </a:r>
          </a:p>
          <a:p>
            <a:pPr algn="just"/>
            <a:endParaRPr lang="en-US" sz="2200" dirty="0" smtClean="0"/>
          </a:p>
          <a:p>
            <a:pPr algn="just"/>
            <a:r>
              <a:rPr lang="en-US" sz="2200" dirty="0" smtClean="0"/>
              <a:t>The matrix was represented with micro-channels filled with crude oil. </a:t>
            </a:r>
          </a:p>
          <a:p>
            <a:pPr algn="just"/>
            <a:endParaRPr lang="en-US" sz="2200" dirty="0" smtClean="0"/>
          </a:p>
          <a:p>
            <a:pPr algn="just"/>
            <a:r>
              <a:rPr lang="en-US" sz="2200" dirty="0" smtClean="0"/>
              <a:t>The fractures were represented with glass beads</a:t>
            </a:r>
          </a:p>
          <a:p>
            <a:pPr algn="just"/>
            <a:endParaRPr lang="en-US" sz="2200" dirty="0" smtClean="0"/>
          </a:p>
          <a:p>
            <a:pPr algn="just"/>
            <a:r>
              <a:rPr lang="en-US" sz="2200" dirty="0" smtClean="0"/>
              <a:t>The micro-channels were embedded in a packed bed of glass beads where foam was transported.</a:t>
            </a:r>
          </a:p>
          <a:p>
            <a:pPr algn="just"/>
            <a:endParaRPr lang="en-US" sz="2200" dirty="0" smtClean="0"/>
          </a:p>
          <a:p>
            <a:pPr algn="just"/>
            <a:r>
              <a:rPr lang="en-US" sz="2200" dirty="0" smtClean="0"/>
              <a:t>Different flow configurations were evaluated.</a:t>
            </a:r>
            <a:endParaRPr lang="en-US" sz="22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2"/>
          <p:cNvSpPr txBox="1">
            <a:spLocks/>
          </p:cNvSpPr>
          <p:nvPr/>
        </p:nvSpPr>
        <p:spPr>
          <a:xfrm>
            <a:off x="611560" y="2996952"/>
            <a:ext cx="8352928" cy="1080120"/>
          </a:xfrm>
          <a:prstGeom prst="rect">
            <a:avLst/>
          </a:prstGeom>
        </p:spPr>
        <p:txBody>
          <a:bodyPr>
            <a:normAutofit/>
          </a:bodyPr>
          <a:lstStyle/>
          <a:p>
            <a:pPr marL="342900" marR="0" lvl="0" indent="-342900" algn="l" defTabSz="914400" rtl="0" eaLnBrk="1" fontAlgn="auto" latinLnBrk="0" hangingPunct="1">
              <a:lnSpc>
                <a:spcPct val="100000"/>
              </a:lnSpc>
              <a:spcBef>
                <a:spcPct val="20000"/>
              </a:spcBef>
              <a:spcAft>
                <a:spcPts val="0"/>
              </a:spcAft>
              <a:buClrTx/>
              <a:buSzTx/>
              <a:tabLst/>
              <a:defRPr/>
            </a:pPr>
            <a:r>
              <a:rPr kumimoji="0" lang="en-US" sz="2000" b="0" i="0" u="none" strike="noStrike" kern="1200" cap="none" spc="0" normalizeH="0" baseline="0" noProof="0" dirty="0" smtClean="0">
                <a:ln>
                  <a:noFill/>
                </a:ln>
                <a:solidFill>
                  <a:schemeClr val="tx2">
                    <a:lumMod val="75000"/>
                  </a:schemeClr>
                </a:solidFill>
                <a:effectLst/>
                <a:uLnTx/>
                <a:uFillTx/>
                <a:latin typeface="+mn-lt"/>
                <a:ea typeface="+mn-ea"/>
                <a:cs typeface="+mn-cs"/>
              </a:rPr>
              <a:t>Comparison among permeability ratios for capillaries, glass beads and reservoir rock</a:t>
            </a:r>
          </a:p>
        </p:txBody>
      </p:sp>
      <p:graphicFrame>
        <p:nvGraphicFramePr>
          <p:cNvPr id="3" name="Table 2"/>
          <p:cNvGraphicFramePr>
            <a:graphicFrameLocks noGrp="1"/>
          </p:cNvGraphicFramePr>
          <p:nvPr>
            <p:extLst>
              <p:ext uri="{D42A27DB-BD31-4B8C-83A1-F6EECF244321}">
                <p14:modId xmlns:p14="http://schemas.microsoft.com/office/powerpoint/2010/main" val="2198136062"/>
              </p:ext>
            </p:extLst>
          </p:nvPr>
        </p:nvGraphicFramePr>
        <p:xfrm>
          <a:off x="1403648" y="3789040"/>
          <a:ext cx="7560840" cy="2632932"/>
        </p:xfrm>
        <a:graphic>
          <a:graphicData uri="http://schemas.openxmlformats.org/drawingml/2006/table">
            <a:tbl>
              <a:tblPr firstRow="1" bandRow="1">
                <a:tableStyleId>{125E5076-3810-47DD-B79F-674D7AD40C01}</a:tableStyleId>
              </a:tblPr>
              <a:tblGrid>
                <a:gridCol w="1680187"/>
                <a:gridCol w="1260140"/>
                <a:gridCol w="490054"/>
                <a:gridCol w="1260140"/>
                <a:gridCol w="998111"/>
                <a:gridCol w="1872208"/>
              </a:tblGrid>
              <a:tr h="285174">
                <a:tc>
                  <a:txBody>
                    <a:bodyPr/>
                    <a:lstStyle/>
                    <a:p>
                      <a:r>
                        <a:rPr lang="en-US" sz="1400" dirty="0" smtClean="0"/>
                        <a:t>Section</a:t>
                      </a:r>
                      <a:endParaRPr lang="en-US" sz="1400" dirty="0"/>
                    </a:p>
                  </a:txBody>
                  <a:tcPr>
                    <a:lnB w="12700" cap="flat" cmpd="sng" algn="ctr">
                      <a:solidFill>
                        <a:schemeClr val="tx1"/>
                      </a:solidFill>
                      <a:prstDash val="solid"/>
                      <a:round/>
                      <a:headEnd type="none" w="med" len="med"/>
                      <a:tailEnd type="none" w="med" len="med"/>
                    </a:lnB>
                  </a:tcPr>
                </a:tc>
                <a:tc gridSpan="4">
                  <a:txBody>
                    <a:bodyPr/>
                    <a:lstStyle/>
                    <a:p>
                      <a:pPr algn="ctr"/>
                      <a:r>
                        <a:rPr lang="en-US" sz="1400" dirty="0" smtClean="0"/>
                        <a:t>Permeability  (</a:t>
                      </a:r>
                      <a:r>
                        <a:rPr lang="en-US" sz="1400" dirty="0" err="1" smtClean="0"/>
                        <a:t>darcy</a:t>
                      </a:r>
                      <a:r>
                        <a:rPr lang="en-US" sz="1400" dirty="0" smtClean="0"/>
                        <a:t>)</a:t>
                      </a:r>
                      <a:endParaRPr lang="en-US" sz="1400" dirty="0"/>
                    </a:p>
                  </a:txBody>
                  <a:tcPr>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a:r>
                        <a:rPr lang="en-US" sz="1400" dirty="0" smtClean="0"/>
                        <a:t>Contrast ratio</a:t>
                      </a:r>
                      <a:endParaRPr lang="en-US" sz="1400" dirty="0"/>
                    </a:p>
                  </a:txBody>
                  <a:tcPr>
                    <a:lnB w="12700" cap="flat" cmpd="sng" algn="ctr">
                      <a:solidFill>
                        <a:schemeClr val="tx1"/>
                      </a:solidFill>
                      <a:prstDash val="solid"/>
                      <a:round/>
                      <a:headEnd type="none" w="med" len="med"/>
                      <a:tailEnd type="none" w="med" len="med"/>
                    </a:lnB>
                  </a:tcPr>
                </a:tc>
              </a:tr>
              <a:tr h="289296">
                <a:tc>
                  <a:txBody>
                    <a:bodyPr/>
                    <a:lstStyle/>
                    <a:p>
                      <a:r>
                        <a:rPr lang="en-US" sz="1400" dirty="0" smtClean="0"/>
                        <a:t>Porous media</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a:r>
                        <a:rPr lang="en-US" sz="1400" dirty="0" smtClean="0"/>
                        <a:t>Fracture </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algn="ctr"/>
                      <a:r>
                        <a:rPr lang="en-US" sz="1400" dirty="0" smtClean="0"/>
                        <a:t>Matrix </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algn="ct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9296">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smtClean="0"/>
                        <a:t>Simulated</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smtClean="0"/>
                        <a:t>Simulated</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9296">
                <a:tc>
                  <a:txBody>
                    <a:bodyPr/>
                    <a:lstStyle/>
                    <a:p>
                      <a:r>
                        <a:rPr lang="en-US" sz="1400" dirty="0" smtClean="0"/>
                        <a:t>Glass beads (6 mm)</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smtClean="0"/>
                        <a:t>23000</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9296">
                <a:tc>
                  <a:txBody>
                    <a:bodyPr/>
                    <a:lstStyle/>
                    <a:p>
                      <a:r>
                        <a:rPr lang="en-US" sz="1400" dirty="0" smtClean="0"/>
                        <a:t>100 </a:t>
                      </a:r>
                      <a:r>
                        <a:rPr lang="en-US" sz="1400" dirty="0" smtClean="0">
                          <a:latin typeface="Symbol" pitchFamily="18" charset="2"/>
                        </a:rPr>
                        <a:t>m</a:t>
                      </a:r>
                      <a:r>
                        <a:rPr lang="en-US" sz="1400" dirty="0" smtClean="0"/>
                        <a:t>m slit</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400"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400"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t>690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t>33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9296">
                <a:tc>
                  <a:txBody>
                    <a:bodyPr/>
                    <a:lstStyle/>
                    <a:p>
                      <a:r>
                        <a:rPr lang="en-US" sz="1400" dirty="0" smtClean="0"/>
                        <a:t>50 </a:t>
                      </a:r>
                      <a:r>
                        <a:rPr lang="en-US" sz="1400" dirty="0" smtClean="0">
                          <a:latin typeface="Symbol" pitchFamily="18" charset="2"/>
                        </a:rPr>
                        <a:t>m</a:t>
                      </a:r>
                      <a:r>
                        <a:rPr lang="en-US" sz="1400" dirty="0" smtClean="0"/>
                        <a:t>m slit</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smtClean="0"/>
                        <a:t>170</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smtClean="0"/>
                        <a:t>135</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9296">
                <a:tc>
                  <a:txBody>
                    <a:bodyPr/>
                    <a:lstStyle/>
                    <a:p>
                      <a:r>
                        <a:rPr lang="en-US" sz="1400" dirty="0" smtClean="0"/>
                        <a:t>20 </a:t>
                      </a:r>
                      <a:r>
                        <a:rPr lang="en-US" sz="1400" dirty="0" smtClean="0">
                          <a:latin typeface="Symbol" pitchFamily="18" charset="2"/>
                        </a:rPr>
                        <a:t>m</a:t>
                      </a:r>
                      <a:r>
                        <a:rPr lang="en-US" sz="1400" dirty="0" smtClean="0"/>
                        <a:t>m slit</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smtClean="0"/>
                        <a:t>28</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smtClean="0"/>
                        <a:t>821</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9933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1" dirty="0" smtClean="0"/>
                        <a:t>FORMATION</a:t>
                      </a:r>
                      <a:endParaRPr lang="en-US" sz="1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t>10</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t>0.01</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t>1000 *</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4" name="TextBox 3"/>
          <p:cNvSpPr txBox="1"/>
          <p:nvPr/>
        </p:nvSpPr>
        <p:spPr>
          <a:xfrm>
            <a:off x="827584" y="6519446"/>
            <a:ext cx="1442383" cy="338554"/>
          </a:xfrm>
          <a:prstGeom prst="rect">
            <a:avLst/>
          </a:prstGeom>
          <a:noFill/>
        </p:spPr>
        <p:txBody>
          <a:bodyPr wrap="none" rtlCol="0">
            <a:spAutoFit/>
          </a:bodyPr>
          <a:lstStyle/>
          <a:p>
            <a:r>
              <a:rPr lang="en-US" sz="1600" dirty="0" smtClean="0"/>
              <a:t>* Extreme case</a:t>
            </a:r>
            <a:endParaRPr lang="en-US" sz="1600" dirty="0"/>
          </a:p>
        </p:txBody>
      </p:sp>
      <p:graphicFrame>
        <p:nvGraphicFramePr>
          <p:cNvPr id="5" name="Chart 4"/>
          <p:cNvGraphicFramePr>
            <a:graphicFrameLocks/>
          </p:cNvGraphicFramePr>
          <p:nvPr>
            <p:extLst>
              <p:ext uri="{D42A27DB-BD31-4B8C-83A1-F6EECF244321}">
                <p14:modId xmlns:p14="http://schemas.microsoft.com/office/powerpoint/2010/main" val="3346222144"/>
              </p:ext>
            </p:extLst>
          </p:nvPr>
        </p:nvGraphicFramePr>
        <p:xfrm>
          <a:off x="1115616" y="836712"/>
          <a:ext cx="7776864" cy="2160240"/>
        </p:xfrm>
        <a:graphic>
          <a:graphicData uri="http://schemas.openxmlformats.org/drawingml/2006/chart">
            <c:chart xmlns:c="http://schemas.openxmlformats.org/drawingml/2006/chart" xmlns:r="http://schemas.openxmlformats.org/officeDocument/2006/relationships" r:id="rId2"/>
          </a:graphicData>
        </a:graphic>
      </p:graphicFrame>
      <p:sp>
        <p:nvSpPr>
          <p:cNvPr id="6" name="Subtitle 2"/>
          <p:cNvSpPr txBox="1">
            <a:spLocks/>
          </p:cNvSpPr>
          <p:nvPr/>
        </p:nvSpPr>
        <p:spPr>
          <a:xfrm>
            <a:off x="2555776" y="332656"/>
            <a:ext cx="4896544" cy="648072"/>
          </a:xfrm>
          <a:prstGeom prst="rect">
            <a:avLst/>
          </a:prstGeom>
        </p:spPr>
        <p:txBody>
          <a:bodyPr>
            <a:noAutofit/>
          </a:bodyPr>
          <a:lstStyle/>
          <a:p>
            <a:pPr marL="342900" marR="0" lvl="0" indent="-342900" algn="l" defTabSz="914400" rtl="0" eaLnBrk="1" fontAlgn="auto" latinLnBrk="0" hangingPunct="1">
              <a:lnSpc>
                <a:spcPct val="100000"/>
              </a:lnSpc>
              <a:spcBef>
                <a:spcPct val="20000"/>
              </a:spcBef>
              <a:spcAft>
                <a:spcPts val="0"/>
              </a:spcAft>
              <a:buClrTx/>
              <a:buSzTx/>
              <a:tabLst/>
              <a:defRPr/>
            </a:pPr>
            <a:r>
              <a:rPr kumimoji="0" lang="en-US" sz="2400" b="0" i="0" u="none" strike="noStrike" kern="1200" cap="none" spc="0" normalizeH="0" baseline="0" noProof="0" dirty="0" smtClean="0">
                <a:ln>
                  <a:noFill/>
                </a:ln>
                <a:solidFill>
                  <a:schemeClr val="tx2">
                    <a:lumMod val="75000"/>
                  </a:schemeClr>
                </a:solidFill>
                <a:effectLst/>
                <a:uLnTx/>
                <a:uFillTx/>
                <a:latin typeface="+mn-lt"/>
                <a:ea typeface="+mn-ea"/>
                <a:cs typeface="+mn-cs"/>
              </a:rPr>
              <a:t>Permeability in the formation</a:t>
            </a:r>
          </a:p>
        </p:txBody>
      </p:sp>
      <p:sp>
        <p:nvSpPr>
          <p:cNvPr id="7" name="TextBox 6"/>
          <p:cNvSpPr txBox="1"/>
          <p:nvPr/>
        </p:nvSpPr>
        <p:spPr>
          <a:xfrm rot="-5400000">
            <a:off x="-925758" y="1581943"/>
            <a:ext cx="2856872" cy="646331"/>
          </a:xfrm>
          <a:prstGeom prst="rect">
            <a:avLst/>
          </a:prstGeom>
          <a:noFill/>
        </p:spPr>
        <p:txBody>
          <a:bodyPr wrap="none" rtlCol="0">
            <a:spAutoFit/>
          </a:bodyPr>
          <a:lstStyle/>
          <a:p>
            <a:pPr algn="ctr"/>
            <a:r>
              <a:rPr lang="en-US" dirty="0" smtClean="0">
                <a:solidFill>
                  <a:srgbClr val="FF0000"/>
                </a:solidFill>
              </a:rPr>
              <a:t>Description of the formation</a:t>
            </a:r>
          </a:p>
          <a:p>
            <a:pPr algn="ctr"/>
            <a:r>
              <a:rPr lang="en-US" dirty="0" smtClean="0">
                <a:solidFill>
                  <a:srgbClr val="FF0000"/>
                </a:solidFill>
              </a:rPr>
              <a:t>Matrix-Fracture</a:t>
            </a:r>
            <a:endParaRPr lang="en-US" dirty="0">
              <a:solidFill>
                <a:srgbClr val="FF0000"/>
              </a:solidFill>
            </a:endParaRPr>
          </a:p>
        </p:txBody>
      </p:sp>
      <p:sp>
        <p:nvSpPr>
          <p:cNvPr id="8" name="TextBox 7"/>
          <p:cNvSpPr txBox="1"/>
          <p:nvPr/>
        </p:nvSpPr>
        <p:spPr>
          <a:xfrm rot="-5400000">
            <a:off x="-1006128" y="4822303"/>
            <a:ext cx="3161635" cy="646331"/>
          </a:xfrm>
          <a:prstGeom prst="rect">
            <a:avLst/>
          </a:prstGeom>
          <a:noFill/>
        </p:spPr>
        <p:txBody>
          <a:bodyPr wrap="none" rtlCol="0">
            <a:spAutoFit/>
          </a:bodyPr>
          <a:lstStyle/>
          <a:p>
            <a:pPr algn="ctr"/>
            <a:r>
              <a:rPr lang="en-US" dirty="0" smtClean="0">
                <a:solidFill>
                  <a:srgbClr val="FF0000"/>
                </a:solidFill>
              </a:rPr>
              <a:t>Description of the experimental</a:t>
            </a:r>
          </a:p>
          <a:p>
            <a:pPr algn="ctr"/>
            <a:r>
              <a:rPr lang="en-US" dirty="0" smtClean="0">
                <a:solidFill>
                  <a:srgbClr val="FF0000"/>
                </a:solidFill>
              </a:rPr>
              <a:t>Matrix-Fracture setup</a:t>
            </a:r>
            <a:endParaRPr lang="en-US" dirty="0">
              <a:solidFill>
                <a:srgbClr val="FF0000"/>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rot="5400000">
            <a:off x="2591780" y="2204192"/>
            <a:ext cx="5760640" cy="2376264"/>
            <a:chOff x="395536" y="332656"/>
            <a:chExt cx="7848872" cy="3744416"/>
          </a:xfrm>
        </p:grpSpPr>
        <p:cxnSp>
          <p:nvCxnSpPr>
            <p:cNvPr id="3" name="Straight Connector 2"/>
            <p:cNvCxnSpPr/>
            <p:nvPr/>
          </p:nvCxnSpPr>
          <p:spPr>
            <a:xfrm>
              <a:off x="827584" y="4077072"/>
              <a:ext cx="7128792"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 name="Straight Connector 3"/>
            <p:cNvCxnSpPr/>
            <p:nvPr/>
          </p:nvCxnSpPr>
          <p:spPr>
            <a:xfrm>
              <a:off x="4644008" y="3212976"/>
              <a:ext cx="324036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827584" y="3212976"/>
              <a:ext cx="3096344"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pic>
          <p:nvPicPr>
            <p:cNvPr id="6" name="Picture 2"/>
            <p:cNvPicPr>
              <a:picLocks noChangeAspect="1" noChangeArrowheads="1"/>
            </p:cNvPicPr>
            <p:nvPr/>
          </p:nvPicPr>
          <p:blipFill>
            <a:blip r:embed="rId3" cstate="print"/>
            <a:srcRect l="34032" t="10948" r="34367" b="13216"/>
            <a:stretch>
              <a:fillRect/>
            </a:stretch>
          </p:blipFill>
          <p:spPr bwMode="auto">
            <a:xfrm>
              <a:off x="3851920" y="332656"/>
              <a:ext cx="864096" cy="2304256"/>
            </a:xfrm>
            <a:prstGeom prst="rect">
              <a:avLst/>
            </a:prstGeom>
            <a:noFill/>
            <a:ln w="9525">
              <a:noFill/>
              <a:miter lim="800000"/>
              <a:headEnd/>
              <a:tailEnd/>
            </a:ln>
            <a:effectLst/>
          </p:spPr>
        </p:pic>
        <p:cxnSp>
          <p:nvCxnSpPr>
            <p:cNvPr id="7" name="Straight Connector 6"/>
            <p:cNvCxnSpPr/>
            <p:nvPr/>
          </p:nvCxnSpPr>
          <p:spPr>
            <a:xfrm flipV="1">
              <a:off x="4644008" y="1412776"/>
              <a:ext cx="0" cy="1800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3923928" y="1340768"/>
              <a:ext cx="0" cy="187220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Freeform 8"/>
            <p:cNvSpPr/>
            <p:nvPr/>
          </p:nvSpPr>
          <p:spPr>
            <a:xfrm>
              <a:off x="824948" y="2474843"/>
              <a:ext cx="7046843" cy="1560444"/>
            </a:xfrm>
            <a:custGeom>
              <a:avLst/>
              <a:gdLst>
                <a:gd name="connsiteX0" fmla="*/ 9939 w 7046843"/>
                <a:gd name="connsiteY0" fmla="*/ 775253 h 1560444"/>
                <a:gd name="connsiteX1" fmla="*/ 3160643 w 7046843"/>
                <a:gd name="connsiteY1" fmla="*/ 785192 h 1560444"/>
                <a:gd name="connsiteX2" fmla="*/ 3150704 w 7046843"/>
                <a:gd name="connsiteY2" fmla="*/ 0 h 1560444"/>
                <a:gd name="connsiteX3" fmla="*/ 3766930 w 7046843"/>
                <a:gd name="connsiteY3" fmla="*/ 9940 h 1560444"/>
                <a:gd name="connsiteX4" fmla="*/ 3756991 w 7046843"/>
                <a:gd name="connsiteY4" fmla="*/ 775253 h 1560444"/>
                <a:gd name="connsiteX5" fmla="*/ 4313582 w 7046843"/>
                <a:gd name="connsiteY5" fmla="*/ 785192 h 1560444"/>
                <a:gd name="connsiteX6" fmla="*/ 7046843 w 7046843"/>
                <a:gd name="connsiteY6" fmla="*/ 795131 h 1560444"/>
                <a:gd name="connsiteX7" fmla="*/ 7026965 w 7046843"/>
                <a:gd name="connsiteY7" fmla="*/ 1560444 h 1560444"/>
                <a:gd name="connsiteX8" fmla="*/ 0 w 7046843"/>
                <a:gd name="connsiteY8" fmla="*/ 1560444 h 1560444"/>
                <a:gd name="connsiteX9" fmla="*/ 9939 w 7046843"/>
                <a:gd name="connsiteY9" fmla="*/ 775253 h 1560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046843" h="1560444">
                  <a:moveTo>
                    <a:pt x="9939" y="775253"/>
                  </a:moveTo>
                  <a:lnTo>
                    <a:pt x="3160643" y="785192"/>
                  </a:lnTo>
                  <a:lnTo>
                    <a:pt x="3150704" y="0"/>
                  </a:lnTo>
                  <a:lnTo>
                    <a:pt x="3766930" y="9940"/>
                  </a:lnTo>
                  <a:lnTo>
                    <a:pt x="3756991" y="775253"/>
                  </a:lnTo>
                  <a:lnTo>
                    <a:pt x="4313582" y="785192"/>
                  </a:lnTo>
                  <a:lnTo>
                    <a:pt x="7046843" y="795131"/>
                  </a:lnTo>
                  <a:lnTo>
                    <a:pt x="7026965" y="1560444"/>
                  </a:lnTo>
                  <a:lnTo>
                    <a:pt x="0" y="1560444"/>
                  </a:lnTo>
                  <a:lnTo>
                    <a:pt x="9939" y="775253"/>
                  </a:lnTo>
                  <a:close/>
                </a:path>
              </a:pathLst>
            </a:custGeom>
            <a:blipFill dpi="0" rotWithShape="1">
              <a:blip r:embed="rId4" cstate="print">
                <a:alphaModFix amt="76000"/>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2750198" y="3891597"/>
              <a:ext cx="4248473" cy="72007"/>
            </a:xfrm>
            <a:prstGeom prst="rect">
              <a:avLst/>
            </a:prstGeom>
            <a:solidFill>
              <a:schemeClr val="tx1">
                <a:lumMod val="65000"/>
                <a:lumOff val="35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Arrow Connector 10"/>
            <p:cNvCxnSpPr/>
            <p:nvPr/>
          </p:nvCxnSpPr>
          <p:spPr>
            <a:xfrm>
              <a:off x="7092280" y="3501008"/>
              <a:ext cx="1152128"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rot="10800000">
              <a:off x="395536" y="3429000"/>
              <a:ext cx="1152128"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4283968" y="2492896"/>
              <a:ext cx="0" cy="792088"/>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
        <p:nvSpPr>
          <p:cNvPr id="14" name="TextBox 13"/>
          <p:cNvSpPr txBox="1"/>
          <p:nvPr/>
        </p:nvSpPr>
        <p:spPr>
          <a:xfrm>
            <a:off x="4860032" y="1520116"/>
            <a:ext cx="1102994" cy="369332"/>
          </a:xfrm>
          <a:prstGeom prst="rect">
            <a:avLst/>
          </a:prstGeom>
          <a:noFill/>
        </p:spPr>
        <p:txBody>
          <a:bodyPr wrap="none" rtlCol="0">
            <a:spAutoFit/>
          </a:bodyPr>
          <a:lstStyle/>
          <a:p>
            <a:r>
              <a:rPr lang="en-US" b="1" i="1" dirty="0" smtClean="0">
                <a:solidFill>
                  <a:srgbClr val="0033CC"/>
                </a:solidFill>
              </a:rPr>
              <a:t>Dry Foam</a:t>
            </a:r>
            <a:endParaRPr lang="en-US" b="1" i="1" dirty="0">
              <a:solidFill>
                <a:srgbClr val="0033CC"/>
              </a:solidFill>
            </a:endParaRPr>
          </a:p>
        </p:txBody>
      </p:sp>
      <p:sp>
        <p:nvSpPr>
          <p:cNvPr id="15" name="TextBox 14"/>
          <p:cNvSpPr txBox="1"/>
          <p:nvPr/>
        </p:nvSpPr>
        <p:spPr>
          <a:xfrm>
            <a:off x="4932040" y="4760476"/>
            <a:ext cx="1161087" cy="369332"/>
          </a:xfrm>
          <a:prstGeom prst="rect">
            <a:avLst/>
          </a:prstGeom>
          <a:noFill/>
        </p:spPr>
        <p:txBody>
          <a:bodyPr wrap="none" rtlCol="0">
            <a:spAutoFit/>
          </a:bodyPr>
          <a:lstStyle/>
          <a:p>
            <a:r>
              <a:rPr lang="en-US" b="1" i="1" dirty="0" smtClean="0">
                <a:solidFill>
                  <a:srgbClr val="0033CC"/>
                </a:solidFill>
              </a:rPr>
              <a:t>Wet Foam</a:t>
            </a:r>
            <a:endParaRPr lang="en-US" b="1" i="1" dirty="0">
              <a:solidFill>
                <a:srgbClr val="0033CC"/>
              </a:solidFill>
            </a:endParaRPr>
          </a:p>
        </p:txBody>
      </p:sp>
      <p:cxnSp>
        <p:nvCxnSpPr>
          <p:cNvPr id="16" name="Straight Arrow Connector 15"/>
          <p:cNvCxnSpPr/>
          <p:nvPr/>
        </p:nvCxnSpPr>
        <p:spPr>
          <a:xfrm flipH="1">
            <a:off x="6660232" y="3365898"/>
            <a:ext cx="936104"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V="1">
            <a:off x="7562092" y="3365899"/>
            <a:ext cx="0" cy="88213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7562092" y="2347467"/>
            <a:ext cx="0" cy="1041042"/>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6888445" y="1704782"/>
            <a:ext cx="1196161" cy="646331"/>
          </a:xfrm>
          <a:prstGeom prst="rect">
            <a:avLst/>
          </a:prstGeom>
          <a:noFill/>
        </p:spPr>
        <p:txBody>
          <a:bodyPr wrap="none" rtlCol="0">
            <a:spAutoFit/>
          </a:bodyPr>
          <a:lstStyle/>
          <a:p>
            <a:pPr algn="ctr"/>
            <a:r>
              <a:rPr lang="en-US" b="1" dirty="0" smtClean="0">
                <a:solidFill>
                  <a:srgbClr val="FF0000"/>
                </a:solidFill>
              </a:rPr>
              <a:t>Surfactant</a:t>
            </a:r>
          </a:p>
          <a:p>
            <a:pPr algn="ctr"/>
            <a:r>
              <a:rPr lang="en-US" b="1" dirty="0" smtClean="0">
                <a:solidFill>
                  <a:srgbClr val="FF0000"/>
                </a:solidFill>
              </a:rPr>
              <a:t> (aqueous)</a:t>
            </a:r>
            <a:endParaRPr lang="en-US" b="1" dirty="0">
              <a:solidFill>
                <a:srgbClr val="FF0000"/>
              </a:solidFill>
            </a:endParaRPr>
          </a:p>
        </p:txBody>
      </p:sp>
      <p:sp>
        <p:nvSpPr>
          <p:cNvPr id="20" name="TextBox 19"/>
          <p:cNvSpPr txBox="1"/>
          <p:nvPr/>
        </p:nvSpPr>
        <p:spPr>
          <a:xfrm>
            <a:off x="6976066" y="4391144"/>
            <a:ext cx="1020921" cy="646331"/>
          </a:xfrm>
          <a:prstGeom prst="rect">
            <a:avLst/>
          </a:prstGeom>
          <a:noFill/>
        </p:spPr>
        <p:txBody>
          <a:bodyPr wrap="none" rtlCol="0">
            <a:spAutoFit/>
          </a:bodyPr>
          <a:lstStyle/>
          <a:p>
            <a:pPr algn="ctr"/>
            <a:r>
              <a:rPr lang="en-US" b="1" dirty="0" smtClean="0">
                <a:solidFill>
                  <a:srgbClr val="FF0000"/>
                </a:solidFill>
              </a:rPr>
              <a:t>Nitrogen</a:t>
            </a:r>
          </a:p>
          <a:p>
            <a:pPr algn="ctr"/>
            <a:r>
              <a:rPr lang="en-US" b="1" dirty="0" smtClean="0">
                <a:solidFill>
                  <a:srgbClr val="FF0000"/>
                </a:solidFill>
              </a:rPr>
              <a:t> (gas)</a:t>
            </a:r>
            <a:endParaRPr lang="en-US" b="1" dirty="0">
              <a:solidFill>
                <a:srgbClr val="FF0000"/>
              </a:solidFill>
            </a:endParaRPr>
          </a:p>
        </p:txBody>
      </p:sp>
      <p:sp>
        <p:nvSpPr>
          <p:cNvPr id="21" name="TextBox 20"/>
          <p:cNvSpPr txBox="1"/>
          <p:nvPr/>
        </p:nvSpPr>
        <p:spPr>
          <a:xfrm>
            <a:off x="5307272" y="2383751"/>
            <a:ext cx="1776576" cy="584775"/>
          </a:xfrm>
          <a:prstGeom prst="rect">
            <a:avLst/>
          </a:prstGeom>
          <a:noFill/>
        </p:spPr>
        <p:txBody>
          <a:bodyPr wrap="none" rtlCol="0">
            <a:spAutoFit/>
          </a:bodyPr>
          <a:lstStyle/>
          <a:p>
            <a:pPr algn="ctr"/>
            <a:r>
              <a:rPr lang="en-US" sz="1600" i="1" dirty="0" smtClean="0"/>
              <a:t>Sintered </a:t>
            </a:r>
          </a:p>
          <a:p>
            <a:pPr algn="ctr"/>
            <a:r>
              <a:rPr lang="en-US" sz="1600" i="1" dirty="0" smtClean="0"/>
              <a:t>Stainless steel filter</a:t>
            </a:r>
            <a:endParaRPr lang="en-US" sz="1600" i="1" dirty="0"/>
          </a:p>
        </p:txBody>
      </p:sp>
      <p:pic>
        <p:nvPicPr>
          <p:cNvPr id="22" name="Picture 3" descr="C:\Documents and Settings\usuario\Local Settings\Temporary Internet Files\Content.IE5\0U1V172I\MC900434799[1].png"/>
          <p:cNvPicPr>
            <a:picLocks noChangeAspect="1" noChangeArrowheads="1"/>
          </p:cNvPicPr>
          <p:nvPr/>
        </p:nvPicPr>
        <p:blipFill>
          <a:blip r:embed="rId5" cstate="print"/>
          <a:srcRect/>
          <a:stretch>
            <a:fillRect/>
          </a:stretch>
        </p:blipFill>
        <p:spPr bwMode="auto">
          <a:xfrm flipH="1">
            <a:off x="288032" y="2384212"/>
            <a:ext cx="1828572" cy="1828572"/>
          </a:xfrm>
          <a:prstGeom prst="rect">
            <a:avLst/>
          </a:prstGeom>
          <a:noFill/>
        </p:spPr>
      </p:pic>
      <p:pic>
        <p:nvPicPr>
          <p:cNvPr id="23" name="Picture 6" descr="C:\Documents and Settings\usuario\Local Settings\Temporary Internet Files\Content.IE5\R73ZMQBP\MC900279532[1].wmf"/>
          <p:cNvPicPr>
            <a:picLocks noChangeAspect="1" noChangeArrowheads="1"/>
          </p:cNvPicPr>
          <p:nvPr/>
        </p:nvPicPr>
        <p:blipFill>
          <a:blip r:embed="rId6" cstate="print"/>
          <a:srcRect/>
          <a:stretch>
            <a:fillRect/>
          </a:stretch>
        </p:blipFill>
        <p:spPr bwMode="auto">
          <a:xfrm rot="5400000">
            <a:off x="2488576" y="2451412"/>
            <a:ext cx="810158" cy="1827886"/>
          </a:xfrm>
          <a:prstGeom prst="rect">
            <a:avLst/>
          </a:prstGeom>
          <a:noFill/>
        </p:spPr>
      </p:pic>
      <p:sp>
        <p:nvSpPr>
          <p:cNvPr id="24" name="TextBox 23"/>
          <p:cNvSpPr txBox="1"/>
          <p:nvPr/>
        </p:nvSpPr>
        <p:spPr>
          <a:xfrm>
            <a:off x="0" y="6165304"/>
            <a:ext cx="6599884" cy="369332"/>
          </a:xfrm>
          <a:prstGeom prst="rect">
            <a:avLst/>
          </a:prstGeom>
          <a:noFill/>
        </p:spPr>
        <p:txBody>
          <a:bodyPr wrap="none" rtlCol="0">
            <a:spAutoFit/>
          </a:bodyPr>
          <a:lstStyle/>
          <a:p>
            <a:r>
              <a:rPr lang="en-US" b="1" dirty="0" smtClean="0"/>
              <a:t>Effect of gravity on foam quality should be taken into consideration</a:t>
            </a:r>
            <a:endParaRPr lang="en-US" b="1" dirty="0"/>
          </a:p>
        </p:txBody>
      </p:sp>
      <p:sp>
        <p:nvSpPr>
          <p:cNvPr id="26" name="Rectangle 25"/>
          <p:cNvSpPr/>
          <p:nvPr/>
        </p:nvSpPr>
        <p:spPr>
          <a:xfrm>
            <a:off x="251520" y="548680"/>
            <a:ext cx="3672408" cy="1200329"/>
          </a:xfrm>
          <a:prstGeom prst="rect">
            <a:avLst/>
          </a:prstGeom>
        </p:spPr>
        <p:txBody>
          <a:bodyPr wrap="square">
            <a:spAutoFit/>
          </a:bodyPr>
          <a:lstStyle/>
          <a:p>
            <a:pPr algn="ctr"/>
            <a:r>
              <a:rPr lang="en-US" sz="2400" b="1" dirty="0" smtClean="0"/>
              <a:t>Challenges of foam models for applications in  fractured reservoirs</a:t>
            </a:r>
          </a:p>
        </p:txBody>
      </p:sp>
      <p:graphicFrame>
        <p:nvGraphicFramePr>
          <p:cNvPr id="25" name="Object 24"/>
          <p:cNvGraphicFramePr>
            <a:graphicFrameLocks noChangeAspect="1"/>
          </p:cNvGraphicFramePr>
          <p:nvPr>
            <p:extLst>
              <p:ext uri="{D42A27DB-BD31-4B8C-83A1-F6EECF244321}">
                <p14:modId xmlns:p14="http://schemas.microsoft.com/office/powerpoint/2010/main" val="2404779070"/>
              </p:ext>
            </p:extLst>
          </p:nvPr>
        </p:nvGraphicFramePr>
        <p:xfrm>
          <a:off x="288032" y="5322595"/>
          <a:ext cx="1790700" cy="685800"/>
        </p:xfrm>
        <a:graphic>
          <a:graphicData uri="http://schemas.openxmlformats.org/presentationml/2006/ole">
            <mc:AlternateContent xmlns:mc="http://schemas.openxmlformats.org/markup-compatibility/2006">
              <mc:Choice xmlns:v="urn:schemas-microsoft-com:vml" Requires="v">
                <p:oleObj spid="_x0000_s172049" name="Packager Shell Object" showAsIcon="1" r:id="rId7" imgW="1789920" imgH="685800" progId="Package">
                  <p:embed/>
                </p:oleObj>
              </mc:Choice>
              <mc:Fallback>
                <p:oleObj name="Packager Shell Object" showAsIcon="1" r:id="rId7" imgW="1789920" imgH="685800" progId="Package">
                  <p:embed/>
                  <p:pic>
                    <p:nvPicPr>
                      <p:cNvPr id="0" name=""/>
                      <p:cNvPicPr/>
                      <p:nvPr/>
                    </p:nvPicPr>
                    <p:blipFill>
                      <a:blip r:embed="rId8"/>
                      <a:stretch>
                        <a:fillRect/>
                      </a:stretch>
                    </p:blipFill>
                    <p:spPr>
                      <a:xfrm>
                        <a:off x="288032" y="5322595"/>
                        <a:ext cx="1790700" cy="685800"/>
                      </a:xfrm>
                      <a:prstGeom prst="rect">
                        <a:avLst/>
                      </a:prstGeom>
                    </p:spPr>
                  </p:pic>
                </p:oleObj>
              </mc:Fallback>
            </mc:AlternateContent>
          </a:graphicData>
        </a:graphic>
      </p:graphicFrame>
      <p:graphicFrame>
        <p:nvGraphicFramePr>
          <p:cNvPr id="27" name="Object 26"/>
          <p:cNvGraphicFramePr>
            <a:graphicFrameLocks noChangeAspect="1"/>
          </p:cNvGraphicFramePr>
          <p:nvPr>
            <p:extLst>
              <p:ext uri="{D42A27DB-BD31-4B8C-83A1-F6EECF244321}">
                <p14:modId xmlns:p14="http://schemas.microsoft.com/office/powerpoint/2010/main" val="2123615612"/>
              </p:ext>
            </p:extLst>
          </p:nvPr>
        </p:nvGraphicFramePr>
        <p:xfrm>
          <a:off x="1931616" y="5313364"/>
          <a:ext cx="1992312" cy="685800"/>
        </p:xfrm>
        <a:graphic>
          <a:graphicData uri="http://schemas.openxmlformats.org/presentationml/2006/ole">
            <mc:AlternateContent xmlns:mc="http://schemas.openxmlformats.org/markup-compatibility/2006">
              <mc:Choice xmlns:v="urn:schemas-microsoft-com:vml" Requires="v">
                <p:oleObj spid="_x0000_s172050" name="Packager Shell Object" showAsIcon="1" r:id="rId9" imgW="1992960" imgH="685800" progId="Package">
                  <p:embed/>
                </p:oleObj>
              </mc:Choice>
              <mc:Fallback>
                <p:oleObj name="Packager Shell Object" showAsIcon="1" r:id="rId9" imgW="1992960" imgH="685800" progId="Package">
                  <p:embed/>
                  <p:pic>
                    <p:nvPicPr>
                      <p:cNvPr id="0" name=""/>
                      <p:cNvPicPr/>
                      <p:nvPr/>
                    </p:nvPicPr>
                    <p:blipFill>
                      <a:blip r:embed="rId10"/>
                      <a:stretch>
                        <a:fillRect/>
                      </a:stretch>
                    </p:blipFill>
                    <p:spPr>
                      <a:xfrm>
                        <a:off x="1931616" y="5313364"/>
                        <a:ext cx="1992312" cy="685800"/>
                      </a:xfrm>
                      <a:prstGeom prst="rect">
                        <a:avLst/>
                      </a:prstGeom>
                    </p:spPr>
                  </p:pic>
                </p:oleObj>
              </mc:Fallback>
            </mc:AlternateContent>
          </a:graphicData>
        </a:graphic>
      </p:graphicFrame>
      <p:sp>
        <p:nvSpPr>
          <p:cNvPr id="28" name="TextBox 27"/>
          <p:cNvSpPr txBox="1"/>
          <p:nvPr/>
        </p:nvSpPr>
        <p:spPr>
          <a:xfrm>
            <a:off x="395536" y="4212784"/>
            <a:ext cx="3632765" cy="830997"/>
          </a:xfrm>
          <a:prstGeom prst="rect">
            <a:avLst/>
          </a:prstGeom>
          <a:noFill/>
        </p:spPr>
        <p:txBody>
          <a:bodyPr wrap="square" rtlCol="0">
            <a:spAutoFit/>
          </a:bodyPr>
          <a:lstStyle/>
          <a:p>
            <a:pPr algn="just"/>
            <a:r>
              <a:rPr lang="en-US" sz="1600" b="1" dirty="0" smtClean="0">
                <a:solidFill>
                  <a:srgbClr val="FF0000"/>
                </a:solidFill>
              </a:rPr>
              <a:t>Use Edit mode to see the clips by Double click the icons (do not use Slide Show mode)</a:t>
            </a:r>
            <a:endParaRPr lang="en-US" sz="1600" b="1" dirty="0">
              <a:solidFill>
                <a:srgbClr val="FF0000"/>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9353" y="620688"/>
            <a:ext cx="8136904" cy="2062103"/>
          </a:xfrm>
          <a:prstGeom prst="rect">
            <a:avLst/>
          </a:prstGeom>
          <a:noFill/>
        </p:spPr>
        <p:txBody>
          <a:bodyPr wrap="square" rtlCol="0">
            <a:spAutoFit/>
          </a:bodyPr>
          <a:lstStyle/>
          <a:p>
            <a:pPr>
              <a:buFont typeface="Arial" pitchFamily="34" charset="0"/>
              <a:buChar char="•"/>
            </a:pPr>
            <a:r>
              <a:rPr lang="en-US" sz="2400" dirty="0" smtClean="0">
                <a:solidFill>
                  <a:srgbClr val="008000"/>
                </a:solidFill>
              </a:rPr>
              <a:t>Foam flowing upward (vertical channel)</a:t>
            </a:r>
          </a:p>
          <a:p>
            <a:pPr>
              <a:buFont typeface="Arial" pitchFamily="34" charset="0"/>
              <a:buChar char="•"/>
            </a:pPr>
            <a:r>
              <a:rPr lang="en-US" sz="2400" dirty="0" smtClean="0">
                <a:solidFill>
                  <a:srgbClr val="008000"/>
                </a:solidFill>
              </a:rPr>
              <a:t>Foam flowing horizontal (horizontal channel)</a:t>
            </a:r>
          </a:p>
          <a:p>
            <a:pPr>
              <a:buFont typeface="Arial" pitchFamily="34" charset="0"/>
              <a:buChar char="•"/>
            </a:pPr>
            <a:r>
              <a:rPr lang="en-US" sz="2400" dirty="0" smtClean="0">
                <a:solidFill>
                  <a:srgbClr val="008000"/>
                </a:solidFill>
              </a:rPr>
              <a:t>Stagnant foam and vertical micro-channel</a:t>
            </a:r>
          </a:p>
          <a:p>
            <a:pPr>
              <a:buFont typeface="Arial" pitchFamily="34" charset="0"/>
              <a:buChar char="•"/>
            </a:pPr>
            <a:endParaRPr lang="en-US" sz="2400" dirty="0" smtClean="0">
              <a:solidFill>
                <a:srgbClr val="0033CC"/>
              </a:solidFill>
            </a:endParaRPr>
          </a:p>
          <a:p>
            <a:pPr>
              <a:buFont typeface="Arial" pitchFamily="34" charset="0"/>
              <a:buChar char="•"/>
            </a:pPr>
            <a:endParaRPr lang="en-US" sz="3200" dirty="0">
              <a:solidFill>
                <a:srgbClr val="0033CC"/>
              </a:solidFill>
            </a:endParaRPr>
          </a:p>
        </p:txBody>
      </p:sp>
      <p:cxnSp>
        <p:nvCxnSpPr>
          <p:cNvPr id="4" name="Straight Connector 3"/>
          <p:cNvCxnSpPr/>
          <p:nvPr/>
        </p:nvCxnSpPr>
        <p:spPr>
          <a:xfrm flipH="1">
            <a:off x="1433596" y="6408885"/>
            <a:ext cx="3658796"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flipH="1">
            <a:off x="1470554" y="6079637"/>
            <a:ext cx="1663089"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H="1">
            <a:off x="3503218" y="6079637"/>
            <a:ext cx="1589174"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pic>
        <p:nvPicPr>
          <p:cNvPr id="7" name="Picture 2"/>
          <p:cNvPicPr>
            <a:picLocks noChangeAspect="1" noChangeArrowheads="1"/>
          </p:cNvPicPr>
          <p:nvPr/>
        </p:nvPicPr>
        <p:blipFill>
          <a:blip r:embed="rId3" cstate="print"/>
          <a:srcRect l="34032" t="10948" r="34367" b="13216"/>
          <a:stretch>
            <a:fillRect/>
          </a:stretch>
        </p:blipFill>
        <p:spPr bwMode="auto">
          <a:xfrm flipH="1">
            <a:off x="3096685" y="4982144"/>
            <a:ext cx="443490" cy="877994"/>
          </a:xfrm>
          <a:prstGeom prst="rect">
            <a:avLst/>
          </a:prstGeom>
          <a:noFill/>
          <a:ln w="9525">
            <a:noFill/>
            <a:miter lim="800000"/>
            <a:headEnd/>
            <a:tailEnd/>
          </a:ln>
          <a:effectLst/>
        </p:spPr>
      </p:pic>
      <p:cxnSp>
        <p:nvCxnSpPr>
          <p:cNvPr id="8" name="Straight Connector 7"/>
          <p:cNvCxnSpPr/>
          <p:nvPr/>
        </p:nvCxnSpPr>
        <p:spPr>
          <a:xfrm flipH="1" flipV="1">
            <a:off x="3133643" y="5393704"/>
            <a:ext cx="0" cy="68593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H="1" flipV="1">
            <a:off x="3503218" y="5366267"/>
            <a:ext cx="0" cy="71337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Freeform 9"/>
          <p:cNvSpPr/>
          <p:nvPr/>
        </p:nvSpPr>
        <p:spPr>
          <a:xfrm flipH="1">
            <a:off x="1477009" y="5798385"/>
            <a:ext cx="3616736" cy="594579"/>
          </a:xfrm>
          <a:custGeom>
            <a:avLst/>
            <a:gdLst>
              <a:gd name="connsiteX0" fmla="*/ 9939 w 7046843"/>
              <a:gd name="connsiteY0" fmla="*/ 775253 h 1560444"/>
              <a:gd name="connsiteX1" fmla="*/ 3160643 w 7046843"/>
              <a:gd name="connsiteY1" fmla="*/ 785192 h 1560444"/>
              <a:gd name="connsiteX2" fmla="*/ 3150704 w 7046843"/>
              <a:gd name="connsiteY2" fmla="*/ 0 h 1560444"/>
              <a:gd name="connsiteX3" fmla="*/ 3766930 w 7046843"/>
              <a:gd name="connsiteY3" fmla="*/ 9940 h 1560444"/>
              <a:gd name="connsiteX4" fmla="*/ 3756991 w 7046843"/>
              <a:gd name="connsiteY4" fmla="*/ 775253 h 1560444"/>
              <a:gd name="connsiteX5" fmla="*/ 4313582 w 7046843"/>
              <a:gd name="connsiteY5" fmla="*/ 785192 h 1560444"/>
              <a:gd name="connsiteX6" fmla="*/ 7046843 w 7046843"/>
              <a:gd name="connsiteY6" fmla="*/ 795131 h 1560444"/>
              <a:gd name="connsiteX7" fmla="*/ 7026965 w 7046843"/>
              <a:gd name="connsiteY7" fmla="*/ 1560444 h 1560444"/>
              <a:gd name="connsiteX8" fmla="*/ 0 w 7046843"/>
              <a:gd name="connsiteY8" fmla="*/ 1560444 h 1560444"/>
              <a:gd name="connsiteX9" fmla="*/ 9939 w 7046843"/>
              <a:gd name="connsiteY9" fmla="*/ 775253 h 1560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046843" h="1560444">
                <a:moveTo>
                  <a:pt x="9939" y="775253"/>
                </a:moveTo>
                <a:lnTo>
                  <a:pt x="3160643" y="785192"/>
                </a:lnTo>
                <a:lnTo>
                  <a:pt x="3150704" y="0"/>
                </a:lnTo>
                <a:lnTo>
                  <a:pt x="3766930" y="9940"/>
                </a:lnTo>
                <a:lnTo>
                  <a:pt x="3756991" y="775253"/>
                </a:lnTo>
                <a:lnTo>
                  <a:pt x="4313582" y="785192"/>
                </a:lnTo>
                <a:lnTo>
                  <a:pt x="7046843" y="795131"/>
                </a:lnTo>
                <a:lnTo>
                  <a:pt x="7026965" y="1560444"/>
                </a:lnTo>
                <a:lnTo>
                  <a:pt x="0" y="1560444"/>
                </a:lnTo>
                <a:lnTo>
                  <a:pt x="9939" y="775253"/>
                </a:lnTo>
                <a:close/>
              </a:path>
            </a:pathLst>
          </a:custGeom>
          <a:blipFill dpi="0" rotWithShape="1">
            <a:blip r:embed="rId4" cstate="print">
              <a:alphaModFix amt="10000"/>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p:cNvSpPr/>
          <p:nvPr/>
        </p:nvSpPr>
        <p:spPr>
          <a:xfrm flipH="1">
            <a:off x="1475656" y="5805264"/>
            <a:ext cx="3616736" cy="594579"/>
          </a:xfrm>
          <a:custGeom>
            <a:avLst/>
            <a:gdLst>
              <a:gd name="connsiteX0" fmla="*/ 9939 w 7046843"/>
              <a:gd name="connsiteY0" fmla="*/ 775253 h 1560444"/>
              <a:gd name="connsiteX1" fmla="*/ 3160643 w 7046843"/>
              <a:gd name="connsiteY1" fmla="*/ 785192 h 1560444"/>
              <a:gd name="connsiteX2" fmla="*/ 3150704 w 7046843"/>
              <a:gd name="connsiteY2" fmla="*/ 0 h 1560444"/>
              <a:gd name="connsiteX3" fmla="*/ 3766930 w 7046843"/>
              <a:gd name="connsiteY3" fmla="*/ 9940 h 1560444"/>
              <a:gd name="connsiteX4" fmla="*/ 3756991 w 7046843"/>
              <a:gd name="connsiteY4" fmla="*/ 775253 h 1560444"/>
              <a:gd name="connsiteX5" fmla="*/ 4313582 w 7046843"/>
              <a:gd name="connsiteY5" fmla="*/ 785192 h 1560444"/>
              <a:gd name="connsiteX6" fmla="*/ 7046843 w 7046843"/>
              <a:gd name="connsiteY6" fmla="*/ 795131 h 1560444"/>
              <a:gd name="connsiteX7" fmla="*/ 7026965 w 7046843"/>
              <a:gd name="connsiteY7" fmla="*/ 1560444 h 1560444"/>
              <a:gd name="connsiteX8" fmla="*/ 0 w 7046843"/>
              <a:gd name="connsiteY8" fmla="*/ 1560444 h 1560444"/>
              <a:gd name="connsiteX9" fmla="*/ 9939 w 7046843"/>
              <a:gd name="connsiteY9" fmla="*/ 775253 h 1560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046843" h="1560444">
                <a:moveTo>
                  <a:pt x="9939" y="775253"/>
                </a:moveTo>
                <a:lnTo>
                  <a:pt x="3160643" y="785192"/>
                </a:lnTo>
                <a:lnTo>
                  <a:pt x="3150704" y="0"/>
                </a:lnTo>
                <a:lnTo>
                  <a:pt x="3766930" y="9940"/>
                </a:lnTo>
                <a:lnTo>
                  <a:pt x="3756991" y="775253"/>
                </a:lnTo>
                <a:lnTo>
                  <a:pt x="4313582" y="785192"/>
                </a:lnTo>
                <a:lnTo>
                  <a:pt x="7046843" y="795131"/>
                </a:lnTo>
                <a:lnTo>
                  <a:pt x="7026965" y="1560444"/>
                </a:lnTo>
                <a:lnTo>
                  <a:pt x="0" y="1560444"/>
                </a:lnTo>
                <a:lnTo>
                  <a:pt x="9939" y="775253"/>
                </a:lnTo>
                <a:close/>
              </a:path>
            </a:pathLst>
          </a:custGeom>
          <a:blipFill dpi="0" rotWithShape="1">
            <a:blip r:embed="rId5" cstate="print">
              <a:alphaModFix amt="40000"/>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flipH="1">
            <a:off x="2293878" y="6278288"/>
            <a:ext cx="2180495" cy="27437"/>
          </a:xfrm>
          <a:prstGeom prst="rect">
            <a:avLst/>
          </a:prstGeom>
          <a:solidFill>
            <a:schemeClr val="tx1">
              <a:lumMod val="65000"/>
              <a:lumOff val="35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Arrow Connector 12"/>
          <p:cNvCxnSpPr/>
          <p:nvPr/>
        </p:nvCxnSpPr>
        <p:spPr>
          <a:xfrm flipH="1">
            <a:off x="1285766" y="6299136"/>
            <a:ext cx="591321"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rot="10800000" flipH="1">
            <a:off x="4685859" y="6354010"/>
            <a:ext cx="591321"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3318431" y="5805264"/>
            <a:ext cx="0" cy="301811"/>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flipH="1">
            <a:off x="2289575" y="6278288"/>
            <a:ext cx="410836" cy="24243"/>
          </a:xfrm>
          <a:prstGeom prst="rect">
            <a:avLst/>
          </a:prstGeom>
          <a:solidFill>
            <a:schemeClr val="accent1">
              <a:lumMod val="20000"/>
              <a:lumOff val="8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flipH="1">
            <a:off x="2149862" y="6161949"/>
            <a:ext cx="1316399" cy="192061"/>
          </a:xfrm>
          <a:prstGeom prst="rect">
            <a:avLst/>
          </a:prstGeom>
          <a:noFill/>
          <a:ln w="25400">
            <a:solidFill>
              <a:srgbClr val="FF99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7155" name="Picture 3"/>
          <p:cNvPicPr>
            <a:picLocks noChangeAspect="1" noChangeArrowheads="1"/>
          </p:cNvPicPr>
          <p:nvPr/>
        </p:nvPicPr>
        <p:blipFill>
          <a:blip r:embed="rId6" cstate="print"/>
          <a:srcRect/>
          <a:stretch>
            <a:fillRect/>
          </a:stretch>
        </p:blipFill>
        <p:spPr bwMode="auto">
          <a:xfrm>
            <a:off x="7452320" y="332656"/>
            <a:ext cx="961438" cy="2804195"/>
          </a:xfrm>
          <a:prstGeom prst="rect">
            <a:avLst/>
          </a:prstGeom>
          <a:noFill/>
          <a:ln w="9525">
            <a:noFill/>
            <a:miter lim="800000"/>
            <a:headEnd/>
            <a:tailEnd/>
          </a:ln>
          <a:effectLst/>
        </p:spPr>
      </p:pic>
      <p:graphicFrame>
        <p:nvGraphicFramePr>
          <p:cNvPr id="18" name="Object 17"/>
          <p:cNvGraphicFramePr>
            <a:graphicFrameLocks noChangeAspect="1"/>
          </p:cNvGraphicFramePr>
          <p:nvPr>
            <p:extLst>
              <p:ext uri="{D42A27DB-BD31-4B8C-83A1-F6EECF244321}">
                <p14:modId xmlns:p14="http://schemas.microsoft.com/office/powerpoint/2010/main" val="2520193078"/>
              </p:ext>
            </p:extLst>
          </p:nvPr>
        </p:nvGraphicFramePr>
        <p:xfrm>
          <a:off x="559870" y="3573016"/>
          <a:ext cx="2043112" cy="685800"/>
        </p:xfrm>
        <a:graphic>
          <a:graphicData uri="http://schemas.openxmlformats.org/presentationml/2006/ole">
            <mc:AlternateContent xmlns:mc="http://schemas.openxmlformats.org/markup-compatibility/2006">
              <mc:Choice xmlns:v="urn:schemas-microsoft-com:vml" Requires="v">
                <p:oleObj spid="_x0000_s175120" name="Packager Shell Object" showAsIcon="1" r:id="rId7" imgW="2043720" imgH="685800" progId="Package">
                  <p:embed/>
                </p:oleObj>
              </mc:Choice>
              <mc:Fallback>
                <p:oleObj name="Packager Shell Object" showAsIcon="1" r:id="rId7" imgW="2043720" imgH="685800" progId="Package">
                  <p:embed/>
                  <p:pic>
                    <p:nvPicPr>
                      <p:cNvPr id="0" name=""/>
                      <p:cNvPicPr/>
                      <p:nvPr/>
                    </p:nvPicPr>
                    <p:blipFill>
                      <a:blip r:embed="rId8"/>
                      <a:stretch>
                        <a:fillRect/>
                      </a:stretch>
                    </p:blipFill>
                    <p:spPr>
                      <a:xfrm>
                        <a:off x="559870" y="3573016"/>
                        <a:ext cx="2043112" cy="685800"/>
                      </a:xfrm>
                      <a:prstGeom prst="rect">
                        <a:avLst/>
                      </a:prstGeom>
                    </p:spPr>
                  </p:pic>
                </p:oleObj>
              </mc:Fallback>
            </mc:AlternateContent>
          </a:graphicData>
        </a:graphic>
      </p:graphicFrame>
      <p:graphicFrame>
        <p:nvGraphicFramePr>
          <p:cNvPr id="3" name="Object 2"/>
          <p:cNvGraphicFramePr>
            <a:graphicFrameLocks noChangeAspect="1"/>
          </p:cNvGraphicFramePr>
          <p:nvPr>
            <p:extLst>
              <p:ext uri="{D42A27DB-BD31-4B8C-83A1-F6EECF244321}">
                <p14:modId xmlns:p14="http://schemas.microsoft.com/office/powerpoint/2010/main" val="3361374630"/>
              </p:ext>
            </p:extLst>
          </p:nvPr>
        </p:nvGraphicFramePr>
        <p:xfrm>
          <a:off x="460149" y="4268112"/>
          <a:ext cx="2347912" cy="685800"/>
        </p:xfrm>
        <a:graphic>
          <a:graphicData uri="http://schemas.openxmlformats.org/presentationml/2006/ole">
            <mc:AlternateContent xmlns:mc="http://schemas.openxmlformats.org/markup-compatibility/2006">
              <mc:Choice xmlns:v="urn:schemas-microsoft-com:vml" Requires="v">
                <p:oleObj spid="_x0000_s175121" name="Packager Shell Object" showAsIcon="1" r:id="rId9" imgW="2348280" imgH="685800" progId="Package">
                  <p:embed/>
                </p:oleObj>
              </mc:Choice>
              <mc:Fallback>
                <p:oleObj name="Packager Shell Object" showAsIcon="1" r:id="rId9" imgW="2348280" imgH="685800" progId="Package">
                  <p:embed/>
                  <p:pic>
                    <p:nvPicPr>
                      <p:cNvPr id="0" name=""/>
                      <p:cNvPicPr/>
                      <p:nvPr/>
                    </p:nvPicPr>
                    <p:blipFill>
                      <a:blip r:embed="rId10"/>
                      <a:stretch>
                        <a:fillRect/>
                      </a:stretch>
                    </p:blipFill>
                    <p:spPr>
                      <a:xfrm>
                        <a:off x="460149" y="4268112"/>
                        <a:ext cx="2347912" cy="685800"/>
                      </a:xfrm>
                      <a:prstGeom prst="rect">
                        <a:avLst/>
                      </a:prstGeom>
                    </p:spPr>
                  </p:pic>
                </p:oleObj>
              </mc:Fallback>
            </mc:AlternateContent>
          </a:graphicData>
        </a:graphic>
      </p:graphicFrame>
      <p:graphicFrame>
        <p:nvGraphicFramePr>
          <p:cNvPr id="19" name="Object 18"/>
          <p:cNvGraphicFramePr>
            <a:graphicFrameLocks noChangeAspect="1"/>
          </p:cNvGraphicFramePr>
          <p:nvPr>
            <p:extLst>
              <p:ext uri="{D42A27DB-BD31-4B8C-83A1-F6EECF244321}">
                <p14:modId xmlns:p14="http://schemas.microsoft.com/office/powerpoint/2010/main" val="3217816096"/>
              </p:ext>
            </p:extLst>
          </p:nvPr>
        </p:nvGraphicFramePr>
        <p:xfrm>
          <a:off x="439219" y="4952622"/>
          <a:ext cx="2284413" cy="685800"/>
        </p:xfrm>
        <a:graphic>
          <a:graphicData uri="http://schemas.openxmlformats.org/presentationml/2006/ole">
            <mc:AlternateContent xmlns:mc="http://schemas.openxmlformats.org/markup-compatibility/2006">
              <mc:Choice xmlns:v="urn:schemas-microsoft-com:vml" Requires="v">
                <p:oleObj spid="_x0000_s175122" name="Packager Shell Object" showAsIcon="1" r:id="rId11" imgW="2284920" imgH="685800" progId="Package">
                  <p:embed/>
                </p:oleObj>
              </mc:Choice>
              <mc:Fallback>
                <p:oleObj name="Packager Shell Object" showAsIcon="1" r:id="rId11" imgW="2284920" imgH="685800" progId="Package">
                  <p:embed/>
                  <p:pic>
                    <p:nvPicPr>
                      <p:cNvPr id="0" name=""/>
                      <p:cNvPicPr/>
                      <p:nvPr/>
                    </p:nvPicPr>
                    <p:blipFill>
                      <a:blip r:embed="rId12"/>
                      <a:stretch>
                        <a:fillRect/>
                      </a:stretch>
                    </p:blipFill>
                    <p:spPr>
                      <a:xfrm>
                        <a:off x="439219" y="4952622"/>
                        <a:ext cx="2284413" cy="685800"/>
                      </a:xfrm>
                      <a:prstGeom prst="rect">
                        <a:avLst/>
                      </a:prstGeom>
                    </p:spPr>
                  </p:pic>
                </p:oleObj>
              </mc:Fallback>
            </mc:AlternateContent>
          </a:graphicData>
        </a:graphic>
      </p:graphicFrame>
      <p:sp>
        <p:nvSpPr>
          <p:cNvPr id="20" name="Rectangle 19"/>
          <p:cNvSpPr/>
          <p:nvPr/>
        </p:nvSpPr>
        <p:spPr>
          <a:xfrm>
            <a:off x="409519" y="2682791"/>
            <a:ext cx="4572000" cy="646331"/>
          </a:xfrm>
          <a:prstGeom prst="rect">
            <a:avLst/>
          </a:prstGeom>
        </p:spPr>
        <p:txBody>
          <a:bodyPr>
            <a:spAutoFit/>
          </a:bodyPr>
          <a:lstStyle/>
          <a:p>
            <a:pPr algn="just"/>
            <a:r>
              <a:rPr lang="en-US" b="1" dirty="0">
                <a:solidFill>
                  <a:srgbClr val="FF0000"/>
                </a:solidFill>
              </a:rPr>
              <a:t>Use Edit mode to see the clips by Double click the icons (do not use Slide Show mode)</a:t>
            </a:r>
            <a:endParaRPr lang="en-US" b="1" dirty="0">
              <a:solidFill>
                <a:srgbClr val="FF0000"/>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2699792" y="1484784"/>
            <a:ext cx="2592288" cy="4452487"/>
            <a:chOff x="155666" y="-606578"/>
            <a:chExt cx="5662446" cy="8135402"/>
          </a:xfrm>
        </p:grpSpPr>
        <p:pic>
          <p:nvPicPr>
            <p:cNvPr id="3"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20454" r="26013"/>
            <a:stretch/>
          </p:blipFill>
          <p:spPr bwMode="auto">
            <a:xfrm>
              <a:off x="157562" y="-606578"/>
              <a:ext cx="4986920" cy="7526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4"/>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20866"/>
            <a:stretch/>
          </p:blipFill>
          <p:spPr bwMode="auto">
            <a:xfrm>
              <a:off x="175681" y="3861"/>
              <a:ext cx="5010945" cy="855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5"/>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20554"/>
            <a:stretch/>
          </p:blipFill>
          <p:spPr bwMode="auto">
            <a:xfrm>
              <a:off x="293481" y="689566"/>
              <a:ext cx="4932041" cy="8334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6"/>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r="22027"/>
            <a:stretch/>
          </p:blipFill>
          <p:spPr bwMode="auto">
            <a:xfrm>
              <a:off x="319760" y="1441419"/>
              <a:ext cx="4932041" cy="9156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6" cstate="print"/>
            <a:srcRect l="19585" t="68734" r="201" b="16691"/>
            <a:stretch>
              <a:fillRect/>
            </a:stretch>
          </p:blipFill>
          <p:spPr bwMode="auto">
            <a:xfrm>
              <a:off x="212442" y="6810246"/>
              <a:ext cx="4932040" cy="681819"/>
            </a:xfrm>
            <a:prstGeom prst="rect">
              <a:avLst/>
            </a:prstGeom>
            <a:noFill/>
            <a:ln w="9525">
              <a:noFill/>
              <a:miter lim="800000"/>
              <a:headEnd/>
              <a:tailEnd/>
            </a:ln>
            <a:effectLst/>
          </p:spPr>
        </p:pic>
        <p:pic>
          <p:nvPicPr>
            <p:cNvPr id="8" name="Picture 7"/>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r="5253"/>
            <a:stretch/>
          </p:blipFill>
          <p:spPr bwMode="auto">
            <a:xfrm>
              <a:off x="210754" y="2357051"/>
              <a:ext cx="5041047" cy="7753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8"/>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r="5568"/>
            <a:stretch/>
          </p:blipFill>
          <p:spPr bwMode="auto">
            <a:xfrm>
              <a:off x="227522" y="3138105"/>
              <a:ext cx="5024279" cy="690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9"/>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r="5670"/>
            <a:stretch/>
          </p:blipFill>
          <p:spPr bwMode="auto">
            <a:xfrm>
              <a:off x="246612" y="3857514"/>
              <a:ext cx="5005190" cy="717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10"/>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84474" y="4574547"/>
              <a:ext cx="4885381" cy="676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11"/>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55666" y="5250984"/>
              <a:ext cx="4831825" cy="7604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12"/>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70011" y="5994639"/>
              <a:ext cx="4981575" cy="676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Rectangle 13"/>
            <p:cNvSpPr/>
            <p:nvPr/>
          </p:nvSpPr>
          <p:spPr>
            <a:xfrm>
              <a:off x="4987492" y="-569819"/>
              <a:ext cx="830620" cy="80986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 name="Group 14"/>
          <p:cNvGrpSpPr/>
          <p:nvPr/>
        </p:nvGrpSpPr>
        <p:grpSpPr>
          <a:xfrm>
            <a:off x="6084168" y="1484784"/>
            <a:ext cx="2401658" cy="4386963"/>
            <a:chOff x="0" y="-1"/>
            <a:chExt cx="4932040" cy="7182037"/>
          </a:xfrm>
        </p:grpSpPr>
        <p:pic>
          <p:nvPicPr>
            <p:cNvPr id="16" name="Picture 2"/>
            <p:cNvPicPr>
              <a:picLocks noChangeAspect="1" noChangeArrowheads="1"/>
            </p:cNvPicPr>
            <p:nvPr/>
          </p:nvPicPr>
          <p:blipFill>
            <a:blip r:embed="rId6" cstate="print"/>
            <a:srcRect l="19585" t="68734" r="201" b="16691"/>
            <a:stretch>
              <a:fillRect/>
            </a:stretch>
          </p:blipFill>
          <p:spPr bwMode="auto">
            <a:xfrm>
              <a:off x="0" y="-1"/>
              <a:ext cx="4932040" cy="681819"/>
            </a:xfrm>
            <a:prstGeom prst="rect">
              <a:avLst/>
            </a:prstGeom>
            <a:noFill/>
            <a:ln w="9525">
              <a:noFill/>
              <a:miter lim="800000"/>
              <a:headEnd/>
              <a:tailEnd/>
            </a:ln>
            <a:effectLst/>
          </p:spPr>
        </p:pic>
        <p:pic>
          <p:nvPicPr>
            <p:cNvPr id="17" name="Picture 3"/>
            <p:cNvPicPr>
              <a:picLocks noChangeAspect="1" noChangeArrowheads="1"/>
            </p:cNvPicPr>
            <p:nvPr/>
          </p:nvPicPr>
          <p:blipFill>
            <a:blip r:embed="rId13" cstate="print"/>
            <a:srcRect l="19474" t="68690" b="15560"/>
            <a:stretch>
              <a:fillRect/>
            </a:stretch>
          </p:blipFill>
          <p:spPr bwMode="auto">
            <a:xfrm>
              <a:off x="0" y="692696"/>
              <a:ext cx="4908823" cy="720080"/>
            </a:xfrm>
            <a:prstGeom prst="rect">
              <a:avLst/>
            </a:prstGeom>
            <a:noFill/>
            <a:ln w="9525">
              <a:noFill/>
              <a:miter lim="800000"/>
              <a:headEnd/>
              <a:tailEnd/>
            </a:ln>
            <a:effectLst/>
          </p:spPr>
        </p:pic>
        <p:pic>
          <p:nvPicPr>
            <p:cNvPr id="18" name="Picture 4"/>
            <p:cNvPicPr>
              <a:picLocks noChangeAspect="1" noChangeArrowheads="1"/>
            </p:cNvPicPr>
            <p:nvPr/>
          </p:nvPicPr>
          <p:blipFill>
            <a:blip r:embed="rId14" cstate="print"/>
            <a:srcRect l="19475" t="69289" b="16536"/>
            <a:stretch>
              <a:fillRect/>
            </a:stretch>
          </p:blipFill>
          <p:spPr bwMode="auto">
            <a:xfrm>
              <a:off x="0" y="6533964"/>
              <a:ext cx="4908823" cy="648072"/>
            </a:xfrm>
            <a:prstGeom prst="rect">
              <a:avLst/>
            </a:prstGeom>
            <a:noFill/>
            <a:ln w="9525">
              <a:noFill/>
              <a:miter lim="800000"/>
              <a:headEnd/>
              <a:tailEnd/>
            </a:ln>
            <a:effectLst/>
          </p:spPr>
        </p:pic>
        <p:pic>
          <p:nvPicPr>
            <p:cNvPr id="19" name="Picture 5"/>
            <p:cNvPicPr>
              <a:picLocks noChangeAspect="1" noChangeArrowheads="1"/>
            </p:cNvPicPr>
            <p:nvPr/>
          </p:nvPicPr>
          <p:blipFill>
            <a:blip r:embed="rId15" cstate="print"/>
            <a:srcRect l="19474" t="68690" r="201" b="15560"/>
            <a:stretch>
              <a:fillRect/>
            </a:stretch>
          </p:blipFill>
          <p:spPr bwMode="auto">
            <a:xfrm>
              <a:off x="0" y="1340768"/>
              <a:ext cx="4896544" cy="720080"/>
            </a:xfrm>
            <a:prstGeom prst="rect">
              <a:avLst/>
            </a:prstGeom>
            <a:noFill/>
            <a:ln w="9525">
              <a:noFill/>
              <a:miter lim="800000"/>
              <a:headEnd/>
              <a:tailEnd/>
            </a:ln>
            <a:effectLst/>
          </p:spPr>
        </p:pic>
        <p:pic>
          <p:nvPicPr>
            <p:cNvPr id="20" name="Picture 6"/>
            <p:cNvPicPr>
              <a:picLocks noChangeAspect="1" noChangeArrowheads="1"/>
            </p:cNvPicPr>
            <p:nvPr/>
          </p:nvPicPr>
          <p:blipFill>
            <a:blip r:embed="rId16" cstate="print"/>
            <a:srcRect l="19474" t="70265" b="17135"/>
            <a:stretch>
              <a:fillRect/>
            </a:stretch>
          </p:blipFill>
          <p:spPr bwMode="auto">
            <a:xfrm>
              <a:off x="0" y="1988840"/>
              <a:ext cx="4908823" cy="576064"/>
            </a:xfrm>
            <a:prstGeom prst="rect">
              <a:avLst/>
            </a:prstGeom>
            <a:noFill/>
            <a:ln w="9525">
              <a:noFill/>
              <a:miter lim="800000"/>
              <a:headEnd/>
              <a:tailEnd/>
            </a:ln>
            <a:effectLst/>
          </p:spPr>
        </p:pic>
        <p:pic>
          <p:nvPicPr>
            <p:cNvPr id="21" name="Picture 7"/>
            <p:cNvPicPr>
              <a:picLocks noChangeAspect="1" noChangeArrowheads="1"/>
            </p:cNvPicPr>
            <p:nvPr/>
          </p:nvPicPr>
          <p:blipFill>
            <a:blip r:embed="rId17" cstate="print"/>
            <a:srcRect l="19474" t="69289" b="16536"/>
            <a:stretch>
              <a:fillRect/>
            </a:stretch>
          </p:blipFill>
          <p:spPr bwMode="auto">
            <a:xfrm>
              <a:off x="0" y="2564904"/>
              <a:ext cx="4908823" cy="648072"/>
            </a:xfrm>
            <a:prstGeom prst="rect">
              <a:avLst/>
            </a:prstGeom>
            <a:noFill/>
            <a:ln w="9525">
              <a:noFill/>
              <a:miter lim="800000"/>
              <a:headEnd/>
              <a:tailEnd/>
            </a:ln>
            <a:effectLst/>
          </p:spPr>
        </p:pic>
        <p:pic>
          <p:nvPicPr>
            <p:cNvPr id="22" name="Picture 8"/>
            <p:cNvPicPr>
              <a:picLocks noChangeAspect="1" noChangeArrowheads="1"/>
            </p:cNvPicPr>
            <p:nvPr/>
          </p:nvPicPr>
          <p:blipFill>
            <a:blip r:embed="rId18" cstate="print"/>
            <a:srcRect l="19475" t="68690" b="15560"/>
            <a:stretch>
              <a:fillRect/>
            </a:stretch>
          </p:blipFill>
          <p:spPr bwMode="auto">
            <a:xfrm>
              <a:off x="0" y="3212976"/>
              <a:ext cx="4908823" cy="720080"/>
            </a:xfrm>
            <a:prstGeom prst="rect">
              <a:avLst/>
            </a:prstGeom>
            <a:noFill/>
            <a:ln w="9525">
              <a:noFill/>
              <a:miter lim="800000"/>
              <a:headEnd/>
              <a:tailEnd/>
            </a:ln>
            <a:effectLst/>
          </p:spPr>
        </p:pic>
        <p:pic>
          <p:nvPicPr>
            <p:cNvPr id="23" name="Picture 9"/>
            <p:cNvPicPr>
              <a:picLocks noChangeAspect="1" noChangeArrowheads="1"/>
            </p:cNvPicPr>
            <p:nvPr/>
          </p:nvPicPr>
          <p:blipFill>
            <a:blip r:embed="rId19" cstate="print"/>
            <a:srcRect l="19475" t="68690" b="15560"/>
            <a:stretch>
              <a:fillRect/>
            </a:stretch>
          </p:blipFill>
          <p:spPr bwMode="auto">
            <a:xfrm>
              <a:off x="0" y="3933056"/>
              <a:ext cx="4908823" cy="720080"/>
            </a:xfrm>
            <a:prstGeom prst="rect">
              <a:avLst/>
            </a:prstGeom>
            <a:noFill/>
            <a:ln w="9525">
              <a:noFill/>
              <a:miter lim="800000"/>
              <a:headEnd/>
              <a:tailEnd/>
            </a:ln>
            <a:effectLst/>
          </p:spPr>
        </p:pic>
        <p:pic>
          <p:nvPicPr>
            <p:cNvPr id="24" name="Picture 10"/>
            <p:cNvPicPr>
              <a:picLocks noChangeAspect="1" noChangeArrowheads="1"/>
            </p:cNvPicPr>
            <p:nvPr/>
          </p:nvPicPr>
          <p:blipFill>
            <a:blip r:embed="rId20" cstate="print"/>
            <a:srcRect l="19475" t="68690" b="15560"/>
            <a:stretch>
              <a:fillRect/>
            </a:stretch>
          </p:blipFill>
          <p:spPr bwMode="auto">
            <a:xfrm>
              <a:off x="0" y="4581128"/>
              <a:ext cx="4908823" cy="720080"/>
            </a:xfrm>
            <a:prstGeom prst="rect">
              <a:avLst/>
            </a:prstGeom>
            <a:noFill/>
            <a:ln w="9525">
              <a:noFill/>
              <a:miter lim="800000"/>
              <a:headEnd/>
              <a:tailEnd/>
            </a:ln>
            <a:effectLst/>
          </p:spPr>
        </p:pic>
        <p:pic>
          <p:nvPicPr>
            <p:cNvPr id="25" name="Picture 11"/>
            <p:cNvPicPr>
              <a:picLocks noChangeAspect="1" noChangeArrowheads="1"/>
            </p:cNvPicPr>
            <p:nvPr/>
          </p:nvPicPr>
          <p:blipFill>
            <a:blip r:embed="rId21" cstate="print"/>
            <a:srcRect l="19475" t="68690" b="13985"/>
            <a:stretch>
              <a:fillRect/>
            </a:stretch>
          </p:blipFill>
          <p:spPr bwMode="auto">
            <a:xfrm>
              <a:off x="0" y="5229200"/>
              <a:ext cx="4908823" cy="792088"/>
            </a:xfrm>
            <a:prstGeom prst="rect">
              <a:avLst/>
            </a:prstGeom>
            <a:noFill/>
            <a:ln w="9525">
              <a:noFill/>
              <a:miter lim="800000"/>
              <a:headEnd/>
              <a:tailEnd/>
            </a:ln>
            <a:effectLst/>
          </p:spPr>
        </p:pic>
        <p:pic>
          <p:nvPicPr>
            <p:cNvPr id="26" name="Picture 12"/>
            <p:cNvPicPr>
              <a:picLocks noChangeAspect="1" noChangeArrowheads="1"/>
            </p:cNvPicPr>
            <p:nvPr/>
          </p:nvPicPr>
          <p:blipFill>
            <a:blip r:embed="rId22" cstate="print"/>
            <a:srcRect l="19475" t="68690" b="15560"/>
            <a:stretch>
              <a:fillRect/>
            </a:stretch>
          </p:blipFill>
          <p:spPr bwMode="auto">
            <a:xfrm>
              <a:off x="0" y="5877272"/>
              <a:ext cx="4908823" cy="720080"/>
            </a:xfrm>
            <a:prstGeom prst="rect">
              <a:avLst/>
            </a:prstGeom>
            <a:noFill/>
            <a:ln w="9525">
              <a:noFill/>
              <a:miter lim="800000"/>
              <a:headEnd/>
              <a:tailEnd/>
            </a:ln>
            <a:effectLst/>
          </p:spPr>
        </p:pic>
      </p:grpSp>
      <p:sp>
        <p:nvSpPr>
          <p:cNvPr id="27" name="TextBox 26"/>
          <p:cNvSpPr txBox="1"/>
          <p:nvPr/>
        </p:nvSpPr>
        <p:spPr>
          <a:xfrm>
            <a:off x="1475656" y="260648"/>
            <a:ext cx="6268832" cy="892552"/>
          </a:xfrm>
          <a:prstGeom prst="rect">
            <a:avLst/>
          </a:prstGeom>
          <a:noFill/>
        </p:spPr>
        <p:txBody>
          <a:bodyPr wrap="none" rtlCol="0">
            <a:spAutoFit/>
          </a:bodyPr>
          <a:lstStyle/>
          <a:p>
            <a:r>
              <a:rPr lang="en-US" sz="2000" b="1" dirty="0" smtClean="0">
                <a:solidFill>
                  <a:schemeClr val="bg1"/>
                </a:solidFill>
              </a:rPr>
              <a:t>Frames from inlet section during horizontal flow</a:t>
            </a:r>
          </a:p>
          <a:p>
            <a:endParaRPr lang="en-US" sz="1600" b="1" dirty="0" smtClean="0"/>
          </a:p>
          <a:p>
            <a:r>
              <a:rPr lang="en-US" sz="1600" b="1" dirty="0" smtClean="0"/>
              <a:t>~30 Sec                                   time  interval                                10 Sec              </a:t>
            </a:r>
            <a:endParaRPr lang="en-US" sz="1600" b="1" dirty="0"/>
          </a:p>
        </p:txBody>
      </p:sp>
      <p:sp>
        <p:nvSpPr>
          <p:cNvPr id="28" name="Slide Number Placeholder 4"/>
          <p:cNvSpPr>
            <a:spLocks noGrp="1"/>
          </p:cNvSpPr>
          <p:nvPr>
            <p:ph type="sldNum" sz="quarter" idx="12"/>
          </p:nvPr>
        </p:nvSpPr>
        <p:spPr/>
        <p:txBody>
          <a:bodyPr/>
          <a:lstStyle/>
          <a:p>
            <a:fld id="{7577935B-8CB5-4E13-9134-C122B327F43F}" type="slidenum">
              <a:rPr lang="en-US" smtClean="0"/>
              <a:pPr/>
              <a:t>22</a:t>
            </a:fld>
            <a:endParaRPr lang="en-US"/>
          </a:p>
        </p:txBody>
      </p:sp>
      <p:sp>
        <p:nvSpPr>
          <p:cNvPr id="29" name="TextBox 28"/>
          <p:cNvSpPr txBox="1"/>
          <p:nvPr/>
        </p:nvSpPr>
        <p:spPr>
          <a:xfrm>
            <a:off x="5834239" y="924352"/>
            <a:ext cx="3026662" cy="338554"/>
          </a:xfrm>
          <a:prstGeom prst="rect">
            <a:avLst/>
          </a:prstGeom>
          <a:noFill/>
        </p:spPr>
        <p:txBody>
          <a:bodyPr wrap="none" rtlCol="0">
            <a:spAutoFit/>
          </a:bodyPr>
          <a:lstStyle/>
          <a:p>
            <a:r>
              <a:rPr lang="en-US" sz="1600" b="1" dirty="0" smtClean="0">
                <a:solidFill>
                  <a:srgbClr val="FF0000"/>
                </a:solidFill>
              </a:rPr>
              <a:t>Foam    Surfactant solution       Oil</a:t>
            </a:r>
            <a:endParaRPr lang="en-US" sz="1600" b="1" dirty="0">
              <a:solidFill>
                <a:srgbClr val="FF0000"/>
              </a:solidFill>
            </a:endParaRPr>
          </a:p>
        </p:txBody>
      </p:sp>
      <p:cxnSp>
        <p:nvCxnSpPr>
          <p:cNvPr id="30" name="Straight Arrow Connector 29"/>
          <p:cNvCxnSpPr/>
          <p:nvPr/>
        </p:nvCxnSpPr>
        <p:spPr>
          <a:xfrm>
            <a:off x="6058774" y="1293684"/>
            <a:ext cx="97402" cy="298404"/>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a:off x="7426722" y="1263913"/>
            <a:ext cx="97402" cy="298404"/>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8460432" y="1268760"/>
            <a:ext cx="0" cy="335202"/>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rot="16200000" flipV="1">
            <a:off x="2249385" y="1593612"/>
            <a:ext cx="324744" cy="45719"/>
          </a:xfrm>
          <a:prstGeom prst="rect">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rot="16200000" flipV="1">
            <a:off x="2212895" y="1539632"/>
            <a:ext cx="397725" cy="144012"/>
          </a:xfrm>
          <a:prstGeom prst="rect">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p:cNvSpPr txBox="1"/>
          <p:nvPr/>
        </p:nvSpPr>
        <p:spPr>
          <a:xfrm>
            <a:off x="2123728" y="1124744"/>
            <a:ext cx="514885" cy="261610"/>
          </a:xfrm>
          <a:prstGeom prst="rect">
            <a:avLst/>
          </a:prstGeom>
          <a:noFill/>
        </p:spPr>
        <p:txBody>
          <a:bodyPr wrap="none" rtlCol="0">
            <a:spAutoFit/>
          </a:bodyPr>
          <a:lstStyle/>
          <a:p>
            <a:r>
              <a:rPr lang="en-US" sz="1050" dirty="0" smtClean="0"/>
              <a:t>100 </a:t>
            </a:r>
            <a:r>
              <a:rPr lang="en-US" sz="1050" dirty="0" smtClean="0">
                <a:latin typeface="Symbol" pitchFamily="18" charset="2"/>
              </a:rPr>
              <a:t>m</a:t>
            </a:r>
            <a:endParaRPr lang="en-US" sz="1050" dirty="0"/>
          </a:p>
        </p:txBody>
      </p:sp>
      <p:sp>
        <p:nvSpPr>
          <p:cNvPr id="36" name="TextBox 35"/>
          <p:cNvSpPr txBox="1"/>
          <p:nvPr/>
        </p:nvSpPr>
        <p:spPr>
          <a:xfrm rot="16200000">
            <a:off x="1744999" y="1431465"/>
            <a:ext cx="587020" cy="261610"/>
          </a:xfrm>
          <a:prstGeom prst="rect">
            <a:avLst/>
          </a:prstGeom>
          <a:noFill/>
        </p:spPr>
        <p:txBody>
          <a:bodyPr wrap="none" rtlCol="0">
            <a:spAutoFit/>
          </a:bodyPr>
          <a:lstStyle/>
          <a:p>
            <a:r>
              <a:rPr lang="en-US" sz="1100" dirty="0" smtClean="0"/>
              <a:t>1000 </a:t>
            </a:r>
            <a:r>
              <a:rPr lang="en-US" sz="1100" dirty="0" smtClean="0">
                <a:latin typeface="Symbol" pitchFamily="18" charset="2"/>
              </a:rPr>
              <a:t>m</a:t>
            </a:r>
            <a:endParaRPr lang="en-US" sz="1100" dirty="0"/>
          </a:p>
        </p:txBody>
      </p:sp>
      <p:sp>
        <p:nvSpPr>
          <p:cNvPr id="37" name="TextBox 36"/>
          <p:cNvSpPr txBox="1"/>
          <p:nvPr/>
        </p:nvSpPr>
        <p:spPr>
          <a:xfrm>
            <a:off x="323528" y="2348880"/>
            <a:ext cx="1820050" cy="2308324"/>
          </a:xfrm>
          <a:prstGeom prst="rect">
            <a:avLst/>
          </a:prstGeom>
          <a:noFill/>
        </p:spPr>
        <p:txBody>
          <a:bodyPr wrap="none" rtlCol="0">
            <a:spAutoFit/>
          </a:bodyPr>
          <a:lstStyle/>
          <a:p>
            <a:r>
              <a:rPr lang="en-US" dirty="0" smtClean="0"/>
              <a:t>Mimic of</a:t>
            </a:r>
          </a:p>
          <a:p>
            <a:r>
              <a:rPr lang="en-US" dirty="0" smtClean="0"/>
              <a:t>Foam in fractures</a:t>
            </a:r>
          </a:p>
          <a:p>
            <a:endParaRPr lang="en-US" dirty="0" smtClean="0"/>
          </a:p>
          <a:p>
            <a:r>
              <a:rPr lang="en-US" dirty="0" smtClean="0"/>
              <a:t>Fractures:</a:t>
            </a:r>
          </a:p>
          <a:p>
            <a:r>
              <a:rPr lang="en-US" dirty="0" smtClean="0">
                <a:solidFill>
                  <a:srgbClr val="FF0000"/>
                </a:solidFill>
              </a:rPr>
              <a:t>Glass beads</a:t>
            </a:r>
          </a:p>
          <a:p>
            <a:endParaRPr lang="en-US" dirty="0" smtClean="0"/>
          </a:p>
          <a:p>
            <a:r>
              <a:rPr lang="en-US" dirty="0" smtClean="0"/>
              <a:t>Matrix:</a:t>
            </a:r>
          </a:p>
          <a:p>
            <a:r>
              <a:rPr lang="en-US" dirty="0" smtClean="0">
                <a:solidFill>
                  <a:srgbClr val="FF0000"/>
                </a:solidFill>
              </a:rPr>
              <a:t>Micro-channels </a:t>
            </a:r>
            <a:endParaRPr lang="en-US" dirty="0">
              <a:solidFill>
                <a:srgbClr val="FF0000"/>
              </a:solidFill>
            </a:endParaRPr>
          </a:p>
        </p:txBody>
      </p:sp>
      <p:sp>
        <p:nvSpPr>
          <p:cNvPr id="38" name="TextBox 37"/>
          <p:cNvSpPr txBox="1"/>
          <p:nvPr/>
        </p:nvSpPr>
        <p:spPr>
          <a:xfrm>
            <a:off x="1979712" y="332656"/>
            <a:ext cx="5721566" cy="369332"/>
          </a:xfrm>
          <a:prstGeom prst="rect">
            <a:avLst/>
          </a:prstGeom>
          <a:noFill/>
        </p:spPr>
        <p:txBody>
          <a:bodyPr wrap="none" rtlCol="0">
            <a:spAutoFit/>
          </a:bodyPr>
          <a:lstStyle/>
          <a:p>
            <a:r>
              <a:rPr lang="en-US" b="1" dirty="0" smtClean="0"/>
              <a:t>Effect permeability for transport of foam and components</a:t>
            </a:r>
            <a:endParaRPr lang="en-US" b="1"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95736" y="332656"/>
            <a:ext cx="4554580" cy="830997"/>
          </a:xfrm>
          <a:prstGeom prst="rect">
            <a:avLst/>
          </a:prstGeom>
          <a:noFill/>
        </p:spPr>
        <p:txBody>
          <a:bodyPr wrap="none" rtlCol="0">
            <a:spAutoFit/>
          </a:bodyPr>
          <a:lstStyle/>
          <a:p>
            <a:pPr algn="ctr"/>
            <a:r>
              <a:rPr lang="en-US" sz="2400" dirty="0" smtClean="0"/>
              <a:t>Conclusions and recommendations</a:t>
            </a:r>
          </a:p>
          <a:p>
            <a:pPr algn="ctr"/>
            <a:r>
              <a:rPr lang="en-US" sz="2400" dirty="0" smtClean="0"/>
              <a:t>about foam experiments</a:t>
            </a:r>
            <a:endParaRPr lang="en-US" sz="2400" dirty="0"/>
          </a:p>
        </p:txBody>
      </p:sp>
      <p:sp>
        <p:nvSpPr>
          <p:cNvPr id="176129" name="Rectangle 1"/>
          <p:cNvSpPr>
            <a:spLocks noChangeArrowheads="1"/>
          </p:cNvSpPr>
          <p:nvPr/>
        </p:nvSpPr>
        <p:spPr bwMode="auto">
          <a:xfrm>
            <a:off x="899592" y="1412776"/>
            <a:ext cx="7416824" cy="181588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A systematic study of surfactant blends with the purpose of identify their foaming potential at 94°C in seawater in a silica sand pack permitted the selection of best candidates. </a:t>
            </a:r>
          </a:p>
          <a:p>
            <a:pPr marL="0" marR="0" lvl="0" indent="0" algn="just" defTabSz="914400" rtl="0" eaLnBrk="1" fontAlgn="base" latinLnBrk="0" hangingPunct="1">
              <a:lnSpc>
                <a:spcPct val="100000"/>
              </a:lnSpc>
              <a:spcBef>
                <a:spcPct val="0"/>
              </a:spcBef>
              <a:spcAft>
                <a:spcPct val="0"/>
              </a:spcAft>
              <a:buClrTx/>
              <a:buSzTx/>
              <a:buFontTx/>
              <a:buNone/>
              <a:tabLst/>
            </a:pPr>
            <a:endParaRPr lang="en-US" sz="1600" dirty="0" smtClean="0">
              <a:solidFill>
                <a:srgbClr val="000000"/>
              </a:solidFill>
              <a:latin typeface="Arial" pitchFamily="34" charset="0"/>
              <a:ea typeface="Times New Roman" pitchFamily="18" charset="0"/>
              <a:cs typeface="Arial" pitchFamily="34"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This study gave additional information regarding to the behavior of surfactants in presence of oil, the behavior of foam at different fractional flows and different qualities of foam. </a:t>
            </a:r>
            <a:endParaRPr kumimoji="0" lang="en-US" sz="2400" b="0" i="0" u="none" strike="noStrike" cap="none" normalizeH="0" baseline="0" dirty="0" smtClean="0">
              <a:ln>
                <a:noFill/>
              </a:ln>
              <a:solidFill>
                <a:schemeClr val="tx1"/>
              </a:solidFill>
              <a:effectLst/>
              <a:latin typeface="Arial" pitchFamily="34" charset="0"/>
            </a:endParaRPr>
          </a:p>
        </p:txBody>
      </p:sp>
      <p:sp>
        <p:nvSpPr>
          <p:cNvPr id="176130" name="Rectangle 2"/>
          <p:cNvSpPr>
            <a:spLocks noChangeArrowheads="1"/>
          </p:cNvSpPr>
          <p:nvPr/>
        </p:nvSpPr>
        <p:spPr bwMode="auto">
          <a:xfrm>
            <a:off x="971600" y="3356992"/>
            <a:ext cx="7272808" cy="30162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An existing mathematical model for foams was used to verify if by fitting parameters it was possible to predict trends observed during the different experimental tests. The model was able to reproduce experiments and predict observed behavior in steady state foam flow. </a:t>
            </a:r>
          </a:p>
          <a:p>
            <a:pPr marL="0" marR="0" lvl="0" indent="0" algn="just" defTabSz="914400" rtl="0" eaLnBrk="1" fontAlgn="base" latinLnBrk="0" hangingPunct="1">
              <a:lnSpc>
                <a:spcPct val="100000"/>
              </a:lnSpc>
              <a:spcBef>
                <a:spcPct val="0"/>
              </a:spcBef>
              <a:spcAft>
                <a:spcPct val="0"/>
              </a:spcAft>
              <a:buClrTx/>
              <a:buSzTx/>
              <a:buFontTx/>
              <a:buNone/>
              <a:tabLst/>
            </a:pPr>
            <a:endParaRPr lang="en-US" sz="1600" dirty="0" smtClean="0">
              <a:solidFill>
                <a:srgbClr val="000000"/>
              </a:solidFill>
              <a:latin typeface="Arial" pitchFamily="34" charset="0"/>
              <a:ea typeface="Times New Roman" pitchFamily="18" charset="0"/>
              <a:cs typeface="Arial" pitchFamily="34"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Micro-channels embedded</a:t>
            </a:r>
            <a:r>
              <a:rPr kumimoji="0" lang="en-US" sz="1600" b="0" i="0" u="none" strike="noStrike" cap="none" normalizeH="0" dirty="0" smtClean="0">
                <a:ln>
                  <a:noFill/>
                </a:ln>
                <a:solidFill>
                  <a:srgbClr val="000000"/>
                </a:solidFill>
                <a:effectLst/>
                <a:latin typeface="Arial" pitchFamily="34" charset="0"/>
                <a:ea typeface="Times New Roman" pitchFamily="18" charset="0"/>
                <a:cs typeface="Arial" pitchFamily="34" charset="0"/>
              </a:rPr>
              <a:t> in glass beads were used for visualization of transport of phases to mimic fracture and matrix. </a:t>
            </a:r>
          </a:p>
          <a:p>
            <a:pPr marL="0" marR="0" lvl="0" indent="0" algn="just" defTabSz="914400" rtl="0" eaLnBrk="1" fontAlgn="base" latinLnBrk="0" hangingPunct="1">
              <a:lnSpc>
                <a:spcPct val="100000"/>
              </a:lnSpc>
              <a:spcBef>
                <a:spcPct val="0"/>
              </a:spcBef>
              <a:spcAft>
                <a:spcPct val="0"/>
              </a:spcAft>
              <a:buClrTx/>
              <a:buSzTx/>
              <a:buFontTx/>
              <a:buNone/>
              <a:tabLst/>
            </a:pPr>
            <a:endParaRPr lang="en-US" sz="1600" dirty="0" smtClean="0">
              <a:solidFill>
                <a:srgbClr val="000000"/>
              </a:solidFill>
              <a:latin typeface="Arial" pitchFamily="34" charset="0"/>
              <a:ea typeface="Times New Roman" pitchFamily="18" charset="0"/>
              <a:cs typeface="Arial" pitchFamily="34"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dirty="0" smtClean="0">
                <a:ln>
                  <a:noFill/>
                </a:ln>
                <a:solidFill>
                  <a:srgbClr val="000000"/>
                </a:solidFill>
                <a:effectLst/>
                <a:latin typeface="Arial" pitchFamily="34" charset="0"/>
                <a:ea typeface="Times New Roman" pitchFamily="18" charset="0"/>
                <a:cs typeface="Arial" pitchFamily="34" charset="0"/>
              </a:rPr>
              <a:t>The physical model that mimics the matrix-fracture will give qualitative information of transport of phases to test the mathematical model  in the initial stage.  </a:t>
            </a:r>
            <a:endParaRPr kumimoji="0" lang="en-US" sz="16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lang="en-US" sz="1400" dirty="0" smtClean="0">
              <a:solidFill>
                <a:srgbClr val="000000"/>
              </a:solidFill>
              <a:latin typeface="Arial" pitchFamily="34" charset="0"/>
              <a:ea typeface="Times New Roman" pitchFamily="18" charset="0"/>
              <a:cs typeface="Arial"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891" name="Picture 3"/>
          <p:cNvPicPr>
            <a:picLocks noChangeAspect="1" noChangeArrowheads="1"/>
          </p:cNvPicPr>
          <p:nvPr/>
        </p:nvPicPr>
        <p:blipFill>
          <a:blip r:embed="rId2" cstate="print"/>
          <a:srcRect/>
          <a:stretch>
            <a:fillRect/>
          </a:stretch>
        </p:blipFill>
        <p:spPr bwMode="auto">
          <a:xfrm>
            <a:off x="3203848" y="1916832"/>
            <a:ext cx="2286000" cy="885825"/>
          </a:xfrm>
          <a:prstGeom prst="rect">
            <a:avLst/>
          </a:prstGeom>
          <a:noFill/>
          <a:ln w="9525">
            <a:noFill/>
            <a:miter lim="800000"/>
            <a:headEnd/>
            <a:tailEnd/>
          </a:ln>
          <a:effectLst/>
        </p:spPr>
      </p:pic>
      <p:sp>
        <p:nvSpPr>
          <p:cNvPr id="14" name="TextBox 13"/>
          <p:cNvSpPr txBox="1"/>
          <p:nvPr/>
        </p:nvSpPr>
        <p:spPr>
          <a:xfrm>
            <a:off x="3131840" y="836712"/>
            <a:ext cx="2699522" cy="461665"/>
          </a:xfrm>
          <a:prstGeom prst="rect">
            <a:avLst/>
          </a:prstGeom>
          <a:noFill/>
        </p:spPr>
        <p:txBody>
          <a:bodyPr wrap="none" rtlCol="0">
            <a:spAutoFit/>
          </a:bodyPr>
          <a:lstStyle/>
          <a:p>
            <a:r>
              <a:rPr lang="en-US" sz="2400" b="1" dirty="0" smtClean="0"/>
              <a:t>Acknowledgments</a:t>
            </a:r>
            <a:r>
              <a:rPr lang="es-MX" sz="2400" b="1" dirty="0" smtClean="0"/>
              <a:t>: </a:t>
            </a:r>
            <a:endParaRPr lang="en-US" sz="2400" b="1"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699792" y="2060848"/>
            <a:ext cx="3456384" cy="1200329"/>
          </a:xfrm>
          <a:prstGeom prst="rect">
            <a:avLst/>
          </a:prstGeom>
          <a:noFill/>
        </p:spPr>
        <p:txBody>
          <a:bodyPr wrap="square" rtlCol="0">
            <a:spAutoFit/>
          </a:bodyPr>
          <a:lstStyle/>
          <a:p>
            <a:r>
              <a:rPr lang="en-US" b="1" dirty="0" smtClean="0">
                <a:latin typeface="Arial" pitchFamily="34" charset="0"/>
                <a:cs typeface="Arial" pitchFamily="34" charset="0"/>
              </a:rPr>
              <a:t>Grad students</a:t>
            </a:r>
            <a:r>
              <a:rPr lang="en-US" dirty="0" smtClean="0">
                <a:latin typeface="Arial" pitchFamily="34" charset="0"/>
                <a:cs typeface="Arial" pitchFamily="34" charset="0"/>
              </a:rPr>
              <a:t>:</a:t>
            </a:r>
          </a:p>
          <a:p>
            <a:r>
              <a:rPr lang="en-US" dirty="0" err="1" smtClean="0">
                <a:latin typeface="Arial" pitchFamily="34" charset="0"/>
                <a:cs typeface="Arial" pitchFamily="34" charset="0"/>
              </a:rPr>
              <a:t>Aarthi</a:t>
            </a:r>
            <a:r>
              <a:rPr lang="en-US" dirty="0" smtClean="0">
                <a:latin typeface="Arial" pitchFamily="34" charset="0"/>
                <a:cs typeface="Arial" pitchFamily="34" charset="0"/>
              </a:rPr>
              <a:t> </a:t>
            </a:r>
            <a:r>
              <a:rPr lang="en-US" dirty="0" err="1" smtClean="0">
                <a:latin typeface="Arial" pitchFamily="34" charset="0"/>
                <a:cs typeface="Arial" pitchFamily="34" charset="0"/>
              </a:rPr>
              <a:t>Muthuswamy</a:t>
            </a:r>
            <a:endParaRPr lang="en-US" dirty="0" smtClean="0">
              <a:latin typeface="Arial" pitchFamily="34" charset="0"/>
              <a:cs typeface="Arial" pitchFamily="34" charset="0"/>
            </a:endParaRPr>
          </a:p>
          <a:p>
            <a:r>
              <a:rPr lang="en-US" dirty="0" err="1" smtClean="0">
                <a:latin typeface="Arial" pitchFamily="34" charset="0"/>
                <a:cs typeface="Arial" pitchFamily="34" charset="0"/>
              </a:rPr>
              <a:t>AmirHosein</a:t>
            </a:r>
            <a:r>
              <a:rPr lang="en-US" dirty="0" smtClean="0">
                <a:latin typeface="Arial" pitchFamily="34" charset="0"/>
                <a:cs typeface="Arial" pitchFamily="34" charset="0"/>
              </a:rPr>
              <a:t> </a:t>
            </a:r>
            <a:r>
              <a:rPr lang="en-US" dirty="0" err="1" smtClean="0">
                <a:latin typeface="Arial" pitchFamily="34" charset="0"/>
                <a:cs typeface="Arial" pitchFamily="34" charset="0"/>
              </a:rPr>
              <a:t>Valiollahzadeh</a:t>
            </a:r>
            <a:endParaRPr lang="en-US" dirty="0" smtClean="0">
              <a:latin typeface="Arial" pitchFamily="34" charset="0"/>
              <a:cs typeface="Arial" pitchFamily="34" charset="0"/>
            </a:endParaRPr>
          </a:p>
          <a:p>
            <a:r>
              <a:rPr lang="en-US" dirty="0" smtClean="0">
                <a:latin typeface="Arial" pitchFamily="34" charset="0"/>
                <a:cs typeface="Arial" pitchFamily="34" charset="0"/>
              </a:rPr>
              <a:t>Kun Ma</a:t>
            </a:r>
          </a:p>
        </p:txBody>
      </p:sp>
      <p:sp>
        <p:nvSpPr>
          <p:cNvPr id="7" name="TextBox 6"/>
          <p:cNvSpPr txBox="1"/>
          <p:nvPr/>
        </p:nvSpPr>
        <p:spPr>
          <a:xfrm>
            <a:off x="3059832" y="1124744"/>
            <a:ext cx="2699522" cy="461665"/>
          </a:xfrm>
          <a:prstGeom prst="rect">
            <a:avLst/>
          </a:prstGeom>
          <a:noFill/>
        </p:spPr>
        <p:txBody>
          <a:bodyPr wrap="none" rtlCol="0">
            <a:spAutoFit/>
          </a:bodyPr>
          <a:lstStyle/>
          <a:p>
            <a:r>
              <a:rPr lang="en-US" sz="2400" b="1" dirty="0" smtClean="0"/>
              <a:t>Acknowledgments</a:t>
            </a:r>
            <a:r>
              <a:rPr lang="es-MX" sz="2400" b="1" dirty="0" smtClean="0"/>
              <a:t>: </a:t>
            </a:r>
            <a:endParaRPr lang="en-US" sz="2400" b="1"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636912"/>
            <a:ext cx="8229600" cy="1143000"/>
          </a:xfrm>
        </p:spPr>
        <p:txBody>
          <a:bodyPr>
            <a:normAutofit fontScale="90000"/>
          </a:bodyPr>
          <a:lstStyle/>
          <a:p>
            <a:r>
              <a:rPr lang="en-US" dirty="0" smtClean="0"/>
              <a:t>END</a:t>
            </a:r>
            <a:br>
              <a:rPr lang="en-US" dirty="0" smtClean="0"/>
            </a:br>
            <a:r>
              <a:rPr lang="en-US" dirty="0" smtClean="0">
                <a:solidFill>
                  <a:srgbClr val="FF0000"/>
                </a:solidFill>
              </a:rPr>
              <a:t>Backup slides</a:t>
            </a:r>
            <a:endParaRPr lang="en-US" dirty="0">
              <a:solidFill>
                <a:srgbClr val="FF0000"/>
              </a:solidFil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6130" name="Picture 2"/>
          <p:cNvPicPr>
            <a:picLocks noChangeAspect="1" noChangeArrowheads="1"/>
          </p:cNvPicPr>
          <p:nvPr/>
        </p:nvPicPr>
        <p:blipFill>
          <a:blip r:embed="rId2" cstate="print"/>
          <a:srcRect/>
          <a:stretch>
            <a:fillRect/>
          </a:stretch>
        </p:blipFill>
        <p:spPr bwMode="auto">
          <a:xfrm>
            <a:off x="144463" y="1667366"/>
            <a:ext cx="4211513" cy="3158634"/>
          </a:xfrm>
          <a:prstGeom prst="rect">
            <a:avLst/>
          </a:prstGeom>
          <a:noFill/>
          <a:ln w="9525">
            <a:noFill/>
            <a:miter lim="800000"/>
            <a:headEnd/>
            <a:tailEnd/>
          </a:ln>
          <a:effectLst/>
        </p:spPr>
      </p:pic>
      <p:pic>
        <p:nvPicPr>
          <p:cNvPr id="176131" name="Picture 3"/>
          <p:cNvPicPr>
            <a:picLocks noChangeAspect="1" noChangeArrowheads="1"/>
          </p:cNvPicPr>
          <p:nvPr/>
        </p:nvPicPr>
        <p:blipFill>
          <a:blip r:embed="rId3" cstate="print"/>
          <a:srcRect/>
          <a:stretch>
            <a:fillRect/>
          </a:stretch>
        </p:blipFill>
        <p:spPr bwMode="auto">
          <a:xfrm>
            <a:off x="4716016" y="1646802"/>
            <a:ext cx="4115867" cy="3086900"/>
          </a:xfrm>
          <a:prstGeom prst="rect">
            <a:avLst/>
          </a:prstGeom>
          <a:noFill/>
          <a:ln w="9525">
            <a:noFill/>
            <a:miter lim="800000"/>
            <a:headEnd/>
            <a:tailEnd/>
          </a:ln>
          <a:effectLst/>
        </p:spPr>
      </p:pic>
      <p:sp>
        <p:nvSpPr>
          <p:cNvPr id="4" name="TextBox 3"/>
          <p:cNvSpPr txBox="1"/>
          <p:nvPr/>
        </p:nvSpPr>
        <p:spPr>
          <a:xfrm>
            <a:off x="1115618" y="908720"/>
            <a:ext cx="1710918" cy="646331"/>
          </a:xfrm>
          <a:prstGeom prst="rect">
            <a:avLst/>
          </a:prstGeom>
          <a:noFill/>
        </p:spPr>
        <p:txBody>
          <a:bodyPr wrap="none" rtlCol="0">
            <a:spAutoFit/>
          </a:bodyPr>
          <a:lstStyle/>
          <a:p>
            <a:pPr algn="ctr"/>
            <a:r>
              <a:rPr lang="en-US" dirty="0" smtClean="0"/>
              <a:t>Polyhedral foam</a:t>
            </a:r>
          </a:p>
          <a:p>
            <a:pPr algn="ctr"/>
            <a:r>
              <a:rPr lang="en-US" dirty="0" smtClean="0"/>
              <a:t>High quality</a:t>
            </a:r>
            <a:endParaRPr lang="en-US" dirty="0"/>
          </a:p>
        </p:txBody>
      </p:sp>
      <p:sp>
        <p:nvSpPr>
          <p:cNvPr id="5" name="TextBox 4"/>
          <p:cNvSpPr txBox="1"/>
          <p:nvPr/>
        </p:nvSpPr>
        <p:spPr>
          <a:xfrm>
            <a:off x="5875488" y="836712"/>
            <a:ext cx="1840247" cy="646331"/>
          </a:xfrm>
          <a:prstGeom prst="rect">
            <a:avLst/>
          </a:prstGeom>
          <a:noFill/>
        </p:spPr>
        <p:txBody>
          <a:bodyPr wrap="none" rtlCol="0">
            <a:spAutoFit/>
          </a:bodyPr>
          <a:lstStyle/>
          <a:p>
            <a:pPr algn="ctr"/>
            <a:r>
              <a:rPr lang="en-US" dirty="0" smtClean="0"/>
              <a:t>Spherical bubbles</a:t>
            </a:r>
          </a:p>
          <a:p>
            <a:pPr algn="ctr"/>
            <a:r>
              <a:rPr lang="en-US" dirty="0" smtClean="0"/>
              <a:t>Low quality</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2495" y="2132856"/>
            <a:ext cx="5807968" cy="43559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2195736" y="548680"/>
            <a:ext cx="4572000" cy="1200329"/>
          </a:xfrm>
          <a:prstGeom prst="rect">
            <a:avLst/>
          </a:prstGeom>
        </p:spPr>
        <p:txBody>
          <a:bodyPr>
            <a:spAutoFit/>
          </a:bodyPr>
          <a:lstStyle/>
          <a:p>
            <a:pPr algn="ctr"/>
            <a:r>
              <a:rPr lang="en-US" b="1" dirty="0" smtClean="0"/>
              <a:t>Experiment vertical T</a:t>
            </a:r>
          </a:p>
          <a:p>
            <a:pPr algn="ctr"/>
            <a:r>
              <a:rPr lang="en-US" b="1" dirty="0" smtClean="0"/>
              <a:t>20 </a:t>
            </a:r>
            <a:r>
              <a:rPr lang="en-US" b="1" dirty="0" smtClean="0">
                <a:latin typeface="Symbol" pitchFamily="18" charset="2"/>
              </a:rPr>
              <a:t>m</a:t>
            </a:r>
            <a:r>
              <a:rPr lang="en-US" b="1" dirty="0" smtClean="0"/>
              <a:t>m capillary.</a:t>
            </a:r>
          </a:p>
          <a:p>
            <a:pPr algn="ctr"/>
            <a:r>
              <a:rPr lang="en-US" b="1" dirty="0" smtClean="0"/>
              <a:t> no bubbles of N</a:t>
            </a:r>
            <a:r>
              <a:rPr lang="en-US" b="1" baseline="-25000" dirty="0" smtClean="0"/>
              <a:t>2</a:t>
            </a:r>
            <a:r>
              <a:rPr lang="en-US" b="1" dirty="0" smtClean="0"/>
              <a:t> are seen in the inlet of the capillary</a:t>
            </a:r>
            <a:endParaRPr lang="en-US" b="1"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8585" y="433045"/>
            <a:ext cx="2606040" cy="19583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03848" y="429235"/>
            <a:ext cx="2594610" cy="1962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404664"/>
            <a:ext cx="2598420" cy="19583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18585" y="2454200"/>
            <a:ext cx="2609850" cy="1946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214571" y="2454200"/>
            <a:ext cx="2590800" cy="1946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7"/>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940152" y="2454200"/>
            <a:ext cx="2598420" cy="1946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8"/>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41648" y="4542432"/>
            <a:ext cx="2606040" cy="19583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9"/>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238089" y="4542432"/>
            <a:ext cx="2590800" cy="19392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10"/>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952346" y="4538622"/>
            <a:ext cx="2594610" cy="1943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5" name="Group 84"/>
          <p:cNvGrpSpPr/>
          <p:nvPr/>
        </p:nvGrpSpPr>
        <p:grpSpPr>
          <a:xfrm>
            <a:off x="0" y="2996952"/>
            <a:ext cx="4176464" cy="2808312"/>
            <a:chOff x="539552" y="476672"/>
            <a:chExt cx="6192688" cy="5256584"/>
          </a:xfrm>
        </p:grpSpPr>
        <p:sp>
          <p:nvSpPr>
            <p:cNvPr id="2" name="TextBox 1"/>
            <p:cNvSpPr txBox="1"/>
            <p:nvPr/>
          </p:nvSpPr>
          <p:spPr>
            <a:xfrm>
              <a:off x="2195736" y="4941168"/>
              <a:ext cx="420578" cy="534946"/>
            </a:xfrm>
            <a:prstGeom prst="rect">
              <a:avLst/>
            </a:prstGeom>
            <a:noFill/>
          </p:spPr>
          <p:txBody>
            <a:bodyPr wrap="none" rtlCol="0">
              <a:spAutoFit/>
            </a:bodyPr>
            <a:lstStyle/>
            <a:p>
              <a:r>
                <a:rPr lang="en-US" sz="1400" dirty="0" smtClean="0"/>
                <a:t>Si</a:t>
              </a:r>
              <a:endParaRPr lang="en-US" sz="1400" dirty="0"/>
            </a:p>
          </p:txBody>
        </p:sp>
        <p:sp>
          <p:nvSpPr>
            <p:cNvPr id="5" name="TextBox 4"/>
            <p:cNvSpPr txBox="1"/>
            <p:nvPr/>
          </p:nvSpPr>
          <p:spPr>
            <a:xfrm>
              <a:off x="3635896" y="4941168"/>
              <a:ext cx="420578" cy="534946"/>
            </a:xfrm>
            <a:prstGeom prst="rect">
              <a:avLst/>
            </a:prstGeom>
            <a:noFill/>
          </p:spPr>
          <p:txBody>
            <a:bodyPr wrap="none" rtlCol="0">
              <a:spAutoFit/>
            </a:bodyPr>
            <a:lstStyle/>
            <a:p>
              <a:r>
                <a:rPr lang="en-US" sz="1400" dirty="0" smtClean="0"/>
                <a:t>Si</a:t>
              </a:r>
              <a:endParaRPr lang="en-US" sz="1400" dirty="0"/>
            </a:p>
          </p:txBody>
        </p:sp>
        <p:sp>
          <p:nvSpPr>
            <p:cNvPr id="6" name="TextBox 5"/>
            <p:cNvSpPr txBox="1"/>
            <p:nvPr/>
          </p:nvSpPr>
          <p:spPr>
            <a:xfrm>
              <a:off x="4932040" y="5013175"/>
              <a:ext cx="420578" cy="534946"/>
            </a:xfrm>
            <a:prstGeom prst="rect">
              <a:avLst/>
            </a:prstGeom>
            <a:noFill/>
          </p:spPr>
          <p:txBody>
            <a:bodyPr wrap="none" rtlCol="0">
              <a:spAutoFit/>
            </a:bodyPr>
            <a:lstStyle/>
            <a:p>
              <a:r>
                <a:rPr lang="en-US" sz="1400" dirty="0" smtClean="0"/>
                <a:t>Si</a:t>
              </a:r>
              <a:endParaRPr lang="en-US" sz="1400" dirty="0"/>
            </a:p>
          </p:txBody>
        </p:sp>
        <p:sp>
          <p:nvSpPr>
            <p:cNvPr id="7" name="TextBox 6"/>
            <p:cNvSpPr txBox="1"/>
            <p:nvPr/>
          </p:nvSpPr>
          <p:spPr>
            <a:xfrm>
              <a:off x="6084169" y="5085185"/>
              <a:ext cx="420578" cy="534946"/>
            </a:xfrm>
            <a:prstGeom prst="rect">
              <a:avLst/>
            </a:prstGeom>
            <a:noFill/>
          </p:spPr>
          <p:txBody>
            <a:bodyPr wrap="none" rtlCol="0">
              <a:spAutoFit/>
            </a:bodyPr>
            <a:lstStyle/>
            <a:p>
              <a:r>
                <a:rPr lang="en-US" sz="1400" dirty="0" smtClean="0"/>
                <a:t>Si</a:t>
              </a:r>
              <a:endParaRPr lang="en-US" sz="1400" dirty="0"/>
            </a:p>
          </p:txBody>
        </p:sp>
        <p:sp>
          <p:nvSpPr>
            <p:cNvPr id="8" name="TextBox 7"/>
            <p:cNvSpPr txBox="1"/>
            <p:nvPr/>
          </p:nvSpPr>
          <p:spPr>
            <a:xfrm>
              <a:off x="4283967" y="3645023"/>
              <a:ext cx="420578" cy="534946"/>
            </a:xfrm>
            <a:prstGeom prst="rect">
              <a:avLst/>
            </a:prstGeom>
            <a:noFill/>
          </p:spPr>
          <p:txBody>
            <a:bodyPr wrap="none" rtlCol="0">
              <a:spAutoFit/>
            </a:bodyPr>
            <a:lstStyle/>
            <a:p>
              <a:r>
                <a:rPr lang="en-US" sz="1400" dirty="0" smtClean="0"/>
                <a:t>Si</a:t>
              </a:r>
              <a:endParaRPr lang="en-US" sz="1400" dirty="0"/>
            </a:p>
          </p:txBody>
        </p:sp>
        <p:sp>
          <p:nvSpPr>
            <p:cNvPr id="9" name="TextBox 8"/>
            <p:cNvSpPr txBox="1"/>
            <p:nvPr/>
          </p:nvSpPr>
          <p:spPr>
            <a:xfrm>
              <a:off x="5580112" y="3645023"/>
              <a:ext cx="420578" cy="534946"/>
            </a:xfrm>
            <a:prstGeom prst="rect">
              <a:avLst/>
            </a:prstGeom>
            <a:noFill/>
          </p:spPr>
          <p:txBody>
            <a:bodyPr wrap="none" rtlCol="0">
              <a:spAutoFit/>
            </a:bodyPr>
            <a:lstStyle/>
            <a:p>
              <a:r>
                <a:rPr lang="en-US" sz="1400" dirty="0" smtClean="0"/>
                <a:t>Si</a:t>
              </a:r>
              <a:endParaRPr lang="en-US" sz="1400" dirty="0"/>
            </a:p>
          </p:txBody>
        </p:sp>
        <p:sp>
          <p:nvSpPr>
            <p:cNvPr id="10" name="TextBox 9"/>
            <p:cNvSpPr txBox="1"/>
            <p:nvPr/>
          </p:nvSpPr>
          <p:spPr>
            <a:xfrm>
              <a:off x="2915817" y="3645023"/>
              <a:ext cx="420578" cy="534946"/>
            </a:xfrm>
            <a:prstGeom prst="rect">
              <a:avLst/>
            </a:prstGeom>
            <a:noFill/>
          </p:spPr>
          <p:txBody>
            <a:bodyPr wrap="none" rtlCol="0">
              <a:spAutoFit/>
            </a:bodyPr>
            <a:lstStyle/>
            <a:p>
              <a:r>
                <a:rPr lang="en-US" sz="1400" dirty="0" smtClean="0"/>
                <a:t>Si</a:t>
              </a:r>
              <a:endParaRPr lang="en-US" sz="1400" dirty="0"/>
            </a:p>
          </p:txBody>
        </p:sp>
        <p:sp>
          <p:nvSpPr>
            <p:cNvPr id="11" name="TextBox 10"/>
            <p:cNvSpPr txBox="1"/>
            <p:nvPr/>
          </p:nvSpPr>
          <p:spPr>
            <a:xfrm>
              <a:off x="2555776" y="4293096"/>
              <a:ext cx="388248" cy="534946"/>
            </a:xfrm>
            <a:prstGeom prst="rect">
              <a:avLst/>
            </a:prstGeom>
            <a:noFill/>
          </p:spPr>
          <p:txBody>
            <a:bodyPr wrap="square" rtlCol="0">
              <a:spAutoFit/>
            </a:bodyPr>
            <a:lstStyle/>
            <a:p>
              <a:r>
                <a:rPr lang="en-US" sz="1400" dirty="0" smtClean="0">
                  <a:solidFill>
                    <a:srgbClr val="0033CC"/>
                  </a:solidFill>
                </a:rPr>
                <a:t>O</a:t>
              </a:r>
              <a:endParaRPr lang="en-US" sz="1400" dirty="0">
                <a:solidFill>
                  <a:srgbClr val="0033CC"/>
                </a:solidFill>
              </a:endParaRPr>
            </a:p>
          </p:txBody>
        </p:sp>
        <p:sp>
          <p:nvSpPr>
            <p:cNvPr id="12" name="TextBox 11"/>
            <p:cNvSpPr txBox="1"/>
            <p:nvPr/>
          </p:nvSpPr>
          <p:spPr>
            <a:xfrm>
              <a:off x="3275856" y="4293096"/>
              <a:ext cx="414012" cy="534946"/>
            </a:xfrm>
            <a:prstGeom prst="rect">
              <a:avLst/>
            </a:prstGeom>
            <a:noFill/>
          </p:spPr>
          <p:txBody>
            <a:bodyPr wrap="none" rtlCol="0">
              <a:spAutoFit/>
            </a:bodyPr>
            <a:lstStyle/>
            <a:p>
              <a:r>
                <a:rPr lang="en-US" sz="1400" dirty="0" smtClean="0">
                  <a:solidFill>
                    <a:srgbClr val="0033CC"/>
                  </a:solidFill>
                </a:rPr>
                <a:t>O</a:t>
              </a:r>
              <a:endParaRPr lang="en-US" sz="1400" dirty="0">
                <a:solidFill>
                  <a:srgbClr val="0033CC"/>
                </a:solidFill>
              </a:endParaRPr>
            </a:p>
          </p:txBody>
        </p:sp>
        <p:cxnSp>
          <p:nvCxnSpPr>
            <p:cNvPr id="18" name="Straight Connector 17"/>
            <p:cNvCxnSpPr/>
            <p:nvPr/>
          </p:nvCxnSpPr>
          <p:spPr>
            <a:xfrm flipV="1">
              <a:off x="2483768" y="4653136"/>
              <a:ext cx="161909" cy="288032"/>
            </a:xfrm>
            <a:prstGeom prst="line">
              <a:avLst/>
            </a:prstGeom>
            <a:ln w="25400">
              <a:solidFill>
                <a:srgbClr val="008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V="1">
              <a:off x="2843808" y="4005064"/>
              <a:ext cx="144016" cy="288032"/>
            </a:xfrm>
            <a:prstGeom prst="line">
              <a:avLst/>
            </a:prstGeom>
            <a:ln w="25400">
              <a:solidFill>
                <a:srgbClr val="008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H="1" flipV="1">
              <a:off x="3275856" y="4005064"/>
              <a:ext cx="144016" cy="288032"/>
            </a:xfrm>
            <a:prstGeom prst="line">
              <a:avLst/>
            </a:prstGeom>
            <a:ln w="25400">
              <a:solidFill>
                <a:srgbClr val="008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H="1" flipV="1">
              <a:off x="3635896" y="4725144"/>
              <a:ext cx="144016" cy="288032"/>
            </a:xfrm>
            <a:prstGeom prst="line">
              <a:avLst/>
            </a:prstGeom>
            <a:ln w="25400">
              <a:solidFill>
                <a:srgbClr val="008000"/>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3995936" y="4365104"/>
              <a:ext cx="388248" cy="534946"/>
            </a:xfrm>
            <a:prstGeom prst="rect">
              <a:avLst/>
            </a:prstGeom>
            <a:noFill/>
          </p:spPr>
          <p:txBody>
            <a:bodyPr wrap="square" rtlCol="0">
              <a:spAutoFit/>
            </a:bodyPr>
            <a:lstStyle/>
            <a:p>
              <a:r>
                <a:rPr lang="en-US" sz="1400" dirty="0" smtClean="0">
                  <a:solidFill>
                    <a:srgbClr val="0033CC"/>
                  </a:solidFill>
                </a:rPr>
                <a:t>O</a:t>
              </a:r>
              <a:endParaRPr lang="en-US" sz="1400" dirty="0">
                <a:solidFill>
                  <a:srgbClr val="0033CC"/>
                </a:solidFill>
              </a:endParaRPr>
            </a:p>
          </p:txBody>
        </p:sp>
        <p:cxnSp>
          <p:nvCxnSpPr>
            <p:cNvPr id="22" name="Straight Connector 21"/>
            <p:cNvCxnSpPr/>
            <p:nvPr/>
          </p:nvCxnSpPr>
          <p:spPr>
            <a:xfrm flipV="1">
              <a:off x="3923928" y="4725144"/>
              <a:ext cx="161909" cy="288032"/>
            </a:xfrm>
            <a:prstGeom prst="line">
              <a:avLst/>
            </a:prstGeom>
            <a:ln w="25400">
              <a:solidFill>
                <a:srgbClr val="008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4283968" y="4077072"/>
              <a:ext cx="144016" cy="288032"/>
            </a:xfrm>
            <a:prstGeom prst="line">
              <a:avLst/>
            </a:prstGeom>
            <a:ln w="25400">
              <a:solidFill>
                <a:srgbClr val="008000"/>
              </a:solidFill>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4572001" y="4365104"/>
              <a:ext cx="414012" cy="534946"/>
            </a:xfrm>
            <a:prstGeom prst="rect">
              <a:avLst/>
            </a:prstGeom>
            <a:noFill/>
          </p:spPr>
          <p:txBody>
            <a:bodyPr wrap="none" rtlCol="0">
              <a:spAutoFit/>
            </a:bodyPr>
            <a:lstStyle/>
            <a:p>
              <a:r>
                <a:rPr lang="en-US" sz="1400" dirty="0" smtClean="0">
                  <a:solidFill>
                    <a:srgbClr val="0033CC"/>
                  </a:solidFill>
                </a:rPr>
                <a:t>O</a:t>
              </a:r>
              <a:endParaRPr lang="en-US" sz="1400" dirty="0">
                <a:solidFill>
                  <a:srgbClr val="0033CC"/>
                </a:solidFill>
              </a:endParaRPr>
            </a:p>
          </p:txBody>
        </p:sp>
        <p:cxnSp>
          <p:nvCxnSpPr>
            <p:cNvPr id="25" name="Straight Connector 24"/>
            <p:cNvCxnSpPr/>
            <p:nvPr/>
          </p:nvCxnSpPr>
          <p:spPr>
            <a:xfrm flipH="1" flipV="1">
              <a:off x="4572000" y="4077072"/>
              <a:ext cx="144016" cy="288032"/>
            </a:xfrm>
            <a:prstGeom prst="line">
              <a:avLst/>
            </a:prstGeom>
            <a:ln w="25400">
              <a:solidFill>
                <a:srgbClr val="00800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H="1" flipV="1">
              <a:off x="4932040" y="4797152"/>
              <a:ext cx="144016" cy="288032"/>
            </a:xfrm>
            <a:prstGeom prst="line">
              <a:avLst/>
            </a:prstGeom>
            <a:ln w="25400">
              <a:solidFill>
                <a:srgbClr val="008000"/>
              </a:solidFill>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5220072" y="4437111"/>
              <a:ext cx="388248" cy="534946"/>
            </a:xfrm>
            <a:prstGeom prst="rect">
              <a:avLst/>
            </a:prstGeom>
            <a:noFill/>
          </p:spPr>
          <p:txBody>
            <a:bodyPr wrap="square" rtlCol="0">
              <a:spAutoFit/>
            </a:bodyPr>
            <a:lstStyle/>
            <a:p>
              <a:r>
                <a:rPr lang="en-US" sz="1400" dirty="0" smtClean="0">
                  <a:solidFill>
                    <a:srgbClr val="0033CC"/>
                  </a:solidFill>
                </a:rPr>
                <a:t>O</a:t>
              </a:r>
              <a:endParaRPr lang="en-US" sz="1400" dirty="0">
                <a:solidFill>
                  <a:srgbClr val="0033CC"/>
                </a:solidFill>
              </a:endParaRPr>
            </a:p>
          </p:txBody>
        </p:sp>
        <p:cxnSp>
          <p:nvCxnSpPr>
            <p:cNvPr id="28" name="Straight Connector 27"/>
            <p:cNvCxnSpPr/>
            <p:nvPr/>
          </p:nvCxnSpPr>
          <p:spPr>
            <a:xfrm flipV="1">
              <a:off x="5148064" y="4797152"/>
              <a:ext cx="161909" cy="288032"/>
            </a:xfrm>
            <a:prstGeom prst="line">
              <a:avLst/>
            </a:prstGeom>
            <a:ln w="25400">
              <a:solidFill>
                <a:srgbClr val="00800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V="1">
              <a:off x="5508104" y="4149080"/>
              <a:ext cx="144016" cy="288032"/>
            </a:xfrm>
            <a:prstGeom prst="line">
              <a:avLst/>
            </a:prstGeom>
            <a:ln w="25400">
              <a:solidFill>
                <a:srgbClr val="008000"/>
              </a:solidFill>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5868143" y="4437111"/>
              <a:ext cx="414012" cy="534946"/>
            </a:xfrm>
            <a:prstGeom prst="rect">
              <a:avLst/>
            </a:prstGeom>
            <a:noFill/>
          </p:spPr>
          <p:txBody>
            <a:bodyPr wrap="none" rtlCol="0">
              <a:spAutoFit/>
            </a:bodyPr>
            <a:lstStyle/>
            <a:p>
              <a:r>
                <a:rPr lang="en-US" sz="1400" dirty="0" smtClean="0">
                  <a:solidFill>
                    <a:srgbClr val="0033CC"/>
                  </a:solidFill>
                </a:rPr>
                <a:t>O</a:t>
              </a:r>
              <a:endParaRPr lang="en-US" sz="1400" dirty="0">
                <a:solidFill>
                  <a:srgbClr val="0033CC"/>
                </a:solidFill>
              </a:endParaRPr>
            </a:p>
          </p:txBody>
        </p:sp>
        <p:cxnSp>
          <p:nvCxnSpPr>
            <p:cNvPr id="31" name="Straight Connector 30"/>
            <p:cNvCxnSpPr/>
            <p:nvPr/>
          </p:nvCxnSpPr>
          <p:spPr>
            <a:xfrm flipH="1" flipV="1">
              <a:off x="5796136" y="4149080"/>
              <a:ext cx="144016" cy="288032"/>
            </a:xfrm>
            <a:prstGeom prst="line">
              <a:avLst/>
            </a:prstGeom>
            <a:ln w="25400">
              <a:solidFill>
                <a:srgbClr val="008000"/>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H="1" flipV="1">
              <a:off x="6156176" y="4869160"/>
              <a:ext cx="144016" cy="288032"/>
            </a:xfrm>
            <a:prstGeom prst="line">
              <a:avLst/>
            </a:prstGeom>
            <a:ln w="25400">
              <a:solidFill>
                <a:srgbClr val="008000"/>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V="1">
              <a:off x="3563888" y="5373216"/>
              <a:ext cx="161909" cy="288032"/>
            </a:xfrm>
            <a:prstGeom prst="line">
              <a:avLst/>
            </a:prstGeom>
            <a:ln w="25400">
              <a:solidFill>
                <a:srgbClr val="008000"/>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V="1">
              <a:off x="4860032" y="5373216"/>
              <a:ext cx="161909" cy="288032"/>
            </a:xfrm>
            <a:prstGeom prst="line">
              <a:avLst/>
            </a:prstGeom>
            <a:ln w="25400">
              <a:solidFill>
                <a:srgbClr val="008000"/>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V="1">
              <a:off x="6084168" y="5445224"/>
              <a:ext cx="161909" cy="288032"/>
            </a:xfrm>
            <a:prstGeom prst="line">
              <a:avLst/>
            </a:prstGeom>
            <a:ln w="25400">
              <a:solidFill>
                <a:srgbClr val="008000"/>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V="1">
              <a:off x="2123728" y="5373216"/>
              <a:ext cx="161909" cy="288032"/>
            </a:xfrm>
            <a:prstGeom prst="line">
              <a:avLst/>
            </a:prstGeom>
            <a:ln w="25400">
              <a:solidFill>
                <a:srgbClr val="008000"/>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H="1" flipV="1">
              <a:off x="3923928" y="5373216"/>
              <a:ext cx="144016" cy="288032"/>
            </a:xfrm>
            <a:prstGeom prst="line">
              <a:avLst/>
            </a:prstGeom>
            <a:ln w="25400">
              <a:solidFill>
                <a:srgbClr val="008000"/>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H="1" flipV="1">
              <a:off x="5220072" y="5373216"/>
              <a:ext cx="144016" cy="288032"/>
            </a:xfrm>
            <a:prstGeom prst="line">
              <a:avLst/>
            </a:prstGeom>
            <a:ln w="25400">
              <a:solidFill>
                <a:srgbClr val="008000"/>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flipH="1" flipV="1">
              <a:off x="6444208" y="5445224"/>
              <a:ext cx="144016" cy="288032"/>
            </a:xfrm>
            <a:prstGeom prst="line">
              <a:avLst/>
            </a:prstGeom>
            <a:ln w="25400">
              <a:solidFill>
                <a:srgbClr val="008000"/>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flipH="1" flipV="1">
              <a:off x="2411760" y="5373216"/>
              <a:ext cx="144016" cy="288032"/>
            </a:xfrm>
            <a:prstGeom prst="line">
              <a:avLst/>
            </a:prstGeom>
            <a:ln w="25400">
              <a:solidFill>
                <a:srgbClr val="008000"/>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flipH="1" flipV="1">
              <a:off x="2123728" y="4653136"/>
              <a:ext cx="144016" cy="288032"/>
            </a:xfrm>
            <a:prstGeom prst="line">
              <a:avLst/>
            </a:prstGeom>
            <a:ln w="25400">
              <a:solidFill>
                <a:srgbClr val="008000"/>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H="1" flipV="1">
              <a:off x="2843808" y="3429000"/>
              <a:ext cx="144016" cy="288032"/>
            </a:xfrm>
            <a:prstGeom prst="line">
              <a:avLst/>
            </a:prstGeom>
            <a:ln w="25400">
              <a:solidFill>
                <a:srgbClr val="008000"/>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H="1" flipV="1">
              <a:off x="4211960" y="3429000"/>
              <a:ext cx="144016" cy="288032"/>
            </a:xfrm>
            <a:prstGeom prst="line">
              <a:avLst/>
            </a:prstGeom>
            <a:ln w="25400">
              <a:solidFill>
                <a:srgbClr val="008000"/>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H="1" flipV="1">
              <a:off x="5508104" y="3429000"/>
              <a:ext cx="144016" cy="288032"/>
            </a:xfrm>
            <a:prstGeom prst="line">
              <a:avLst/>
            </a:prstGeom>
            <a:ln w="25400">
              <a:solidFill>
                <a:srgbClr val="008000"/>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V="1">
              <a:off x="6372200" y="4869160"/>
              <a:ext cx="144016" cy="288032"/>
            </a:xfrm>
            <a:prstGeom prst="line">
              <a:avLst/>
            </a:prstGeom>
            <a:ln w="25400">
              <a:solidFill>
                <a:srgbClr val="00800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flipV="1">
              <a:off x="5868144" y="3429000"/>
              <a:ext cx="144016" cy="288032"/>
            </a:xfrm>
            <a:prstGeom prst="line">
              <a:avLst/>
            </a:prstGeom>
            <a:ln w="25400">
              <a:solidFill>
                <a:srgbClr val="008000"/>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flipV="1">
              <a:off x="4572000" y="3429000"/>
              <a:ext cx="144016" cy="288032"/>
            </a:xfrm>
            <a:prstGeom prst="line">
              <a:avLst/>
            </a:prstGeom>
            <a:ln w="25400">
              <a:solidFill>
                <a:srgbClr val="008000"/>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flipV="1">
              <a:off x="3203848" y="3429000"/>
              <a:ext cx="144016" cy="288032"/>
            </a:xfrm>
            <a:prstGeom prst="line">
              <a:avLst/>
            </a:prstGeom>
            <a:ln w="25400">
              <a:solidFill>
                <a:srgbClr val="008000"/>
              </a:solidFill>
            </a:ln>
          </p:spPr>
          <p:style>
            <a:lnRef idx="1">
              <a:schemeClr val="accent1"/>
            </a:lnRef>
            <a:fillRef idx="0">
              <a:schemeClr val="accent1"/>
            </a:fillRef>
            <a:effectRef idx="0">
              <a:schemeClr val="accent1"/>
            </a:effectRef>
            <a:fontRef idx="minor">
              <a:schemeClr val="tx1"/>
            </a:fontRef>
          </p:style>
        </p:cxnSp>
        <p:sp>
          <p:nvSpPr>
            <p:cNvPr id="49" name="TextBox 48"/>
            <p:cNvSpPr txBox="1"/>
            <p:nvPr/>
          </p:nvSpPr>
          <p:spPr>
            <a:xfrm>
              <a:off x="5940151" y="2996952"/>
              <a:ext cx="567188" cy="534946"/>
            </a:xfrm>
            <a:prstGeom prst="rect">
              <a:avLst/>
            </a:prstGeom>
            <a:noFill/>
          </p:spPr>
          <p:txBody>
            <a:bodyPr wrap="none" rtlCol="0">
              <a:spAutoFit/>
            </a:bodyPr>
            <a:lstStyle/>
            <a:p>
              <a:r>
                <a:rPr lang="en-US" sz="1400" dirty="0" smtClean="0">
                  <a:solidFill>
                    <a:srgbClr val="0033CC"/>
                  </a:solidFill>
                </a:rPr>
                <a:t>O</a:t>
              </a:r>
              <a:r>
                <a:rPr lang="en-US" sz="1400" dirty="0" smtClean="0">
                  <a:solidFill>
                    <a:srgbClr val="FF0000"/>
                  </a:solidFill>
                </a:rPr>
                <a:t>H</a:t>
              </a:r>
              <a:endParaRPr lang="en-US" sz="1400" dirty="0">
                <a:solidFill>
                  <a:srgbClr val="FF0000"/>
                </a:solidFill>
              </a:endParaRPr>
            </a:p>
          </p:txBody>
        </p:sp>
        <p:sp>
          <p:nvSpPr>
            <p:cNvPr id="50" name="TextBox 49"/>
            <p:cNvSpPr txBox="1"/>
            <p:nvPr/>
          </p:nvSpPr>
          <p:spPr>
            <a:xfrm>
              <a:off x="2411760" y="2996952"/>
              <a:ext cx="567188" cy="534946"/>
            </a:xfrm>
            <a:prstGeom prst="rect">
              <a:avLst/>
            </a:prstGeom>
            <a:noFill/>
          </p:spPr>
          <p:txBody>
            <a:bodyPr wrap="none" rtlCol="0">
              <a:spAutoFit/>
            </a:bodyPr>
            <a:lstStyle/>
            <a:p>
              <a:r>
                <a:rPr lang="en-US" sz="1400" dirty="0" smtClean="0">
                  <a:solidFill>
                    <a:srgbClr val="0033CC"/>
                  </a:solidFill>
                </a:rPr>
                <a:t>O</a:t>
              </a:r>
              <a:r>
                <a:rPr lang="en-US" sz="1400" dirty="0" smtClean="0">
                  <a:solidFill>
                    <a:srgbClr val="FF0000"/>
                  </a:solidFill>
                </a:rPr>
                <a:t>H</a:t>
              </a:r>
              <a:endParaRPr lang="en-US" sz="1400" dirty="0">
                <a:solidFill>
                  <a:srgbClr val="FF0000"/>
                </a:solidFill>
              </a:endParaRPr>
            </a:p>
          </p:txBody>
        </p:sp>
        <p:sp>
          <p:nvSpPr>
            <p:cNvPr id="51" name="TextBox 50"/>
            <p:cNvSpPr txBox="1"/>
            <p:nvPr/>
          </p:nvSpPr>
          <p:spPr>
            <a:xfrm>
              <a:off x="3131840" y="2996952"/>
              <a:ext cx="567188" cy="534946"/>
            </a:xfrm>
            <a:prstGeom prst="rect">
              <a:avLst/>
            </a:prstGeom>
            <a:noFill/>
          </p:spPr>
          <p:txBody>
            <a:bodyPr wrap="none" rtlCol="0">
              <a:spAutoFit/>
            </a:bodyPr>
            <a:lstStyle/>
            <a:p>
              <a:r>
                <a:rPr lang="en-US" sz="1400" dirty="0" smtClean="0">
                  <a:solidFill>
                    <a:srgbClr val="0033CC"/>
                  </a:solidFill>
                </a:rPr>
                <a:t>O</a:t>
              </a:r>
              <a:r>
                <a:rPr lang="en-US" sz="1400" dirty="0" smtClean="0">
                  <a:solidFill>
                    <a:srgbClr val="FF0000"/>
                  </a:solidFill>
                </a:rPr>
                <a:t>H</a:t>
              </a:r>
              <a:endParaRPr lang="en-US" sz="1400" dirty="0">
                <a:solidFill>
                  <a:srgbClr val="FF0000"/>
                </a:solidFill>
              </a:endParaRPr>
            </a:p>
          </p:txBody>
        </p:sp>
        <p:sp>
          <p:nvSpPr>
            <p:cNvPr id="52" name="TextBox 51"/>
            <p:cNvSpPr txBox="1"/>
            <p:nvPr/>
          </p:nvSpPr>
          <p:spPr>
            <a:xfrm>
              <a:off x="3779912" y="2996952"/>
              <a:ext cx="567188" cy="534946"/>
            </a:xfrm>
            <a:prstGeom prst="rect">
              <a:avLst/>
            </a:prstGeom>
            <a:noFill/>
          </p:spPr>
          <p:txBody>
            <a:bodyPr wrap="none" rtlCol="0">
              <a:spAutoFit/>
            </a:bodyPr>
            <a:lstStyle/>
            <a:p>
              <a:r>
                <a:rPr lang="en-US" sz="1400" dirty="0" smtClean="0">
                  <a:solidFill>
                    <a:srgbClr val="0033CC"/>
                  </a:solidFill>
                </a:rPr>
                <a:t>O</a:t>
              </a:r>
              <a:r>
                <a:rPr lang="en-US" sz="1400" dirty="0" smtClean="0">
                  <a:solidFill>
                    <a:srgbClr val="FF0000"/>
                  </a:solidFill>
                </a:rPr>
                <a:t>H</a:t>
              </a:r>
              <a:endParaRPr lang="en-US" sz="1400" dirty="0">
                <a:solidFill>
                  <a:srgbClr val="FF0000"/>
                </a:solidFill>
              </a:endParaRPr>
            </a:p>
          </p:txBody>
        </p:sp>
        <p:sp>
          <p:nvSpPr>
            <p:cNvPr id="53" name="TextBox 52"/>
            <p:cNvSpPr txBox="1"/>
            <p:nvPr/>
          </p:nvSpPr>
          <p:spPr>
            <a:xfrm>
              <a:off x="4427985" y="2996952"/>
              <a:ext cx="567188" cy="534946"/>
            </a:xfrm>
            <a:prstGeom prst="rect">
              <a:avLst/>
            </a:prstGeom>
            <a:noFill/>
          </p:spPr>
          <p:txBody>
            <a:bodyPr wrap="none" rtlCol="0">
              <a:spAutoFit/>
            </a:bodyPr>
            <a:lstStyle/>
            <a:p>
              <a:r>
                <a:rPr lang="en-US" sz="1400" dirty="0" smtClean="0">
                  <a:solidFill>
                    <a:srgbClr val="0033CC"/>
                  </a:solidFill>
                </a:rPr>
                <a:t>O</a:t>
              </a:r>
              <a:r>
                <a:rPr lang="en-US" sz="1400" dirty="0" smtClean="0">
                  <a:solidFill>
                    <a:srgbClr val="FF0000"/>
                  </a:solidFill>
                </a:rPr>
                <a:t>H</a:t>
              </a:r>
              <a:endParaRPr lang="en-US" sz="1400" dirty="0">
                <a:solidFill>
                  <a:srgbClr val="FF0000"/>
                </a:solidFill>
              </a:endParaRPr>
            </a:p>
          </p:txBody>
        </p:sp>
        <p:sp>
          <p:nvSpPr>
            <p:cNvPr id="54" name="TextBox 53"/>
            <p:cNvSpPr txBox="1"/>
            <p:nvPr/>
          </p:nvSpPr>
          <p:spPr>
            <a:xfrm>
              <a:off x="5148064" y="2924944"/>
              <a:ext cx="567188" cy="534946"/>
            </a:xfrm>
            <a:prstGeom prst="rect">
              <a:avLst/>
            </a:prstGeom>
            <a:noFill/>
          </p:spPr>
          <p:txBody>
            <a:bodyPr wrap="none" rtlCol="0">
              <a:spAutoFit/>
            </a:bodyPr>
            <a:lstStyle/>
            <a:p>
              <a:r>
                <a:rPr lang="en-US" sz="1400" dirty="0" smtClean="0">
                  <a:solidFill>
                    <a:srgbClr val="0033CC"/>
                  </a:solidFill>
                </a:rPr>
                <a:t>O</a:t>
              </a:r>
              <a:r>
                <a:rPr lang="en-US" sz="1400" dirty="0" smtClean="0">
                  <a:solidFill>
                    <a:srgbClr val="FF0000"/>
                  </a:solidFill>
                </a:rPr>
                <a:t>H</a:t>
              </a:r>
              <a:endParaRPr lang="en-US" sz="1400" dirty="0">
                <a:solidFill>
                  <a:srgbClr val="FF0000"/>
                </a:solidFill>
              </a:endParaRPr>
            </a:p>
          </p:txBody>
        </p:sp>
        <p:sp>
          <p:nvSpPr>
            <p:cNvPr id="55" name="TextBox 54"/>
            <p:cNvSpPr txBox="1"/>
            <p:nvPr/>
          </p:nvSpPr>
          <p:spPr>
            <a:xfrm>
              <a:off x="1619672" y="1196753"/>
              <a:ext cx="420578" cy="534946"/>
            </a:xfrm>
            <a:prstGeom prst="rect">
              <a:avLst/>
            </a:prstGeom>
            <a:noFill/>
          </p:spPr>
          <p:txBody>
            <a:bodyPr wrap="none" rtlCol="0">
              <a:spAutoFit/>
            </a:bodyPr>
            <a:lstStyle/>
            <a:p>
              <a:r>
                <a:rPr lang="en-US" sz="1400" dirty="0" smtClean="0"/>
                <a:t>Si</a:t>
              </a:r>
              <a:endParaRPr lang="en-US" sz="1400" dirty="0"/>
            </a:p>
          </p:txBody>
        </p:sp>
        <p:cxnSp>
          <p:nvCxnSpPr>
            <p:cNvPr id="56" name="Straight Connector 55"/>
            <p:cNvCxnSpPr/>
            <p:nvPr/>
          </p:nvCxnSpPr>
          <p:spPr>
            <a:xfrm flipV="1">
              <a:off x="1907704" y="908720"/>
              <a:ext cx="161909" cy="288032"/>
            </a:xfrm>
            <a:prstGeom prst="line">
              <a:avLst/>
            </a:prstGeom>
            <a:ln w="25400">
              <a:solidFill>
                <a:srgbClr val="008000"/>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flipV="1">
              <a:off x="1547664" y="1628800"/>
              <a:ext cx="161909" cy="288032"/>
            </a:xfrm>
            <a:prstGeom prst="line">
              <a:avLst/>
            </a:prstGeom>
            <a:ln w="25400">
              <a:solidFill>
                <a:srgbClr val="008000"/>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flipH="1" flipV="1">
              <a:off x="1835696" y="1628800"/>
              <a:ext cx="144016" cy="288032"/>
            </a:xfrm>
            <a:prstGeom prst="line">
              <a:avLst/>
            </a:prstGeom>
            <a:ln w="25400">
              <a:solidFill>
                <a:srgbClr val="008000"/>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flipH="1" flipV="1">
              <a:off x="1547664" y="908720"/>
              <a:ext cx="144016" cy="288032"/>
            </a:xfrm>
            <a:prstGeom prst="line">
              <a:avLst/>
            </a:prstGeom>
            <a:ln w="25400">
              <a:solidFill>
                <a:srgbClr val="008000"/>
              </a:solidFill>
            </a:ln>
          </p:spPr>
          <p:style>
            <a:lnRef idx="1">
              <a:schemeClr val="accent1"/>
            </a:lnRef>
            <a:fillRef idx="0">
              <a:schemeClr val="accent1"/>
            </a:fillRef>
            <a:effectRef idx="0">
              <a:schemeClr val="accent1"/>
            </a:effectRef>
            <a:fontRef idx="minor">
              <a:schemeClr val="tx1"/>
            </a:fontRef>
          </p:style>
        </p:cxnSp>
        <p:sp>
          <p:nvSpPr>
            <p:cNvPr id="60" name="TextBox 59"/>
            <p:cNvSpPr txBox="1"/>
            <p:nvPr/>
          </p:nvSpPr>
          <p:spPr>
            <a:xfrm>
              <a:off x="1979712" y="476672"/>
              <a:ext cx="619705" cy="534946"/>
            </a:xfrm>
            <a:prstGeom prst="rect">
              <a:avLst/>
            </a:prstGeom>
            <a:noFill/>
          </p:spPr>
          <p:txBody>
            <a:bodyPr wrap="none" rtlCol="0">
              <a:spAutoFit/>
            </a:bodyPr>
            <a:lstStyle/>
            <a:p>
              <a:r>
                <a:rPr lang="en-US" sz="1400" dirty="0" smtClean="0">
                  <a:solidFill>
                    <a:schemeClr val="accent6">
                      <a:lumMod val="50000"/>
                    </a:schemeClr>
                  </a:solidFill>
                </a:rPr>
                <a:t>C</a:t>
              </a:r>
              <a:r>
                <a:rPr lang="en-US" sz="1400" dirty="0" smtClean="0">
                  <a:solidFill>
                    <a:srgbClr val="FF0000"/>
                  </a:solidFill>
                </a:rPr>
                <a:t>H</a:t>
              </a:r>
              <a:r>
                <a:rPr lang="en-US" sz="1400" baseline="-25000" dirty="0" smtClean="0">
                  <a:solidFill>
                    <a:srgbClr val="008000"/>
                  </a:solidFill>
                </a:rPr>
                <a:t>3</a:t>
              </a:r>
              <a:endParaRPr lang="en-US" sz="1400" baseline="-25000" dirty="0">
                <a:solidFill>
                  <a:srgbClr val="008000"/>
                </a:solidFill>
              </a:endParaRPr>
            </a:p>
          </p:txBody>
        </p:sp>
        <p:sp>
          <p:nvSpPr>
            <p:cNvPr id="61" name="TextBox 60"/>
            <p:cNvSpPr txBox="1"/>
            <p:nvPr/>
          </p:nvSpPr>
          <p:spPr>
            <a:xfrm>
              <a:off x="1259631" y="476672"/>
              <a:ext cx="619705" cy="534946"/>
            </a:xfrm>
            <a:prstGeom prst="rect">
              <a:avLst/>
            </a:prstGeom>
            <a:noFill/>
          </p:spPr>
          <p:txBody>
            <a:bodyPr wrap="none" rtlCol="0">
              <a:spAutoFit/>
            </a:bodyPr>
            <a:lstStyle/>
            <a:p>
              <a:r>
                <a:rPr lang="en-US" sz="1400" dirty="0" smtClean="0">
                  <a:solidFill>
                    <a:schemeClr val="accent6">
                      <a:lumMod val="50000"/>
                    </a:schemeClr>
                  </a:solidFill>
                </a:rPr>
                <a:t>C</a:t>
              </a:r>
              <a:r>
                <a:rPr lang="en-US" sz="1400" dirty="0" smtClean="0">
                  <a:solidFill>
                    <a:srgbClr val="FF0000"/>
                  </a:solidFill>
                </a:rPr>
                <a:t>H</a:t>
              </a:r>
              <a:r>
                <a:rPr lang="en-US" sz="1400" baseline="-25000" dirty="0" smtClean="0">
                  <a:solidFill>
                    <a:srgbClr val="008000"/>
                  </a:solidFill>
                </a:rPr>
                <a:t>3</a:t>
              </a:r>
              <a:endParaRPr lang="en-US" sz="1400" baseline="-25000" dirty="0">
                <a:solidFill>
                  <a:srgbClr val="008000"/>
                </a:solidFill>
              </a:endParaRPr>
            </a:p>
          </p:txBody>
        </p:sp>
        <p:sp>
          <p:nvSpPr>
            <p:cNvPr id="62" name="TextBox 61"/>
            <p:cNvSpPr txBox="1"/>
            <p:nvPr/>
          </p:nvSpPr>
          <p:spPr>
            <a:xfrm>
              <a:off x="1835696" y="1844824"/>
              <a:ext cx="440271" cy="534946"/>
            </a:xfrm>
            <a:prstGeom prst="rect">
              <a:avLst/>
            </a:prstGeom>
            <a:noFill/>
          </p:spPr>
          <p:txBody>
            <a:bodyPr wrap="none" rtlCol="0">
              <a:spAutoFit/>
            </a:bodyPr>
            <a:lstStyle/>
            <a:p>
              <a:r>
                <a:rPr lang="en-US" sz="1400" dirty="0" err="1" smtClean="0">
                  <a:solidFill>
                    <a:srgbClr val="7030A0"/>
                  </a:solidFill>
                </a:rPr>
                <a:t>Cl</a:t>
              </a:r>
              <a:endParaRPr lang="en-US" sz="1400" baseline="-25000" dirty="0">
                <a:solidFill>
                  <a:srgbClr val="7030A0"/>
                </a:solidFill>
              </a:endParaRPr>
            </a:p>
          </p:txBody>
        </p:sp>
        <p:sp>
          <p:nvSpPr>
            <p:cNvPr id="64" name="TextBox 63"/>
            <p:cNvSpPr txBox="1"/>
            <p:nvPr/>
          </p:nvSpPr>
          <p:spPr>
            <a:xfrm>
              <a:off x="1331641" y="1844824"/>
              <a:ext cx="440271" cy="534946"/>
            </a:xfrm>
            <a:prstGeom prst="rect">
              <a:avLst/>
            </a:prstGeom>
            <a:noFill/>
          </p:spPr>
          <p:txBody>
            <a:bodyPr wrap="none" rtlCol="0">
              <a:spAutoFit/>
            </a:bodyPr>
            <a:lstStyle/>
            <a:p>
              <a:r>
                <a:rPr lang="en-US" sz="1400" dirty="0" err="1" smtClean="0">
                  <a:solidFill>
                    <a:srgbClr val="7030A0"/>
                  </a:solidFill>
                </a:rPr>
                <a:t>Cl</a:t>
              </a:r>
              <a:endParaRPr lang="en-US" sz="1400" baseline="-25000" dirty="0">
                <a:solidFill>
                  <a:srgbClr val="7030A0"/>
                </a:solidFill>
              </a:endParaRPr>
            </a:p>
          </p:txBody>
        </p:sp>
        <p:sp>
          <p:nvSpPr>
            <p:cNvPr id="65" name="TextBox 64"/>
            <p:cNvSpPr txBox="1"/>
            <p:nvPr/>
          </p:nvSpPr>
          <p:spPr>
            <a:xfrm>
              <a:off x="3419872" y="1412775"/>
              <a:ext cx="420578" cy="534946"/>
            </a:xfrm>
            <a:prstGeom prst="rect">
              <a:avLst/>
            </a:prstGeom>
            <a:noFill/>
          </p:spPr>
          <p:txBody>
            <a:bodyPr wrap="none" rtlCol="0">
              <a:spAutoFit/>
            </a:bodyPr>
            <a:lstStyle/>
            <a:p>
              <a:r>
                <a:rPr lang="en-US" sz="1400" dirty="0" smtClean="0"/>
                <a:t>Si</a:t>
              </a:r>
              <a:endParaRPr lang="en-US" sz="1400" dirty="0"/>
            </a:p>
          </p:txBody>
        </p:sp>
        <p:cxnSp>
          <p:nvCxnSpPr>
            <p:cNvPr id="66" name="Straight Connector 65"/>
            <p:cNvCxnSpPr/>
            <p:nvPr/>
          </p:nvCxnSpPr>
          <p:spPr>
            <a:xfrm flipV="1">
              <a:off x="3707904" y="1124744"/>
              <a:ext cx="161909" cy="288032"/>
            </a:xfrm>
            <a:prstGeom prst="line">
              <a:avLst/>
            </a:prstGeom>
            <a:ln w="25400">
              <a:solidFill>
                <a:srgbClr val="008000"/>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flipV="1">
              <a:off x="3347864" y="1844824"/>
              <a:ext cx="161909" cy="288032"/>
            </a:xfrm>
            <a:prstGeom prst="line">
              <a:avLst/>
            </a:prstGeom>
            <a:ln w="25400">
              <a:solidFill>
                <a:srgbClr val="008000"/>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flipH="1" flipV="1">
              <a:off x="3635896" y="1844824"/>
              <a:ext cx="144016" cy="288032"/>
            </a:xfrm>
            <a:prstGeom prst="line">
              <a:avLst/>
            </a:prstGeom>
            <a:ln w="25400">
              <a:solidFill>
                <a:srgbClr val="008000"/>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flipH="1" flipV="1">
              <a:off x="3347864" y="1124744"/>
              <a:ext cx="144016" cy="288032"/>
            </a:xfrm>
            <a:prstGeom prst="line">
              <a:avLst/>
            </a:prstGeom>
            <a:ln w="25400">
              <a:solidFill>
                <a:srgbClr val="008000"/>
              </a:solidFill>
            </a:ln>
          </p:spPr>
          <p:style>
            <a:lnRef idx="1">
              <a:schemeClr val="accent1"/>
            </a:lnRef>
            <a:fillRef idx="0">
              <a:schemeClr val="accent1"/>
            </a:fillRef>
            <a:effectRef idx="0">
              <a:schemeClr val="accent1"/>
            </a:effectRef>
            <a:fontRef idx="minor">
              <a:schemeClr val="tx1"/>
            </a:fontRef>
          </p:style>
        </p:cxnSp>
        <p:sp>
          <p:nvSpPr>
            <p:cNvPr id="70" name="TextBox 69"/>
            <p:cNvSpPr txBox="1"/>
            <p:nvPr/>
          </p:nvSpPr>
          <p:spPr>
            <a:xfrm>
              <a:off x="3779912" y="692696"/>
              <a:ext cx="619705" cy="534946"/>
            </a:xfrm>
            <a:prstGeom prst="rect">
              <a:avLst/>
            </a:prstGeom>
            <a:noFill/>
          </p:spPr>
          <p:txBody>
            <a:bodyPr wrap="none" rtlCol="0">
              <a:spAutoFit/>
            </a:bodyPr>
            <a:lstStyle/>
            <a:p>
              <a:r>
                <a:rPr lang="en-US" sz="1400" dirty="0" smtClean="0">
                  <a:solidFill>
                    <a:schemeClr val="accent6">
                      <a:lumMod val="50000"/>
                    </a:schemeClr>
                  </a:solidFill>
                </a:rPr>
                <a:t>C</a:t>
              </a:r>
              <a:r>
                <a:rPr lang="en-US" sz="1400" dirty="0" smtClean="0">
                  <a:solidFill>
                    <a:srgbClr val="FF0000"/>
                  </a:solidFill>
                </a:rPr>
                <a:t>H</a:t>
              </a:r>
              <a:r>
                <a:rPr lang="en-US" sz="1400" baseline="-25000" dirty="0" smtClean="0">
                  <a:solidFill>
                    <a:srgbClr val="008000"/>
                  </a:solidFill>
                </a:rPr>
                <a:t>3</a:t>
              </a:r>
              <a:endParaRPr lang="en-US" sz="1400" baseline="-25000" dirty="0">
                <a:solidFill>
                  <a:srgbClr val="008000"/>
                </a:solidFill>
              </a:endParaRPr>
            </a:p>
          </p:txBody>
        </p:sp>
        <p:sp>
          <p:nvSpPr>
            <p:cNvPr id="71" name="TextBox 70"/>
            <p:cNvSpPr txBox="1"/>
            <p:nvPr/>
          </p:nvSpPr>
          <p:spPr>
            <a:xfrm>
              <a:off x="3059833" y="692696"/>
              <a:ext cx="619705" cy="534946"/>
            </a:xfrm>
            <a:prstGeom prst="rect">
              <a:avLst/>
            </a:prstGeom>
            <a:noFill/>
          </p:spPr>
          <p:txBody>
            <a:bodyPr wrap="none" rtlCol="0">
              <a:spAutoFit/>
            </a:bodyPr>
            <a:lstStyle/>
            <a:p>
              <a:r>
                <a:rPr lang="en-US" sz="1400" dirty="0" smtClean="0">
                  <a:solidFill>
                    <a:schemeClr val="accent6">
                      <a:lumMod val="50000"/>
                    </a:schemeClr>
                  </a:solidFill>
                </a:rPr>
                <a:t>C</a:t>
              </a:r>
              <a:r>
                <a:rPr lang="en-US" sz="1400" dirty="0" smtClean="0">
                  <a:solidFill>
                    <a:srgbClr val="FF0000"/>
                  </a:solidFill>
                </a:rPr>
                <a:t>H</a:t>
              </a:r>
              <a:r>
                <a:rPr lang="en-US" sz="1400" baseline="-25000" dirty="0" smtClean="0">
                  <a:solidFill>
                    <a:srgbClr val="008000"/>
                  </a:solidFill>
                </a:rPr>
                <a:t>3</a:t>
              </a:r>
              <a:endParaRPr lang="en-US" sz="1400" baseline="-25000" dirty="0">
                <a:solidFill>
                  <a:srgbClr val="008000"/>
                </a:solidFill>
              </a:endParaRPr>
            </a:p>
          </p:txBody>
        </p:sp>
        <p:sp>
          <p:nvSpPr>
            <p:cNvPr id="72" name="TextBox 71"/>
            <p:cNvSpPr txBox="1"/>
            <p:nvPr/>
          </p:nvSpPr>
          <p:spPr>
            <a:xfrm>
              <a:off x="3635896" y="2060848"/>
              <a:ext cx="440271" cy="534946"/>
            </a:xfrm>
            <a:prstGeom prst="rect">
              <a:avLst/>
            </a:prstGeom>
            <a:noFill/>
          </p:spPr>
          <p:txBody>
            <a:bodyPr wrap="none" rtlCol="0">
              <a:spAutoFit/>
            </a:bodyPr>
            <a:lstStyle/>
            <a:p>
              <a:r>
                <a:rPr lang="en-US" sz="1400" dirty="0" err="1" smtClean="0">
                  <a:solidFill>
                    <a:srgbClr val="7030A0"/>
                  </a:solidFill>
                </a:rPr>
                <a:t>Cl</a:t>
              </a:r>
              <a:endParaRPr lang="en-US" sz="1400" baseline="-25000" dirty="0">
                <a:solidFill>
                  <a:srgbClr val="7030A0"/>
                </a:solidFill>
              </a:endParaRPr>
            </a:p>
          </p:txBody>
        </p:sp>
        <p:sp>
          <p:nvSpPr>
            <p:cNvPr id="73" name="TextBox 72"/>
            <p:cNvSpPr txBox="1"/>
            <p:nvPr/>
          </p:nvSpPr>
          <p:spPr>
            <a:xfrm>
              <a:off x="3131840" y="2060848"/>
              <a:ext cx="440271" cy="534946"/>
            </a:xfrm>
            <a:prstGeom prst="rect">
              <a:avLst/>
            </a:prstGeom>
            <a:noFill/>
          </p:spPr>
          <p:txBody>
            <a:bodyPr wrap="none" rtlCol="0">
              <a:spAutoFit/>
            </a:bodyPr>
            <a:lstStyle/>
            <a:p>
              <a:r>
                <a:rPr lang="en-US" sz="1400" dirty="0" err="1" smtClean="0">
                  <a:solidFill>
                    <a:srgbClr val="7030A0"/>
                  </a:solidFill>
                </a:rPr>
                <a:t>Cl</a:t>
              </a:r>
              <a:endParaRPr lang="en-US" sz="1400" baseline="-25000" dirty="0">
                <a:solidFill>
                  <a:srgbClr val="7030A0"/>
                </a:solidFill>
              </a:endParaRPr>
            </a:p>
          </p:txBody>
        </p:sp>
        <p:sp>
          <p:nvSpPr>
            <p:cNvPr id="74" name="TextBox 73"/>
            <p:cNvSpPr txBox="1"/>
            <p:nvPr/>
          </p:nvSpPr>
          <p:spPr>
            <a:xfrm>
              <a:off x="5220072" y="1484785"/>
              <a:ext cx="420578" cy="534946"/>
            </a:xfrm>
            <a:prstGeom prst="rect">
              <a:avLst/>
            </a:prstGeom>
            <a:noFill/>
          </p:spPr>
          <p:txBody>
            <a:bodyPr wrap="none" rtlCol="0">
              <a:spAutoFit/>
            </a:bodyPr>
            <a:lstStyle/>
            <a:p>
              <a:r>
                <a:rPr lang="en-US" sz="1400" dirty="0" smtClean="0"/>
                <a:t>Si</a:t>
              </a:r>
              <a:endParaRPr lang="en-US" sz="1400" dirty="0"/>
            </a:p>
          </p:txBody>
        </p:sp>
        <p:cxnSp>
          <p:nvCxnSpPr>
            <p:cNvPr id="75" name="Straight Connector 74"/>
            <p:cNvCxnSpPr/>
            <p:nvPr/>
          </p:nvCxnSpPr>
          <p:spPr>
            <a:xfrm flipV="1">
              <a:off x="5508104" y="1196752"/>
              <a:ext cx="161909" cy="288032"/>
            </a:xfrm>
            <a:prstGeom prst="line">
              <a:avLst/>
            </a:prstGeom>
            <a:ln w="25400">
              <a:solidFill>
                <a:srgbClr val="008000"/>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flipV="1">
              <a:off x="5148064" y="1916832"/>
              <a:ext cx="161909" cy="288032"/>
            </a:xfrm>
            <a:prstGeom prst="line">
              <a:avLst/>
            </a:prstGeom>
            <a:ln w="25400">
              <a:solidFill>
                <a:srgbClr val="008000"/>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flipH="1" flipV="1">
              <a:off x="5436096" y="1916832"/>
              <a:ext cx="144016" cy="288032"/>
            </a:xfrm>
            <a:prstGeom prst="line">
              <a:avLst/>
            </a:prstGeom>
            <a:ln w="25400">
              <a:solidFill>
                <a:srgbClr val="008000"/>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flipH="1" flipV="1">
              <a:off x="5148064" y="1196752"/>
              <a:ext cx="144016" cy="288032"/>
            </a:xfrm>
            <a:prstGeom prst="line">
              <a:avLst/>
            </a:prstGeom>
            <a:ln w="25400">
              <a:solidFill>
                <a:srgbClr val="008000"/>
              </a:solidFill>
            </a:ln>
          </p:spPr>
          <p:style>
            <a:lnRef idx="1">
              <a:schemeClr val="accent1"/>
            </a:lnRef>
            <a:fillRef idx="0">
              <a:schemeClr val="accent1"/>
            </a:fillRef>
            <a:effectRef idx="0">
              <a:schemeClr val="accent1"/>
            </a:effectRef>
            <a:fontRef idx="minor">
              <a:schemeClr val="tx1"/>
            </a:fontRef>
          </p:style>
        </p:cxnSp>
        <p:sp>
          <p:nvSpPr>
            <p:cNvPr id="79" name="TextBox 78"/>
            <p:cNvSpPr txBox="1"/>
            <p:nvPr/>
          </p:nvSpPr>
          <p:spPr>
            <a:xfrm>
              <a:off x="5580112" y="764704"/>
              <a:ext cx="619705" cy="534946"/>
            </a:xfrm>
            <a:prstGeom prst="rect">
              <a:avLst/>
            </a:prstGeom>
            <a:noFill/>
          </p:spPr>
          <p:txBody>
            <a:bodyPr wrap="none" rtlCol="0">
              <a:spAutoFit/>
            </a:bodyPr>
            <a:lstStyle/>
            <a:p>
              <a:r>
                <a:rPr lang="en-US" sz="1400" dirty="0" smtClean="0">
                  <a:solidFill>
                    <a:schemeClr val="accent6">
                      <a:lumMod val="50000"/>
                    </a:schemeClr>
                  </a:solidFill>
                </a:rPr>
                <a:t>C</a:t>
              </a:r>
              <a:r>
                <a:rPr lang="en-US" sz="1400" dirty="0" smtClean="0">
                  <a:solidFill>
                    <a:srgbClr val="FF0000"/>
                  </a:solidFill>
                </a:rPr>
                <a:t>H</a:t>
              </a:r>
              <a:r>
                <a:rPr lang="en-US" sz="1400" baseline="-25000" dirty="0" smtClean="0">
                  <a:solidFill>
                    <a:srgbClr val="008000"/>
                  </a:solidFill>
                </a:rPr>
                <a:t>3</a:t>
              </a:r>
              <a:endParaRPr lang="en-US" sz="1400" baseline="-25000" dirty="0">
                <a:solidFill>
                  <a:srgbClr val="008000"/>
                </a:solidFill>
              </a:endParaRPr>
            </a:p>
          </p:txBody>
        </p:sp>
        <p:sp>
          <p:nvSpPr>
            <p:cNvPr id="80" name="TextBox 79"/>
            <p:cNvSpPr txBox="1"/>
            <p:nvPr/>
          </p:nvSpPr>
          <p:spPr>
            <a:xfrm>
              <a:off x="4860032" y="764704"/>
              <a:ext cx="619705" cy="534946"/>
            </a:xfrm>
            <a:prstGeom prst="rect">
              <a:avLst/>
            </a:prstGeom>
            <a:noFill/>
          </p:spPr>
          <p:txBody>
            <a:bodyPr wrap="none" rtlCol="0">
              <a:spAutoFit/>
            </a:bodyPr>
            <a:lstStyle/>
            <a:p>
              <a:r>
                <a:rPr lang="en-US" sz="1400" dirty="0" smtClean="0">
                  <a:solidFill>
                    <a:schemeClr val="accent6">
                      <a:lumMod val="50000"/>
                    </a:schemeClr>
                  </a:solidFill>
                </a:rPr>
                <a:t>C</a:t>
              </a:r>
              <a:r>
                <a:rPr lang="en-US" sz="1400" dirty="0" smtClean="0">
                  <a:solidFill>
                    <a:srgbClr val="FF0000"/>
                  </a:solidFill>
                </a:rPr>
                <a:t>H</a:t>
              </a:r>
              <a:r>
                <a:rPr lang="en-US" sz="1400" baseline="-25000" dirty="0" smtClean="0">
                  <a:solidFill>
                    <a:srgbClr val="008000"/>
                  </a:solidFill>
                </a:rPr>
                <a:t>3</a:t>
              </a:r>
              <a:endParaRPr lang="en-US" sz="1400" baseline="-25000" dirty="0">
                <a:solidFill>
                  <a:srgbClr val="008000"/>
                </a:solidFill>
              </a:endParaRPr>
            </a:p>
          </p:txBody>
        </p:sp>
        <p:sp>
          <p:nvSpPr>
            <p:cNvPr id="81" name="TextBox 80"/>
            <p:cNvSpPr txBox="1"/>
            <p:nvPr/>
          </p:nvSpPr>
          <p:spPr>
            <a:xfrm>
              <a:off x="5436096" y="2132856"/>
              <a:ext cx="440271" cy="534946"/>
            </a:xfrm>
            <a:prstGeom prst="rect">
              <a:avLst/>
            </a:prstGeom>
            <a:noFill/>
          </p:spPr>
          <p:txBody>
            <a:bodyPr wrap="none" rtlCol="0">
              <a:spAutoFit/>
            </a:bodyPr>
            <a:lstStyle/>
            <a:p>
              <a:r>
                <a:rPr lang="en-US" sz="1400" dirty="0" err="1" smtClean="0">
                  <a:solidFill>
                    <a:srgbClr val="7030A0"/>
                  </a:solidFill>
                </a:rPr>
                <a:t>Cl</a:t>
              </a:r>
              <a:endParaRPr lang="en-US" sz="1400" baseline="-25000" dirty="0">
                <a:solidFill>
                  <a:srgbClr val="7030A0"/>
                </a:solidFill>
              </a:endParaRPr>
            </a:p>
          </p:txBody>
        </p:sp>
        <p:sp>
          <p:nvSpPr>
            <p:cNvPr id="82" name="TextBox 81"/>
            <p:cNvSpPr txBox="1"/>
            <p:nvPr/>
          </p:nvSpPr>
          <p:spPr>
            <a:xfrm>
              <a:off x="4932040" y="2132856"/>
              <a:ext cx="440271" cy="534946"/>
            </a:xfrm>
            <a:prstGeom prst="rect">
              <a:avLst/>
            </a:prstGeom>
            <a:noFill/>
          </p:spPr>
          <p:txBody>
            <a:bodyPr wrap="none" rtlCol="0">
              <a:spAutoFit/>
            </a:bodyPr>
            <a:lstStyle/>
            <a:p>
              <a:r>
                <a:rPr lang="en-US" sz="1400" dirty="0" err="1" smtClean="0">
                  <a:solidFill>
                    <a:srgbClr val="7030A0"/>
                  </a:solidFill>
                </a:rPr>
                <a:t>Cl</a:t>
              </a:r>
              <a:endParaRPr lang="en-US" sz="1400" baseline="-25000" dirty="0">
                <a:solidFill>
                  <a:srgbClr val="7030A0"/>
                </a:solidFill>
              </a:endParaRPr>
            </a:p>
          </p:txBody>
        </p:sp>
        <p:sp>
          <p:nvSpPr>
            <p:cNvPr id="83" name="Freeform 82"/>
            <p:cNvSpPr/>
            <p:nvPr/>
          </p:nvSpPr>
          <p:spPr>
            <a:xfrm flipV="1">
              <a:off x="2051720" y="3573015"/>
              <a:ext cx="4680520" cy="45719"/>
            </a:xfrm>
            <a:custGeom>
              <a:avLst/>
              <a:gdLst>
                <a:gd name="connsiteX0" fmla="*/ 0 w 6715594"/>
                <a:gd name="connsiteY0" fmla="*/ 0 h 44970"/>
                <a:gd name="connsiteX1" fmla="*/ 1528997 w 6715594"/>
                <a:gd name="connsiteY1" fmla="*/ 29980 h 44970"/>
                <a:gd name="connsiteX2" fmla="*/ 2863122 w 6715594"/>
                <a:gd name="connsiteY2" fmla="*/ 44970 h 44970"/>
                <a:gd name="connsiteX3" fmla="*/ 3792512 w 6715594"/>
                <a:gd name="connsiteY3" fmla="*/ 29980 h 44970"/>
                <a:gd name="connsiteX4" fmla="*/ 4272197 w 6715594"/>
                <a:gd name="connsiteY4" fmla="*/ 29980 h 44970"/>
                <a:gd name="connsiteX5" fmla="*/ 5051686 w 6715594"/>
                <a:gd name="connsiteY5" fmla="*/ 29980 h 44970"/>
                <a:gd name="connsiteX6" fmla="*/ 5636302 w 6715594"/>
                <a:gd name="connsiteY6" fmla="*/ 29980 h 44970"/>
                <a:gd name="connsiteX7" fmla="*/ 6715594 w 6715594"/>
                <a:gd name="connsiteY7" fmla="*/ 14990 h 44970"/>
                <a:gd name="connsiteX8" fmla="*/ 6715594 w 6715594"/>
                <a:gd name="connsiteY8" fmla="*/ 14990 h 44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15594" h="44970">
                  <a:moveTo>
                    <a:pt x="0" y="0"/>
                  </a:moveTo>
                  <a:lnTo>
                    <a:pt x="1528997" y="29980"/>
                  </a:lnTo>
                  <a:lnTo>
                    <a:pt x="2863122" y="44970"/>
                  </a:lnTo>
                  <a:cubicBezTo>
                    <a:pt x="3240374" y="44970"/>
                    <a:pt x="3557666" y="32478"/>
                    <a:pt x="3792512" y="29980"/>
                  </a:cubicBezTo>
                  <a:cubicBezTo>
                    <a:pt x="4027358" y="27482"/>
                    <a:pt x="4272197" y="29980"/>
                    <a:pt x="4272197" y="29980"/>
                  </a:cubicBezTo>
                  <a:lnTo>
                    <a:pt x="5051686" y="29980"/>
                  </a:lnTo>
                  <a:lnTo>
                    <a:pt x="5636302" y="29980"/>
                  </a:lnTo>
                  <a:lnTo>
                    <a:pt x="6715594" y="14990"/>
                  </a:lnTo>
                  <a:lnTo>
                    <a:pt x="6715594" y="14990"/>
                  </a:lnTo>
                </a:path>
              </a:pathLst>
            </a:custGeom>
            <a:ln w="38100">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sp>
          <p:nvSpPr>
            <p:cNvPr id="84" name="TextBox 83"/>
            <p:cNvSpPr txBox="1"/>
            <p:nvPr/>
          </p:nvSpPr>
          <p:spPr>
            <a:xfrm>
              <a:off x="539552" y="3429001"/>
              <a:ext cx="1409656" cy="534946"/>
            </a:xfrm>
            <a:prstGeom prst="rect">
              <a:avLst/>
            </a:prstGeom>
            <a:noFill/>
          </p:spPr>
          <p:txBody>
            <a:bodyPr wrap="none" rtlCol="0">
              <a:spAutoFit/>
            </a:bodyPr>
            <a:lstStyle/>
            <a:p>
              <a:r>
                <a:rPr lang="en-US" sz="1400" b="1" i="1" dirty="0" smtClean="0"/>
                <a:t>Hydrophilic</a:t>
              </a:r>
              <a:endParaRPr lang="en-US" sz="1400" b="1" i="1" dirty="0"/>
            </a:p>
          </p:txBody>
        </p:sp>
      </p:grpSp>
      <p:grpSp>
        <p:nvGrpSpPr>
          <p:cNvPr id="86" name="Group 85"/>
          <p:cNvGrpSpPr/>
          <p:nvPr/>
        </p:nvGrpSpPr>
        <p:grpSpPr>
          <a:xfrm>
            <a:off x="4355976" y="3429000"/>
            <a:ext cx="4282340" cy="2304256"/>
            <a:chOff x="1115616" y="908720"/>
            <a:chExt cx="6721290" cy="4824536"/>
          </a:xfrm>
        </p:grpSpPr>
        <p:sp>
          <p:nvSpPr>
            <p:cNvPr id="87" name="TextBox 86"/>
            <p:cNvSpPr txBox="1"/>
            <p:nvPr/>
          </p:nvSpPr>
          <p:spPr>
            <a:xfrm>
              <a:off x="2195737" y="4941167"/>
              <a:ext cx="483571" cy="644408"/>
            </a:xfrm>
            <a:prstGeom prst="rect">
              <a:avLst/>
            </a:prstGeom>
            <a:noFill/>
          </p:spPr>
          <p:txBody>
            <a:bodyPr wrap="none" rtlCol="0">
              <a:spAutoFit/>
            </a:bodyPr>
            <a:lstStyle/>
            <a:p>
              <a:r>
                <a:rPr lang="en-US" sz="1400" dirty="0" smtClean="0"/>
                <a:t>Si</a:t>
              </a:r>
              <a:endParaRPr lang="en-US" sz="1400" dirty="0"/>
            </a:p>
          </p:txBody>
        </p:sp>
        <p:sp>
          <p:nvSpPr>
            <p:cNvPr id="88" name="TextBox 87"/>
            <p:cNvSpPr txBox="1"/>
            <p:nvPr/>
          </p:nvSpPr>
          <p:spPr>
            <a:xfrm>
              <a:off x="3635896" y="4941167"/>
              <a:ext cx="483571" cy="644408"/>
            </a:xfrm>
            <a:prstGeom prst="rect">
              <a:avLst/>
            </a:prstGeom>
            <a:noFill/>
          </p:spPr>
          <p:txBody>
            <a:bodyPr wrap="none" rtlCol="0">
              <a:spAutoFit/>
            </a:bodyPr>
            <a:lstStyle/>
            <a:p>
              <a:r>
                <a:rPr lang="en-US" sz="1400" dirty="0" smtClean="0"/>
                <a:t>Si</a:t>
              </a:r>
              <a:endParaRPr lang="en-US" sz="1400" dirty="0"/>
            </a:p>
          </p:txBody>
        </p:sp>
        <p:sp>
          <p:nvSpPr>
            <p:cNvPr id="89" name="TextBox 88"/>
            <p:cNvSpPr txBox="1"/>
            <p:nvPr/>
          </p:nvSpPr>
          <p:spPr>
            <a:xfrm>
              <a:off x="4932040" y="5013176"/>
              <a:ext cx="483571" cy="644408"/>
            </a:xfrm>
            <a:prstGeom prst="rect">
              <a:avLst/>
            </a:prstGeom>
            <a:noFill/>
          </p:spPr>
          <p:txBody>
            <a:bodyPr wrap="none" rtlCol="0">
              <a:spAutoFit/>
            </a:bodyPr>
            <a:lstStyle/>
            <a:p>
              <a:r>
                <a:rPr lang="en-US" sz="1400" dirty="0" smtClean="0"/>
                <a:t>Si</a:t>
              </a:r>
              <a:endParaRPr lang="en-US" sz="1400" dirty="0"/>
            </a:p>
          </p:txBody>
        </p:sp>
        <p:sp>
          <p:nvSpPr>
            <p:cNvPr id="90" name="TextBox 89"/>
            <p:cNvSpPr txBox="1"/>
            <p:nvPr/>
          </p:nvSpPr>
          <p:spPr>
            <a:xfrm>
              <a:off x="6084168" y="5085184"/>
              <a:ext cx="483571" cy="644408"/>
            </a:xfrm>
            <a:prstGeom prst="rect">
              <a:avLst/>
            </a:prstGeom>
            <a:noFill/>
          </p:spPr>
          <p:txBody>
            <a:bodyPr wrap="none" rtlCol="0">
              <a:spAutoFit/>
            </a:bodyPr>
            <a:lstStyle/>
            <a:p>
              <a:r>
                <a:rPr lang="en-US" sz="1400" dirty="0" smtClean="0"/>
                <a:t>Si</a:t>
              </a:r>
              <a:endParaRPr lang="en-US" sz="1400" dirty="0"/>
            </a:p>
          </p:txBody>
        </p:sp>
        <p:sp>
          <p:nvSpPr>
            <p:cNvPr id="91" name="TextBox 90"/>
            <p:cNvSpPr txBox="1"/>
            <p:nvPr/>
          </p:nvSpPr>
          <p:spPr>
            <a:xfrm>
              <a:off x="4283968" y="3645023"/>
              <a:ext cx="483571" cy="644408"/>
            </a:xfrm>
            <a:prstGeom prst="rect">
              <a:avLst/>
            </a:prstGeom>
            <a:noFill/>
          </p:spPr>
          <p:txBody>
            <a:bodyPr wrap="none" rtlCol="0">
              <a:spAutoFit/>
            </a:bodyPr>
            <a:lstStyle/>
            <a:p>
              <a:r>
                <a:rPr lang="en-US" sz="1400" dirty="0" smtClean="0"/>
                <a:t>Si</a:t>
              </a:r>
              <a:endParaRPr lang="en-US" sz="1400" dirty="0"/>
            </a:p>
          </p:txBody>
        </p:sp>
        <p:sp>
          <p:nvSpPr>
            <p:cNvPr id="92" name="TextBox 91"/>
            <p:cNvSpPr txBox="1"/>
            <p:nvPr/>
          </p:nvSpPr>
          <p:spPr>
            <a:xfrm>
              <a:off x="5580111" y="3645023"/>
              <a:ext cx="483571" cy="644408"/>
            </a:xfrm>
            <a:prstGeom prst="rect">
              <a:avLst/>
            </a:prstGeom>
            <a:noFill/>
          </p:spPr>
          <p:txBody>
            <a:bodyPr wrap="none" rtlCol="0">
              <a:spAutoFit/>
            </a:bodyPr>
            <a:lstStyle/>
            <a:p>
              <a:r>
                <a:rPr lang="en-US" sz="1400" dirty="0" smtClean="0"/>
                <a:t>Si</a:t>
              </a:r>
              <a:endParaRPr lang="en-US" sz="1400" dirty="0"/>
            </a:p>
          </p:txBody>
        </p:sp>
        <p:sp>
          <p:nvSpPr>
            <p:cNvPr id="93" name="TextBox 92"/>
            <p:cNvSpPr txBox="1"/>
            <p:nvPr/>
          </p:nvSpPr>
          <p:spPr>
            <a:xfrm>
              <a:off x="2915817" y="3645023"/>
              <a:ext cx="483571" cy="644408"/>
            </a:xfrm>
            <a:prstGeom prst="rect">
              <a:avLst/>
            </a:prstGeom>
            <a:noFill/>
          </p:spPr>
          <p:txBody>
            <a:bodyPr wrap="none" rtlCol="0">
              <a:spAutoFit/>
            </a:bodyPr>
            <a:lstStyle/>
            <a:p>
              <a:r>
                <a:rPr lang="en-US" sz="1400" dirty="0" smtClean="0"/>
                <a:t>Si</a:t>
              </a:r>
              <a:endParaRPr lang="en-US" sz="1400" dirty="0"/>
            </a:p>
          </p:txBody>
        </p:sp>
        <p:sp>
          <p:nvSpPr>
            <p:cNvPr id="94" name="TextBox 93"/>
            <p:cNvSpPr txBox="1"/>
            <p:nvPr/>
          </p:nvSpPr>
          <p:spPr>
            <a:xfrm>
              <a:off x="2555776" y="4293095"/>
              <a:ext cx="388248" cy="644408"/>
            </a:xfrm>
            <a:prstGeom prst="rect">
              <a:avLst/>
            </a:prstGeom>
            <a:noFill/>
          </p:spPr>
          <p:txBody>
            <a:bodyPr wrap="square" rtlCol="0">
              <a:spAutoFit/>
            </a:bodyPr>
            <a:lstStyle/>
            <a:p>
              <a:r>
                <a:rPr lang="en-US" sz="1400" dirty="0" smtClean="0">
                  <a:solidFill>
                    <a:srgbClr val="0033CC"/>
                  </a:solidFill>
                </a:rPr>
                <a:t>O</a:t>
              </a:r>
              <a:endParaRPr lang="en-US" sz="1400" dirty="0">
                <a:solidFill>
                  <a:srgbClr val="0033CC"/>
                </a:solidFill>
              </a:endParaRPr>
            </a:p>
          </p:txBody>
        </p:sp>
        <p:sp>
          <p:nvSpPr>
            <p:cNvPr id="95" name="TextBox 94"/>
            <p:cNvSpPr txBox="1"/>
            <p:nvPr/>
          </p:nvSpPr>
          <p:spPr>
            <a:xfrm>
              <a:off x="3275856" y="4293095"/>
              <a:ext cx="476022" cy="644408"/>
            </a:xfrm>
            <a:prstGeom prst="rect">
              <a:avLst/>
            </a:prstGeom>
            <a:noFill/>
          </p:spPr>
          <p:txBody>
            <a:bodyPr wrap="none" rtlCol="0">
              <a:spAutoFit/>
            </a:bodyPr>
            <a:lstStyle/>
            <a:p>
              <a:r>
                <a:rPr lang="en-US" sz="1400" dirty="0" smtClean="0">
                  <a:solidFill>
                    <a:srgbClr val="0033CC"/>
                  </a:solidFill>
                </a:rPr>
                <a:t>O</a:t>
              </a:r>
              <a:endParaRPr lang="en-US" sz="1400" dirty="0">
                <a:solidFill>
                  <a:srgbClr val="0033CC"/>
                </a:solidFill>
              </a:endParaRPr>
            </a:p>
          </p:txBody>
        </p:sp>
        <p:cxnSp>
          <p:nvCxnSpPr>
            <p:cNvPr id="96" name="Straight Connector 95"/>
            <p:cNvCxnSpPr/>
            <p:nvPr/>
          </p:nvCxnSpPr>
          <p:spPr>
            <a:xfrm flipV="1">
              <a:off x="2483768" y="4653136"/>
              <a:ext cx="161909" cy="288032"/>
            </a:xfrm>
            <a:prstGeom prst="line">
              <a:avLst/>
            </a:prstGeom>
            <a:ln w="25400">
              <a:solidFill>
                <a:srgbClr val="008000"/>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flipV="1">
              <a:off x="2843808" y="4005064"/>
              <a:ext cx="144016" cy="288032"/>
            </a:xfrm>
            <a:prstGeom prst="line">
              <a:avLst/>
            </a:prstGeom>
            <a:ln w="25400">
              <a:solidFill>
                <a:srgbClr val="008000"/>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flipH="1" flipV="1">
              <a:off x="3275856" y="4005064"/>
              <a:ext cx="144016" cy="288032"/>
            </a:xfrm>
            <a:prstGeom prst="line">
              <a:avLst/>
            </a:prstGeom>
            <a:ln w="25400">
              <a:solidFill>
                <a:srgbClr val="008000"/>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flipH="1" flipV="1">
              <a:off x="3635896" y="4725144"/>
              <a:ext cx="144016" cy="288032"/>
            </a:xfrm>
            <a:prstGeom prst="line">
              <a:avLst/>
            </a:prstGeom>
            <a:ln w="25400">
              <a:solidFill>
                <a:srgbClr val="008000"/>
              </a:solidFill>
            </a:ln>
          </p:spPr>
          <p:style>
            <a:lnRef idx="1">
              <a:schemeClr val="accent1"/>
            </a:lnRef>
            <a:fillRef idx="0">
              <a:schemeClr val="accent1"/>
            </a:fillRef>
            <a:effectRef idx="0">
              <a:schemeClr val="accent1"/>
            </a:effectRef>
            <a:fontRef idx="minor">
              <a:schemeClr val="tx1"/>
            </a:fontRef>
          </p:style>
        </p:cxnSp>
        <p:sp>
          <p:nvSpPr>
            <p:cNvPr id="100" name="TextBox 99"/>
            <p:cNvSpPr txBox="1"/>
            <p:nvPr/>
          </p:nvSpPr>
          <p:spPr>
            <a:xfrm>
              <a:off x="3995936" y="4365103"/>
              <a:ext cx="388248" cy="644408"/>
            </a:xfrm>
            <a:prstGeom prst="rect">
              <a:avLst/>
            </a:prstGeom>
            <a:noFill/>
          </p:spPr>
          <p:txBody>
            <a:bodyPr wrap="square" rtlCol="0">
              <a:spAutoFit/>
            </a:bodyPr>
            <a:lstStyle/>
            <a:p>
              <a:r>
                <a:rPr lang="en-US" sz="1400" dirty="0" smtClean="0">
                  <a:solidFill>
                    <a:srgbClr val="0033CC"/>
                  </a:solidFill>
                </a:rPr>
                <a:t>O</a:t>
              </a:r>
              <a:endParaRPr lang="en-US" sz="1400" dirty="0">
                <a:solidFill>
                  <a:srgbClr val="0033CC"/>
                </a:solidFill>
              </a:endParaRPr>
            </a:p>
          </p:txBody>
        </p:sp>
        <p:cxnSp>
          <p:nvCxnSpPr>
            <p:cNvPr id="101" name="Straight Connector 100"/>
            <p:cNvCxnSpPr/>
            <p:nvPr/>
          </p:nvCxnSpPr>
          <p:spPr>
            <a:xfrm flipV="1">
              <a:off x="3923928" y="4725144"/>
              <a:ext cx="161909" cy="288032"/>
            </a:xfrm>
            <a:prstGeom prst="line">
              <a:avLst/>
            </a:prstGeom>
            <a:ln w="25400">
              <a:solidFill>
                <a:srgbClr val="008000"/>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flipV="1">
              <a:off x="4283968" y="4077072"/>
              <a:ext cx="144016" cy="288032"/>
            </a:xfrm>
            <a:prstGeom prst="line">
              <a:avLst/>
            </a:prstGeom>
            <a:ln w="25400">
              <a:solidFill>
                <a:srgbClr val="008000"/>
              </a:solidFill>
            </a:ln>
          </p:spPr>
          <p:style>
            <a:lnRef idx="1">
              <a:schemeClr val="accent1"/>
            </a:lnRef>
            <a:fillRef idx="0">
              <a:schemeClr val="accent1"/>
            </a:fillRef>
            <a:effectRef idx="0">
              <a:schemeClr val="accent1"/>
            </a:effectRef>
            <a:fontRef idx="minor">
              <a:schemeClr val="tx1"/>
            </a:fontRef>
          </p:style>
        </p:cxnSp>
        <p:sp>
          <p:nvSpPr>
            <p:cNvPr id="103" name="TextBox 102"/>
            <p:cNvSpPr txBox="1"/>
            <p:nvPr/>
          </p:nvSpPr>
          <p:spPr>
            <a:xfrm>
              <a:off x="4572000" y="4365103"/>
              <a:ext cx="476022" cy="644408"/>
            </a:xfrm>
            <a:prstGeom prst="rect">
              <a:avLst/>
            </a:prstGeom>
            <a:noFill/>
          </p:spPr>
          <p:txBody>
            <a:bodyPr wrap="none" rtlCol="0">
              <a:spAutoFit/>
            </a:bodyPr>
            <a:lstStyle/>
            <a:p>
              <a:r>
                <a:rPr lang="en-US" sz="1400" dirty="0" smtClean="0">
                  <a:solidFill>
                    <a:srgbClr val="0033CC"/>
                  </a:solidFill>
                </a:rPr>
                <a:t>O</a:t>
              </a:r>
              <a:endParaRPr lang="en-US" sz="1400" dirty="0">
                <a:solidFill>
                  <a:srgbClr val="0033CC"/>
                </a:solidFill>
              </a:endParaRPr>
            </a:p>
          </p:txBody>
        </p:sp>
        <p:cxnSp>
          <p:nvCxnSpPr>
            <p:cNvPr id="104" name="Straight Connector 103"/>
            <p:cNvCxnSpPr/>
            <p:nvPr/>
          </p:nvCxnSpPr>
          <p:spPr>
            <a:xfrm flipH="1" flipV="1">
              <a:off x="4572000" y="4077072"/>
              <a:ext cx="144016" cy="288032"/>
            </a:xfrm>
            <a:prstGeom prst="line">
              <a:avLst/>
            </a:prstGeom>
            <a:ln w="25400">
              <a:solidFill>
                <a:srgbClr val="008000"/>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a:xfrm flipH="1" flipV="1">
              <a:off x="4932040" y="4797152"/>
              <a:ext cx="144016" cy="288032"/>
            </a:xfrm>
            <a:prstGeom prst="line">
              <a:avLst/>
            </a:prstGeom>
            <a:ln w="25400">
              <a:solidFill>
                <a:srgbClr val="008000"/>
              </a:solidFill>
            </a:ln>
          </p:spPr>
          <p:style>
            <a:lnRef idx="1">
              <a:schemeClr val="accent1"/>
            </a:lnRef>
            <a:fillRef idx="0">
              <a:schemeClr val="accent1"/>
            </a:fillRef>
            <a:effectRef idx="0">
              <a:schemeClr val="accent1"/>
            </a:effectRef>
            <a:fontRef idx="minor">
              <a:schemeClr val="tx1"/>
            </a:fontRef>
          </p:style>
        </p:cxnSp>
        <p:sp>
          <p:nvSpPr>
            <p:cNvPr id="106" name="TextBox 105"/>
            <p:cNvSpPr txBox="1"/>
            <p:nvPr/>
          </p:nvSpPr>
          <p:spPr>
            <a:xfrm>
              <a:off x="5220072" y="4437112"/>
              <a:ext cx="388248" cy="644408"/>
            </a:xfrm>
            <a:prstGeom prst="rect">
              <a:avLst/>
            </a:prstGeom>
            <a:noFill/>
          </p:spPr>
          <p:txBody>
            <a:bodyPr wrap="square" rtlCol="0">
              <a:spAutoFit/>
            </a:bodyPr>
            <a:lstStyle/>
            <a:p>
              <a:r>
                <a:rPr lang="en-US" sz="1400" dirty="0" smtClean="0">
                  <a:solidFill>
                    <a:srgbClr val="0033CC"/>
                  </a:solidFill>
                </a:rPr>
                <a:t>O</a:t>
              </a:r>
              <a:endParaRPr lang="en-US" sz="1400" dirty="0">
                <a:solidFill>
                  <a:srgbClr val="0033CC"/>
                </a:solidFill>
              </a:endParaRPr>
            </a:p>
          </p:txBody>
        </p:sp>
        <p:cxnSp>
          <p:nvCxnSpPr>
            <p:cNvPr id="107" name="Straight Connector 106"/>
            <p:cNvCxnSpPr/>
            <p:nvPr/>
          </p:nvCxnSpPr>
          <p:spPr>
            <a:xfrm flipV="1">
              <a:off x="5148064" y="4797152"/>
              <a:ext cx="161909" cy="288032"/>
            </a:xfrm>
            <a:prstGeom prst="line">
              <a:avLst/>
            </a:prstGeom>
            <a:ln w="25400">
              <a:solidFill>
                <a:srgbClr val="008000"/>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flipV="1">
              <a:off x="5508104" y="4149080"/>
              <a:ext cx="144016" cy="288032"/>
            </a:xfrm>
            <a:prstGeom prst="line">
              <a:avLst/>
            </a:prstGeom>
            <a:ln w="25400">
              <a:solidFill>
                <a:srgbClr val="008000"/>
              </a:solidFill>
            </a:ln>
          </p:spPr>
          <p:style>
            <a:lnRef idx="1">
              <a:schemeClr val="accent1"/>
            </a:lnRef>
            <a:fillRef idx="0">
              <a:schemeClr val="accent1"/>
            </a:fillRef>
            <a:effectRef idx="0">
              <a:schemeClr val="accent1"/>
            </a:effectRef>
            <a:fontRef idx="minor">
              <a:schemeClr val="tx1"/>
            </a:fontRef>
          </p:style>
        </p:cxnSp>
        <p:sp>
          <p:nvSpPr>
            <p:cNvPr id="109" name="TextBox 108"/>
            <p:cNvSpPr txBox="1"/>
            <p:nvPr/>
          </p:nvSpPr>
          <p:spPr>
            <a:xfrm>
              <a:off x="5868143" y="4437112"/>
              <a:ext cx="476022" cy="644408"/>
            </a:xfrm>
            <a:prstGeom prst="rect">
              <a:avLst/>
            </a:prstGeom>
            <a:noFill/>
          </p:spPr>
          <p:txBody>
            <a:bodyPr wrap="none" rtlCol="0">
              <a:spAutoFit/>
            </a:bodyPr>
            <a:lstStyle/>
            <a:p>
              <a:r>
                <a:rPr lang="en-US" sz="1400" dirty="0" smtClean="0">
                  <a:solidFill>
                    <a:srgbClr val="0033CC"/>
                  </a:solidFill>
                </a:rPr>
                <a:t>O</a:t>
              </a:r>
              <a:endParaRPr lang="en-US" sz="1400" dirty="0">
                <a:solidFill>
                  <a:srgbClr val="0033CC"/>
                </a:solidFill>
              </a:endParaRPr>
            </a:p>
          </p:txBody>
        </p:sp>
        <p:cxnSp>
          <p:nvCxnSpPr>
            <p:cNvPr id="110" name="Straight Connector 109"/>
            <p:cNvCxnSpPr/>
            <p:nvPr/>
          </p:nvCxnSpPr>
          <p:spPr>
            <a:xfrm flipH="1" flipV="1">
              <a:off x="5796136" y="4149080"/>
              <a:ext cx="144016" cy="288032"/>
            </a:xfrm>
            <a:prstGeom prst="line">
              <a:avLst/>
            </a:prstGeom>
            <a:ln w="25400">
              <a:solidFill>
                <a:srgbClr val="008000"/>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a:xfrm flipH="1" flipV="1">
              <a:off x="6156176" y="4869160"/>
              <a:ext cx="144016" cy="288032"/>
            </a:xfrm>
            <a:prstGeom prst="line">
              <a:avLst/>
            </a:prstGeom>
            <a:ln w="25400">
              <a:solidFill>
                <a:srgbClr val="008000"/>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a:xfrm flipV="1">
              <a:off x="3563888" y="5373216"/>
              <a:ext cx="161909" cy="288032"/>
            </a:xfrm>
            <a:prstGeom prst="line">
              <a:avLst/>
            </a:prstGeom>
            <a:ln w="25400">
              <a:solidFill>
                <a:srgbClr val="008000"/>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p:nvPr/>
          </p:nvCxnSpPr>
          <p:spPr>
            <a:xfrm flipV="1">
              <a:off x="4860032" y="5373216"/>
              <a:ext cx="161909" cy="288032"/>
            </a:xfrm>
            <a:prstGeom prst="line">
              <a:avLst/>
            </a:prstGeom>
            <a:ln w="25400">
              <a:solidFill>
                <a:srgbClr val="008000"/>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p:cNvCxnSpPr/>
            <p:nvPr/>
          </p:nvCxnSpPr>
          <p:spPr>
            <a:xfrm flipV="1">
              <a:off x="6084168" y="5445224"/>
              <a:ext cx="161909" cy="288032"/>
            </a:xfrm>
            <a:prstGeom prst="line">
              <a:avLst/>
            </a:prstGeom>
            <a:ln w="25400">
              <a:solidFill>
                <a:srgbClr val="008000"/>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p:cNvCxnSpPr/>
            <p:nvPr/>
          </p:nvCxnSpPr>
          <p:spPr>
            <a:xfrm flipV="1">
              <a:off x="2123728" y="5373216"/>
              <a:ext cx="161909" cy="288032"/>
            </a:xfrm>
            <a:prstGeom prst="line">
              <a:avLst/>
            </a:prstGeom>
            <a:ln w="25400">
              <a:solidFill>
                <a:srgbClr val="008000"/>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a:xfrm flipH="1" flipV="1">
              <a:off x="3923928" y="5373216"/>
              <a:ext cx="144016" cy="288032"/>
            </a:xfrm>
            <a:prstGeom prst="line">
              <a:avLst/>
            </a:prstGeom>
            <a:ln w="25400">
              <a:solidFill>
                <a:srgbClr val="008000"/>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a:xfrm flipH="1" flipV="1">
              <a:off x="5220072" y="5373216"/>
              <a:ext cx="144016" cy="288032"/>
            </a:xfrm>
            <a:prstGeom prst="line">
              <a:avLst/>
            </a:prstGeom>
            <a:ln w="25400">
              <a:solidFill>
                <a:srgbClr val="008000"/>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flipH="1" flipV="1">
              <a:off x="6444208" y="5445224"/>
              <a:ext cx="144016" cy="288032"/>
            </a:xfrm>
            <a:prstGeom prst="line">
              <a:avLst/>
            </a:prstGeom>
            <a:ln w="25400">
              <a:solidFill>
                <a:srgbClr val="008000"/>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a:xfrm flipH="1" flipV="1">
              <a:off x="2411760" y="5373216"/>
              <a:ext cx="144016" cy="288032"/>
            </a:xfrm>
            <a:prstGeom prst="line">
              <a:avLst/>
            </a:prstGeom>
            <a:ln w="25400">
              <a:solidFill>
                <a:srgbClr val="008000"/>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flipH="1" flipV="1">
              <a:off x="2123728" y="4653136"/>
              <a:ext cx="144016" cy="288032"/>
            </a:xfrm>
            <a:prstGeom prst="line">
              <a:avLst/>
            </a:prstGeom>
            <a:ln w="25400">
              <a:solidFill>
                <a:srgbClr val="008000"/>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flipH="1" flipV="1">
              <a:off x="2843808" y="3429000"/>
              <a:ext cx="144016" cy="288032"/>
            </a:xfrm>
            <a:prstGeom prst="line">
              <a:avLst/>
            </a:prstGeom>
            <a:ln w="25400">
              <a:solidFill>
                <a:srgbClr val="008000"/>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a:xfrm flipH="1" flipV="1">
              <a:off x="4211960" y="3429000"/>
              <a:ext cx="144016" cy="288032"/>
            </a:xfrm>
            <a:prstGeom prst="line">
              <a:avLst/>
            </a:prstGeom>
            <a:ln w="25400">
              <a:solidFill>
                <a:srgbClr val="008000"/>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a:xfrm flipH="1" flipV="1">
              <a:off x="5508104" y="3429000"/>
              <a:ext cx="144016" cy="288032"/>
            </a:xfrm>
            <a:prstGeom prst="line">
              <a:avLst/>
            </a:prstGeom>
            <a:ln w="25400">
              <a:solidFill>
                <a:srgbClr val="008000"/>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a:xfrm flipV="1">
              <a:off x="6372200" y="4869160"/>
              <a:ext cx="144016" cy="288032"/>
            </a:xfrm>
            <a:prstGeom prst="line">
              <a:avLst/>
            </a:prstGeom>
            <a:ln w="25400">
              <a:solidFill>
                <a:srgbClr val="008000"/>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a:xfrm flipV="1">
              <a:off x="5868144" y="3429000"/>
              <a:ext cx="144016" cy="288032"/>
            </a:xfrm>
            <a:prstGeom prst="line">
              <a:avLst/>
            </a:prstGeom>
            <a:ln w="25400">
              <a:solidFill>
                <a:srgbClr val="008000"/>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p:nvPr/>
          </p:nvCxnSpPr>
          <p:spPr>
            <a:xfrm flipV="1">
              <a:off x="4572000" y="3429000"/>
              <a:ext cx="144016" cy="288032"/>
            </a:xfrm>
            <a:prstGeom prst="line">
              <a:avLst/>
            </a:prstGeom>
            <a:ln w="25400">
              <a:solidFill>
                <a:srgbClr val="008000"/>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a:xfrm flipV="1">
              <a:off x="3203848" y="3429000"/>
              <a:ext cx="144016" cy="288032"/>
            </a:xfrm>
            <a:prstGeom prst="line">
              <a:avLst/>
            </a:prstGeom>
            <a:ln w="25400">
              <a:solidFill>
                <a:srgbClr val="008000"/>
              </a:solidFill>
            </a:ln>
          </p:spPr>
          <p:style>
            <a:lnRef idx="1">
              <a:schemeClr val="accent1"/>
            </a:lnRef>
            <a:fillRef idx="0">
              <a:schemeClr val="accent1"/>
            </a:fillRef>
            <a:effectRef idx="0">
              <a:schemeClr val="accent1"/>
            </a:effectRef>
            <a:fontRef idx="minor">
              <a:schemeClr val="tx1"/>
            </a:fontRef>
          </p:style>
        </p:cxnSp>
        <p:sp>
          <p:nvSpPr>
            <p:cNvPr id="128" name="TextBox 127"/>
            <p:cNvSpPr txBox="1"/>
            <p:nvPr/>
          </p:nvSpPr>
          <p:spPr>
            <a:xfrm>
              <a:off x="5940152" y="2996953"/>
              <a:ext cx="476022" cy="644408"/>
            </a:xfrm>
            <a:prstGeom prst="rect">
              <a:avLst/>
            </a:prstGeom>
            <a:noFill/>
          </p:spPr>
          <p:txBody>
            <a:bodyPr wrap="none" rtlCol="0">
              <a:spAutoFit/>
            </a:bodyPr>
            <a:lstStyle/>
            <a:p>
              <a:r>
                <a:rPr lang="en-US" sz="1400" dirty="0" smtClean="0">
                  <a:solidFill>
                    <a:srgbClr val="0033CC"/>
                  </a:solidFill>
                </a:rPr>
                <a:t>O</a:t>
              </a:r>
              <a:endParaRPr lang="en-US" sz="1400" dirty="0">
                <a:solidFill>
                  <a:srgbClr val="FF0000"/>
                </a:solidFill>
              </a:endParaRPr>
            </a:p>
          </p:txBody>
        </p:sp>
        <p:sp>
          <p:nvSpPr>
            <p:cNvPr id="129" name="TextBox 128"/>
            <p:cNvSpPr txBox="1"/>
            <p:nvPr/>
          </p:nvSpPr>
          <p:spPr>
            <a:xfrm>
              <a:off x="6516216" y="3068959"/>
              <a:ext cx="476022" cy="644408"/>
            </a:xfrm>
            <a:prstGeom prst="rect">
              <a:avLst/>
            </a:prstGeom>
            <a:noFill/>
          </p:spPr>
          <p:txBody>
            <a:bodyPr wrap="none" rtlCol="0">
              <a:spAutoFit/>
            </a:bodyPr>
            <a:lstStyle/>
            <a:p>
              <a:r>
                <a:rPr lang="en-US" sz="1400" dirty="0" smtClean="0">
                  <a:solidFill>
                    <a:srgbClr val="0033CC"/>
                  </a:solidFill>
                </a:rPr>
                <a:t>O</a:t>
              </a:r>
              <a:endParaRPr lang="en-US" sz="1400" dirty="0">
                <a:solidFill>
                  <a:srgbClr val="FF0000"/>
                </a:solidFill>
              </a:endParaRPr>
            </a:p>
          </p:txBody>
        </p:sp>
        <p:sp>
          <p:nvSpPr>
            <p:cNvPr id="130" name="TextBox 129"/>
            <p:cNvSpPr txBox="1"/>
            <p:nvPr/>
          </p:nvSpPr>
          <p:spPr>
            <a:xfrm>
              <a:off x="3131840" y="2996953"/>
              <a:ext cx="476022" cy="644408"/>
            </a:xfrm>
            <a:prstGeom prst="rect">
              <a:avLst/>
            </a:prstGeom>
            <a:noFill/>
          </p:spPr>
          <p:txBody>
            <a:bodyPr wrap="none" rtlCol="0">
              <a:spAutoFit/>
            </a:bodyPr>
            <a:lstStyle/>
            <a:p>
              <a:r>
                <a:rPr lang="en-US" sz="1400" dirty="0" smtClean="0">
                  <a:solidFill>
                    <a:srgbClr val="0033CC"/>
                  </a:solidFill>
                </a:rPr>
                <a:t>O</a:t>
              </a:r>
              <a:endParaRPr lang="en-US" sz="1400" dirty="0">
                <a:solidFill>
                  <a:srgbClr val="FF0000"/>
                </a:solidFill>
              </a:endParaRPr>
            </a:p>
          </p:txBody>
        </p:sp>
        <p:sp>
          <p:nvSpPr>
            <p:cNvPr id="131" name="TextBox 130"/>
            <p:cNvSpPr txBox="1"/>
            <p:nvPr/>
          </p:nvSpPr>
          <p:spPr>
            <a:xfrm>
              <a:off x="3779912" y="2996953"/>
              <a:ext cx="476022" cy="644408"/>
            </a:xfrm>
            <a:prstGeom prst="rect">
              <a:avLst/>
            </a:prstGeom>
            <a:noFill/>
          </p:spPr>
          <p:txBody>
            <a:bodyPr wrap="none" rtlCol="0">
              <a:spAutoFit/>
            </a:bodyPr>
            <a:lstStyle/>
            <a:p>
              <a:r>
                <a:rPr lang="en-US" sz="1400" dirty="0" smtClean="0">
                  <a:solidFill>
                    <a:srgbClr val="0033CC"/>
                  </a:solidFill>
                </a:rPr>
                <a:t>O</a:t>
              </a:r>
              <a:endParaRPr lang="en-US" sz="1400" dirty="0">
                <a:solidFill>
                  <a:srgbClr val="FF0000"/>
                </a:solidFill>
              </a:endParaRPr>
            </a:p>
          </p:txBody>
        </p:sp>
        <p:sp>
          <p:nvSpPr>
            <p:cNvPr id="132" name="TextBox 131"/>
            <p:cNvSpPr txBox="1"/>
            <p:nvPr/>
          </p:nvSpPr>
          <p:spPr>
            <a:xfrm>
              <a:off x="4427984" y="2996953"/>
              <a:ext cx="476022" cy="644408"/>
            </a:xfrm>
            <a:prstGeom prst="rect">
              <a:avLst/>
            </a:prstGeom>
            <a:noFill/>
          </p:spPr>
          <p:txBody>
            <a:bodyPr wrap="none" rtlCol="0">
              <a:spAutoFit/>
            </a:bodyPr>
            <a:lstStyle/>
            <a:p>
              <a:r>
                <a:rPr lang="en-US" sz="1400" dirty="0" smtClean="0">
                  <a:solidFill>
                    <a:srgbClr val="0033CC"/>
                  </a:solidFill>
                </a:rPr>
                <a:t>O</a:t>
              </a:r>
              <a:endParaRPr lang="en-US" sz="1400" dirty="0">
                <a:solidFill>
                  <a:srgbClr val="FF0000"/>
                </a:solidFill>
              </a:endParaRPr>
            </a:p>
          </p:txBody>
        </p:sp>
        <p:sp>
          <p:nvSpPr>
            <p:cNvPr id="133" name="TextBox 132"/>
            <p:cNvSpPr txBox="1"/>
            <p:nvPr/>
          </p:nvSpPr>
          <p:spPr>
            <a:xfrm>
              <a:off x="5148063" y="2924945"/>
              <a:ext cx="476022" cy="644408"/>
            </a:xfrm>
            <a:prstGeom prst="rect">
              <a:avLst/>
            </a:prstGeom>
            <a:noFill/>
          </p:spPr>
          <p:txBody>
            <a:bodyPr wrap="none" rtlCol="0">
              <a:spAutoFit/>
            </a:bodyPr>
            <a:lstStyle/>
            <a:p>
              <a:r>
                <a:rPr lang="en-US" sz="1400" dirty="0" smtClean="0">
                  <a:solidFill>
                    <a:srgbClr val="0033CC"/>
                  </a:solidFill>
                </a:rPr>
                <a:t>O</a:t>
              </a:r>
              <a:endParaRPr lang="en-US" sz="1400" dirty="0">
                <a:solidFill>
                  <a:srgbClr val="FF0000"/>
                </a:solidFill>
              </a:endParaRPr>
            </a:p>
          </p:txBody>
        </p:sp>
        <p:sp>
          <p:nvSpPr>
            <p:cNvPr id="134" name="TextBox 133"/>
            <p:cNvSpPr txBox="1"/>
            <p:nvPr/>
          </p:nvSpPr>
          <p:spPr>
            <a:xfrm>
              <a:off x="6300191" y="2348881"/>
              <a:ext cx="483571" cy="644408"/>
            </a:xfrm>
            <a:prstGeom prst="rect">
              <a:avLst/>
            </a:prstGeom>
            <a:noFill/>
          </p:spPr>
          <p:txBody>
            <a:bodyPr wrap="none" rtlCol="0">
              <a:spAutoFit/>
            </a:bodyPr>
            <a:lstStyle/>
            <a:p>
              <a:r>
                <a:rPr lang="en-US" sz="1400" dirty="0" smtClean="0"/>
                <a:t>Si</a:t>
              </a:r>
              <a:endParaRPr lang="en-US" sz="1400" dirty="0"/>
            </a:p>
          </p:txBody>
        </p:sp>
        <p:cxnSp>
          <p:nvCxnSpPr>
            <p:cNvPr id="135" name="Straight Connector 134"/>
            <p:cNvCxnSpPr/>
            <p:nvPr/>
          </p:nvCxnSpPr>
          <p:spPr>
            <a:xfrm flipV="1">
              <a:off x="6588224" y="2060848"/>
              <a:ext cx="161909" cy="288032"/>
            </a:xfrm>
            <a:prstGeom prst="line">
              <a:avLst/>
            </a:prstGeom>
            <a:ln w="25400">
              <a:solidFill>
                <a:srgbClr val="008000"/>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flipV="1">
              <a:off x="6228184" y="2780928"/>
              <a:ext cx="161909" cy="288032"/>
            </a:xfrm>
            <a:prstGeom prst="line">
              <a:avLst/>
            </a:prstGeom>
            <a:ln w="25400">
              <a:solidFill>
                <a:srgbClr val="008000"/>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flipH="1" flipV="1">
              <a:off x="6516216" y="2780928"/>
              <a:ext cx="144016" cy="288032"/>
            </a:xfrm>
            <a:prstGeom prst="line">
              <a:avLst/>
            </a:prstGeom>
            <a:ln w="25400">
              <a:solidFill>
                <a:srgbClr val="008000"/>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a:xfrm flipH="1" flipV="1">
              <a:off x="6228184" y="2060848"/>
              <a:ext cx="144016" cy="288032"/>
            </a:xfrm>
            <a:prstGeom prst="line">
              <a:avLst/>
            </a:prstGeom>
            <a:ln w="25400">
              <a:solidFill>
                <a:srgbClr val="008000"/>
              </a:solidFill>
            </a:ln>
          </p:spPr>
          <p:style>
            <a:lnRef idx="1">
              <a:schemeClr val="accent1"/>
            </a:lnRef>
            <a:fillRef idx="0">
              <a:schemeClr val="accent1"/>
            </a:fillRef>
            <a:effectRef idx="0">
              <a:schemeClr val="accent1"/>
            </a:effectRef>
            <a:fontRef idx="minor">
              <a:schemeClr val="tx1"/>
            </a:fontRef>
          </p:style>
        </p:cxnSp>
        <p:sp>
          <p:nvSpPr>
            <p:cNvPr id="139" name="TextBox 138"/>
            <p:cNvSpPr txBox="1"/>
            <p:nvPr/>
          </p:nvSpPr>
          <p:spPr>
            <a:xfrm>
              <a:off x="6660232" y="1628800"/>
              <a:ext cx="712523" cy="644408"/>
            </a:xfrm>
            <a:prstGeom prst="rect">
              <a:avLst/>
            </a:prstGeom>
            <a:noFill/>
          </p:spPr>
          <p:txBody>
            <a:bodyPr wrap="none" rtlCol="0">
              <a:spAutoFit/>
            </a:bodyPr>
            <a:lstStyle/>
            <a:p>
              <a:r>
                <a:rPr lang="en-US" sz="1400" dirty="0" smtClean="0">
                  <a:solidFill>
                    <a:schemeClr val="accent6">
                      <a:lumMod val="50000"/>
                    </a:schemeClr>
                  </a:solidFill>
                </a:rPr>
                <a:t>C</a:t>
              </a:r>
              <a:r>
                <a:rPr lang="en-US" sz="1400" dirty="0" smtClean="0">
                  <a:solidFill>
                    <a:srgbClr val="FF0000"/>
                  </a:solidFill>
                </a:rPr>
                <a:t>H</a:t>
              </a:r>
              <a:r>
                <a:rPr lang="en-US" sz="1400" baseline="-25000" dirty="0" smtClean="0">
                  <a:solidFill>
                    <a:srgbClr val="008000"/>
                  </a:solidFill>
                </a:rPr>
                <a:t>3</a:t>
              </a:r>
              <a:endParaRPr lang="en-US" sz="1400" baseline="-25000" dirty="0">
                <a:solidFill>
                  <a:srgbClr val="008000"/>
                </a:solidFill>
              </a:endParaRPr>
            </a:p>
          </p:txBody>
        </p:sp>
        <p:sp>
          <p:nvSpPr>
            <p:cNvPr id="140" name="TextBox 139"/>
            <p:cNvSpPr txBox="1"/>
            <p:nvPr/>
          </p:nvSpPr>
          <p:spPr>
            <a:xfrm>
              <a:off x="5940152" y="1628800"/>
              <a:ext cx="712523" cy="644408"/>
            </a:xfrm>
            <a:prstGeom prst="rect">
              <a:avLst/>
            </a:prstGeom>
            <a:noFill/>
          </p:spPr>
          <p:txBody>
            <a:bodyPr wrap="none" rtlCol="0">
              <a:spAutoFit/>
            </a:bodyPr>
            <a:lstStyle/>
            <a:p>
              <a:r>
                <a:rPr lang="en-US" sz="1400" dirty="0" smtClean="0">
                  <a:solidFill>
                    <a:schemeClr val="accent6">
                      <a:lumMod val="50000"/>
                    </a:schemeClr>
                  </a:solidFill>
                </a:rPr>
                <a:t>C</a:t>
              </a:r>
              <a:r>
                <a:rPr lang="en-US" sz="1400" dirty="0" smtClean="0">
                  <a:solidFill>
                    <a:srgbClr val="FF0000"/>
                  </a:solidFill>
                </a:rPr>
                <a:t>H</a:t>
              </a:r>
              <a:r>
                <a:rPr lang="en-US" sz="1400" baseline="-25000" dirty="0" smtClean="0">
                  <a:solidFill>
                    <a:srgbClr val="008000"/>
                  </a:solidFill>
                </a:rPr>
                <a:t>3</a:t>
              </a:r>
              <a:endParaRPr lang="en-US" sz="1400" baseline="-25000" dirty="0">
                <a:solidFill>
                  <a:srgbClr val="008000"/>
                </a:solidFill>
              </a:endParaRPr>
            </a:p>
          </p:txBody>
        </p:sp>
        <p:sp>
          <p:nvSpPr>
            <p:cNvPr id="141" name="TextBox 140"/>
            <p:cNvSpPr txBox="1"/>
            <p:nvPr/>
          </p:nvSpPr>
          <p:spPr>
            <a:xfrm>
              <a:off x="3563888" y="2276873"/>
              <a:ext cx="483571" cy="644408"/>
            </a:xfrm>
            <a:prstGeom prst="rect">
              <a:avLst/>
            </a:prstGeom>
            <a:noFill/>
          </p:spPr>
          <p:txBody>
            <a:bodyPr wrap="none" rtlCol="0">
              <a:spAutoFit/>
            </a:bodyPr>
            <a:lstStyle/>
            <a:p>
              <a:r>
                <a:rPr lang="en-US" sz="1400" dirty="0" smtClean="0"/>
                <a:t>Si</a:t>
              </a:r>
              <a:endParaRPr lang="en-US" sz="1400" dirty="0"/>
            </a:p>
          </p:txBody>
        </p:sp>
        <p:cxnSp>
          <p:nvCxnSpPr>
            <p:cNvPr id="142" name="Straight Connector 141"/>
            <p:cNvCxnSpPr/>
            <p:nvPr/>
          </p:nvCxnSpPr>
          <p:spPr>
            <a:xfrm flipV="1">
              <a:off x="3851920" y="1988840"/>
              <a:ext cx="161909" cy="288032"/>
            </a:xfrm>
            <a:prstGeom prst="line">
              <a:avLst/>
            </a:prstGeom>
            <a:ln w="25400">
              <a:solidFill>
                <a:srgbClr val="008000"/>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a:xfrm flipV="1">
              <a:off x="3491880" y="2708920"/>
              <a:ext cx="161909" cy="288032"/>
            </a:xfrm>
            <a:prstGeom prst="line">
              <a:avLst/>
            </a:prstGeom>
            <a:ln w="25400">
              <a:solidFill>
                <a:srgbClr val="008000"/>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a:xfrm flipH="1" flipV="1">
              <a:off x="3779912" y="2708920"/>
              <a:ext cx="144016" cy="288032"/>
            </a:xfrm>
            <a:prstGeom prst="line">
              <a:avLst/>
            </a:prstGeom>
            <a:ln w="25400">
              <a:solidFill>
                <a:srgbClr val="008000"/>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flipH="1" flipV="1">
              <a:off x="3491880" y="1988840"/>
              <a:ext cx="144016" cy="288032"/>
            </a:xfrm>
            <a:prstGeom prst="line">
              <a:avLst/>
            </a:prstGeom>
            <a:ln w="25400">
              <a:solidFill>
                <a:srgbClr val="008000"/>
              </a:solidFill>
            </a:ln>
          </p:spPr>
          <p:style>
            <a:lnRef idx="1">
              <a:schemeClr val="accent1"/>
            </a:lnRef>
            <a:fillRef idx="0">
              <a:schemeClr val="accent1"/>
            </a:fillRef>
            <a:effectRef idx="0">
              <a:schemeClr val="accent1"/>
            </a:effectRef>
            <a:fontRef idx="minor">
              <a:schemeClr val="tx1"/>
            </a:fontRef>
          </p:style>
        </p:cxnSp>
        <p:sp>
          <p:nvSpPr>
            <p:cNvPr id="146" name="TextBox 145"/>
            <p:cNvSpPr txBox="1"/>
            <p:nvPr/>
          </p:nvSpPr>
          <p:spPr>
            <a:xfrm>
              <a:off x="3923928" y="1556792"/>
              <a:ext cx="712523" cy="644408"/>
            </a:xfrm>
            <a:prstGeom prst="rect">
              <a:avLst/>
            </a:prstGeom>
            <a:noFill/>
          </p:spPr>
          <p:txBody>
            <a:bodyPr wrap="none" rtlCol="0">
              <a:spAutoFit/>
            </a:bodyPr>
            <a:lstStyle/>
            <a:p>
              <a:r>
                <a:rPr lang="en-US" sz="1400" dirty="0" smtClean="0">
                  <a:solidFill>
                    <a:schemeClr val="accent6">
                      <a:lumMod val="50000"/>
                    </a:schemeClr>
                  </a:solidFill>
                </a:rPr>
                <a:t>C</a:t>
              </a:r>
              <a:r>
                <a:rPr lang="en-US" sz="1400" dirty="0" smtClean="0">
                  <a:solidFill>
                    <a:srgbClr val="FF0000"/>
                  </a:solidFill>
                </a:rPr>
                <a:t>H</a:t>
              </a:r>
              <a:r>
                <a:rPr lang="en-US" sz="1400" baseline="-25000" dirty="0" smtClean="0">
                  <a:solidFill>
                    <a:srgbClr val="008000"/>
                  </a:solidFill>
                </a:rPr>
                <a:t>3</a:t>
              </a:r>
              <a:endParaRPr lang="en-US" sz="1400" baseline="-25000" dirty="0">
                <a:solidFill>
                  <a:srgbClr val="008000"/>
                </a:solidFill>
              </a:endParaRPr>
            </a:p>
          </p:txBody>
        </p:sp>
        <p:sp>
          <p:nvSpPr>
            <p:cNvPr id="147" name="TextBox 146"/>
            <p:cNvSpPr txBox="1"/>
            <p:nvPr/>
          </p:nvSpPr>
          <p:spPr>
            <a:xfrm>
              <a:off x="3203849" y="1556792"/>
              <a:ext cx="712523" cy="644408"/>
            </a:xfrm>
            <a:prstGeom prst="rect">
              <a:avLst/>
            </a:prstGeom>
            <a:noFill/>
          </p:spPr>
          <p:txBody>
            <a:bodyPr wrap="none" rtlCol="0">
              <a:spAutoFit/>
            </a:bodyPr>
            <a:lstStyle/>
            <a:p>
              <a:r>
                <a:rPr lang="en-US" sz="1400" dirty="0" smtClean="0">
                  <a:solidFill>
                    <a:schemeClr val="accent6">
                      <a:lumMod val="50000"/>
                    </a:schemeClr>
                  </a:solidFill>
                </a:rPr>
                <a:t>C</a:t>
              </a:r>
              <a:r>
                <a:rPr lang="en-US" sz="1400" dirty="0" smtClean="0">
                  <a:solidFill>
                    <a:srgbClr val="FF0000"/>
                  </a:solidFill>
                </a:rPr>
                <a:t>H</a:t>
              </a:r>
              <a:r>
                <a:rPr lang="en-US" sz="1400" baseline="-25000" dirty="0" smtClean="0">
                  <a:solidFill>
                    <a:srgbClr val="008000"/>
                  </a:solidFill>
                </a:rPr>
                <a:t>3</a:t>
              </a:r>
              <a:endParaRPr lang="en-US" sz="1400" baseline="-25000" dirty="0">
                <a:solidFill>
                  <a:srgbClr val="008000"/>
                </a:solidFill>
              </a:endParaRPr>
            </a:p>
          </p:txBody>
        </p:sp>
        <p:sp>
          <p:nvSpPr>
            <p:cNvPr id="148" name="TextBox 147"/>
            <p:cNvSpPr txBox="1"/>
            <p:nvPr/>
          </p:nvSpPr>
          <p:spPr>
            <a:xfrm>
              <a:off x="4860032" y="2276873"/>
              <a:ext cx="483571" cy="644408"/>
            </a:xfrm>
            <a:prstGeom prst="rect">
              <a:avLst/>
            </a:prstGeom>
            <a:noFill/>
          </p:spPr>
          <p:txBody>
            <a:bodyPr wrap="none" rtlCol="0">
              <a:spAutoFit/>
            </a:bodyPr>
            <a:lstStyle/>
            <a:p>
              <a:r>
                <a:rPr lang="en-US" sz="1400" dirty="0" smtClean="0"/>
                <a:t>Si</a:t>
              </a:r>
              <a:endParaRPr lang="en-US" sz="1400" dirty="0"/>
            </a:p>
          </p:txBody>
        </p:sp>
        <p:cxnSp>
          <p:nvCxnSpPr>
            <p:cNvPr id="149" name="Straight Connector 148"/>
            <p:cNvCxnSpPr/>
            <p:nvPr/>
          </p:nvCxnSpPr>
          <p:spPr>
            <a:xfrm flipV="1">
              <a:off x="5148064" y="1988840"/>
              <a:ext cx="161909" cy="288032"/>
            </a:xfrm>
            <a:prstGeom prst="line">
              <a:avLst/>
            </a:prstGeom>
            <a:ln w="25400">
              <a:solidFill>
                <a:srgbClr val="008000"/>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p:cNvCxnSpPr/>
            <p:nvPr/>
          </p:nvCxnSpPr>
          <p:spPr>
            <a:xfrm flipV="1">
              <a:off x="4788024" y="2708920"/>
              <a:ext cx="161909" cy="288032"/>
            </a:xfrm>
            <a:prstGeom prst="line">
              <a:avLst/>
            </a:prstGeom>
            <a:ln w="25400">
              <a:solidFill>
                <a:srgbClr val="008000"/>
              </a:solidFill>
            </a:ln>
          </p:spPr>
          <p:style>
            <a:lnRef idx="1">
              <a:schemeClr val="accent1"/>
            </a:lnRef>
            <a:fillRef idx="0">
              <a:schemeClr val="accent1"/>
            </a:fillRef>
            <a:effectRef idx="0">
              <a:schemeClr val="accent1"/>
            </a:effectRef>
            <a:fontRef idx="minor">
              <a:schemeClr val="tx1"/>
            </a:fontRef>
          </p:style>
        </p:cxnSp>
        <p:cxnSp>
          <p:nvCxnSpPr>
            <p:cNvPr id="151" name="Straight Connector 150"/>
            <p:cNvCxnSpPr/>
            <p:nvPr/>
          </p:nvCxnSpPr>
          <p:spPr>
            <a:xfrm flipH="1" flipV="1">
              <a:off x="5076056" y="2708920"/>
              <a:ext cx="144016" cy="288032"/>
            </a:xfrm>
            <a:prstGeom prst="line">
              <a:avLst/>
            </a:prstGeom>
            <a:ln w="25400">
              <a:solidFill>
                <a:srgbClr val="008000"/>
              </a:solidFill>
            </a:ln>
          </p:spPr>
          <p:style>
            <a:lnRef idx="1">
              <a:schemeClr val="accent1"/>
            </a:lnRef>
            <a:fillRef idx="0">
              <a:schemeClr val="accent1"/>
            </a:fillRef>
            <a:effectRef idx="0">
              <a:schemeClr val="accent1"/>
            </a:effectRef>
            <a:fontRef idx="minor">
              <a:schemeClr val="tx1"/>
            </a:fontRef>
          </p:style>
        </p:cxnSp>
        <p:cxnSp>
          <p:nvCxnSpPr>
            <p:cNvPr id="152" name="Straight Connector 151"/>
            <p:cNvCxnSpPr/>
            <p:nvPr/>
          </p:nvCxnSpPr>
          <p:spPr>
            <a:xfrm flipH="1" flipV="1">
              <a:off x="4788024" y="1988840"/>
              <a:ext cx="144016" cy="288032"/>
            </a:xfrm>
            <a:prstGeom prst="line">
              <a:avLst/>
            </a:prstGeom>
            <a:ln w="25400">
              <a:solidFill>
                <a:srgbClr val="008000"/>
              </a:solidFill>
            </a:ln>
          </p:spPr>
          <p:style>
            <a:lnRef idx="1">
              <a:schemeClr val="accent1"/>
            </a:lnRef>
            <a:fillRef idx="0">
              <a:schemeClr val="accent1"/>
            </a:fillRef>
            <a:effectRef idx="0">
              <a:schemeClr val="accent1"/>
            </a:effectRef>
            <a:fontRef idx="minor">
              <a:schemeClr val="tx1"/>
            </a:fontRef>
          </p:style>
        </p:cxnSp>
        <p:sp>
          <p:nvSpPr>
            <p:cNvPr id="153" name="TextBox 152"/>
            <p:cNvSpPr txBox="1"/>
            <p:nvPr/>
          </p:nvSpPr>
          <p:spPr>
            <a:xfrm>
              <a:off x="5220072" y="1556792"/>
              <a:ext cx="712523" cy="644408"/>
            </a:xfrm>
            <a:prstGeom prst="rect">
              <a:avLst/>
            </a:prstGeom>
            <a:noFill/>
          </p:spPr>
          <p:txBody>
            <a:bodyPr wrap="none" rtlCol="0">
              <a:spAutoFit/>
            </a:bodyPr>
            <a:lstStyle/>
            <a:p>
              <a:r>
                <a:rPr lang="en-US" sz="1400" dirty="0" smtClean="0">
                  <a:solidFill>
                    <a:schemeClr val="accent6">
                      <a:lumMod val="50000"/>
                    </a:schemeClr>
                  </a:solidFill>
                </a:rPr>
                <a:t>C</a:t>
              </a:r>
              <a:r>
                <a:rPr lang="en-US" sz="1400" dirty="0" smtClean="0">
                  <a:solidFill>
                    <a:srgbClr val="FF0000"/>
                  </a:solidFill>
                </a:rPr>
                <a:t>H</a:t>
              </a:r>
              <a:r>
                <a:rPr lang="en-US" sz="1400" baseline="-25000" dirty="0" smtClean="0">
                  <a:solidFill>
                    <a:srgbClr val="008000"/>
                  </a:solidFill>
                </a:rPr>
                <a:t>3</a:t>
              </a:r>
              <a:endParaRPr lang="en-US" sz="1400" baseline="-25000" dirty="0">
                <a:solidFill>
                  <a:srgbClr val="008000"/>
                </a:solidFill>
              </a:endParaRPr>
            </a:p>
          </p:txBody>
        </p:sp>
        <p:sp>
          <p:nvSpPr>
            <p:cNvPr id="154" name="TextBox 153"/>
            <p:cNvSpPr txBox="1"/>
            <p:nvPr/>
          </p:nvSpPr>
          <p:spPr>
            <a:xfrm>
              <a:off x="4499992" y="1556792"/>
              <a:ext cx="712523" cy="644408"/>
            </a:xfrm>
            <a:prstGeom prst="rect">
              <a:avLst/>
            </a:prstGeom>
            <a:noFill/>
          </p:spPr>
          <p:txBody>
            <a:bodyPr wrap="none" rtlCol="0">
              <a:spAutoFit/>
            </a:bodyPr>
            <a:lstStyle/>
            <a:p>
              <a:r>
                <a:rPr lang="en-US" sz="1400" dirty="0" smtClean="0">
                  <a:solidFill>
                    <a:schemeClr val="accent6">
                      <a:lumMod val="50000"/>
                    </a:schemeClr>
                  </a:solidFill>
                </a:rPr>
                <a:t>C</a:t>
              </a:r>
              <a:r>
                <a:rPr lang="en-US" sz="1400" dirty="0" smtClean="0">
                  <a:solidFill>
                    <a:srgbClr val="FF0000"/>
                  </a:solidFill>
                </a:rPr>
                <a:t>H</a:t>
              </a:r>
              <a:r>
                <a:rPr lang="en-US" sz="1400" baseline="-25000" dirty="0" smtClean="0">
                  <a:solidFill>
                    <a:srgbClr val="008000"/>
                  </a:solidFill>
                </a:rPr>
                <a:t>3</a:t>
              </a:r>
              <a:endParaRPr lang="en-US" sz="1400" baseline="-25000" dirty="0">
                <a:solidFill>
                  <a:srgbClr val="008000"/>
                </a:solidFill>
              </a:endParaRPr>
            </a:p>
          </p:txBody>
        </p:sp>
        <p:cxnSp>
          <p:nvCxnSpPr>
            <p:cNvPr id="155" name="Straight Connector 154"/>
            <p:cNvCxnSpPr/>
            <p:nvPr/>
          </p:nvCxnSpPr>
          <p:spPr>
            <a:xfrm flipH="1" flipV="1">
              <a:off x="6804248" y="3429000"/>
              <a:ext cx="144016" cy="288032"/>
            </a:xfrm>
            <a:prstGeom prst="line">
              <a:avLst/>
            </a:prstGeom>
            <a:ln w="25400">
              <a:solidFill>
                <a:srgbClr val="008000"/>
              </a:solidFill>
            </a:ln>
          </p:spPr>
          <p:style>
            <a:lnRef idx="1">
              <a:schemeClr val="accent1"/>
            </a:lnRef>
            <a:fillRef idx="0">
              <a:schemeClr val="accent1"/>
            </a:fillRef>
            <a:effectRef idx="0">
              <a:schemeClr val="accent1"/>
            </a:effectRef>
            <a:fontRef idx="minor">
              <a:schemeClr val="tx1"/>
            </a:fontRef>
          </p:style>
        </p:cxnSp>
        <p:sp>
          <p:nvSpPr>
            <p:cNvPr id="156" name="TextBox 155"/>
            <p:cNvSpPr txBox="1"/>
            <p:nvPr/>
          </p:nvSpPr>
          <p:spPr>
            <a:xfrm>
              <a:off x="6804248" y="3717031"/>
              <a:ext cx="483571" cy="644408"/>
            </a:xfrm>
            <a:prstGeom prst="rect">
              <a:avLst/>
            </a:prstGeom>
            <a:noFill/>
          </p:spPr>
          <p:txBody>
            <a:bodyPr wrap="none" rtlCol="0">
              <a:spAutoFit/>
            </a:bodyPr>
            <a:lstStyle/>
            <a:p>
              <a:r>
                <a:rPr lang="en-US" sz="1400" dirty="0" smtClean="0"/>
                <a:t>Si</a:t>
              </a:r>
              <a:endParaRPr lang="en-US" sz="1400" dirty="0"/>
            </a:p>
          </p:txBody>
        </p:sp>
        <p:cxnSp>
          <p:nvCxnSpPr>
            <p:cNvPr id="157" name="Straight Connector 156"/>
            <p:cNvCxnSpPr/>
            <p:nvPr/>
          </p:nvCxnSpPr>
          <p:spPr>
            <a:xfrm flipH="1" flipV="1">
              <a:off x="7164288" y="4149080"/>
              <a:ext cx="144016" cy="288032"/>
            </a:xfrm>
            <a:prstGeom prst="line">
              <a:avLst/>
            </a:prstGeom>
            <a:ln w="25400">
              <a:solidFill>
                <a:srgbClr val="008000"/>
              </a:solidFill>
            </a:ln>
          </p:spPr>
          <p:style>
            <a:lnRef idx="1">
              <a:schemeClr val="accent1"/>
            </a:lnRef>
            <a:fillRef idx="0">
              <a:schemeClr val="accent1"/>
            </a:fillRef>
            <a:effectRef idx="0">
              <a:schemeClr val="accent1"/>
            </a:effectRef>
            <a:fontRef idx="minor">
              <a:schemeClr val="tx1"/>
            </a:fontRef>
          </p:style>
        </p:cxnSp>
        <p:sp>
          <p:nvSpPr>
            <p:cNvPr id="158" name="TextBox 157"/>
            <p:cNvSpPr txBox="1"/>
            <p:nvPr/>
          </p:nvSpPr>
          <p:spPr>
            <a:xfrm>
              <a:off x="6444207" y="4437112"/>
              <a:ext cx="476022" cy="644408"/>
            </a:xfrm>
            <a:prstGeom prst="rect">
              <a:avLst/>
            </a:prstGeom>
            <a:noFill/>
          </p:spPr>
          <p:txBody>
            <a:bodyPr wrap="none" rtlCol="0">
              <a:spAutoFit/>
            </a:bodyPr>
            <a:lstStyle/>
            <a:p>
              <a:r>
                <a:rPr lang="en-US" sz="1400" dirty="0" smtClean="0">
                  <a:solidFill>
                    <a:srgbClr val="0033CC"/>
                  </a:solidFill>
                </a:rPr>
                <a:t>O</a:t>
              </a:r>
              <a:endParaRPr lang="en-US" sz="1400" dirty="0">
                <a:solidFill>
                  <a:srgbClr val="0033CC"/>
                </a:solidFill>
              </a:endParaRPr>
            </a:p>
          </p:txBody>
        </p:sp>
        <p:cxnSp>
          <p:nvCxnSpPr>
            <p:cNvPr id="159" name="Straight Connector 158"/>
            <p:cNvCxnSpPr/>
            <p:nvPr/>
          </p:nvCxnSpPr>
          <p:spPr>
            <a:xfrm flipV="1">
              <a:off x="6732240" y="4149080"/>
              <a:ext cx="161909" cy="288032"/>
            </a:xfrm>
            <a:prstGeom prst="line">
              <a:avLst/>
            </a:prstGeom>
            <a:ln w="25400">
              <a:solidFill>
                <a:srgbClr val="008000"/>
              </a:solidFill>
            </a:ln>
          </p:spPr>
          <p:style>
            <a:lnRef idx="1">
              <a:schemeClr val="accent1"/>
            </a:lnRef>
            <a:fillRef idx="0">
              <a:schemeClr val="accent1"/>
            </a:fillRef>
            <a:effectRef idx="0">
              <a:schemeClr val="accent1"/>
            </a:effectRef>
            <a:fontRef idx="minor">
              <a:schemeClr val="tx1"/>
            </a:fontRef>
          </p:style>
        </p:cxnSp>
        <p:cxnSp>
          <p:nvCxnSpPr>
            <p:cNvPr id="160" name="Straight Connector 159"/>
            <p:cNvCxnSpPr/>
            <p:nvPr/>
          </p:nvCxnSpPr>
          <p:spPr>
            <a:xfrm flipV="1">
              <a:off x="7092280" y="3356992"/>
              <a:ext cx="161909" cy="288032"/>
            </a:xfrm>
            <a:prstGeom prst="line">
              <a:avLst/>
            </a:prstGeom>
            <a:ln w="25400">
              <a:solidFill>
                <a:srgbClr val="008000"/>
              </a:solidFill>
            </a:ln>
          </p:spPr>
          <p:style>
            <a:lnRef idx="1">
              <a:schemeClr val="accent1"/>
            </a:lnRef>
            <a:fillRef idx="0">
              <a:schemeClr val="accent1"/>
            </a:fillRef>
            <a:effectRef idx="0">
              <a:schemeClr val="accent1"/>
            </a:effectRef>
            <a:fontRef idx="minor">
              <a:schemeClr val="tx1"/>
            </a:fontRef>
          </p:style>
        </p:cxnSp>
        <p:sp>
          <p:nvSpPr>
            <p:cNvPr id="161" name="TextBox 160"/>
            <p:cNvSpPr txBox="1"/>
            <p:nvPr/>
          </p:nvSpPr>
          <p:spPr>
            <a:xfrm>
              <a:off x="6948264" y="908720"/>
              <a:ext cx="888642" cy="644408"/>
            </a:xfrm>
            <a:prstGeom prst="rect">
              <a:avLst/>
            </a:prstGeom>
            <a:noFill/>
          </p:spPr>
          <p:txBody>
            <a:bodyPr wrap="none" rtlCol="0">
              <a:spAutoFit/>
            </a:bodyPr>
            <a:lstStyle/>
            <a:p>
              <a:r>
                <a:rPr lang="en-US" sz="1400" dirty="0" smtClean="0">
                  <a:solidFill>
                    <a:srgbClr val="008000"/>
                  </a:solidFill>
                </a:rPr>
                <a:t>6</a:t>
              </a:r>
              <a:r>
                <a:rPr lang="en-US" sz="1400" dirty="0" smtClean="0">
                  <a:solidFill>
                    <a:schemeClr val="accent6">
                      <a:lumMod val="50000"/>
                    </a:schemeClr>
                  </a:solidFill>
                </a:rPr>
                <a:t> </a:t>
              </a:r>
              <a:r>
                <a:rPr lang="en-US" sz="1400" dirty="0" err="1" smtClean="0">
                  <a:solidFill>
                    <a:srgbClr val="FF0000"/>
                  </a:solidFill>
                </a:rPr>
                <a:t>H</a:t>
              </a:r>
              <a:r>
                <a:rPr lang="en-US" sz="1400" dirty="0" err="1" smtClean="0">
                  <a:solidFill>
                    <a:srgbClr val="7030A0"/>
                  </a:solidFill>
                </a:rPr>
                <a:t>Cl</a:t>
              </a:r>
              <a:endParaRPr lang="en-US" sz="1400" baseline="-25000" dirty="0">
                <a:solidFill>
                  <a:srgbClr val="7030A0"/>
                </a:solidFill>
              </a:endParaRPr>
            </a:p>
          </p:txBody>
        </p:sp>
        <p:sp>
          <p:nvSpPr>
            <p:cNvPr id="162" name="Freeform 161"/>
            <p:cNvSpPr/>
            <p:nvPr/>
          </p:nvSpPr>
          <p:spPr>
            <a:xfrm>
              <a:off x="2987824" y="2132856"/>
              <a:ext cx="4464496" cy="72008"/>
            </a:xfrm>
            <a:custGeom>
              <a:avLst/>
              <a:gdLst>
                <a:gd name="connsiteX0" fmla="*/ 0 w 6715594"/>
                <a:gd name="connsiteY0" fmla="*/ 0 h 44970"/>
                <a:gd name="connsiteX1" fmla="*/ 1528997 w 6715594"/>
                <a:gd name="connsiteY1" fmla="*/ 29980 h 44970"/>
                <a:gd name="connsiteX2" fmla="*/ 2863122 w 6715594"/>
                <a:gd name="connsiteY2" fmla="*/ 44970 h 44970"/>
                <a:gd name="connsiteX3" fmla="*/ 3792512 w 6715594"/>
                <a:gd name="connsiteY3" fmla="*/ 29980 h 44970"/>
                <a:gd name="connsiteX4" fmla="*/ 4272197 w 6715594"/>
                <a:gd name="connsiteY4" fmla="*/ 29980 h 44970"/>
                <a:gd name="connsiteX5" fmla="*/ 5051686 w 6715594"/>
                <a:gd name="connsiteY5" fmla="*/ 29980 h 44970"/>
                <a:gd name="connsiteX6" fmla="*/ 5636302 w 6715594"/>
                <a:gd name="connsiteY6" fmla="*/ 29980 h 44970"/>
                <a:gd name="connsiteX7" fmla="*/ 6715594 w 6715594"/>
                <a:gd name="connsiteY7" fmla="*/ 14990 h 44970"/>
                <a:gd name="connsiteX8" fmla="*/ 6715594 w 6715594"/>
                <a:gd name="connsiteY8" fmla="*/ 14990 h 44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15594" h="44970">
                  <a:moveTo>
                    <a:pt x="0" y="0"/>
                  </a:moveTo>
                  <a:lnTo>
                    <a:pt x="1528997" y="29980"/>
                  </a:lnTo>
                  <a:lnTo>
                    <a:pt x="2863122" y="44970"/>
                  </a:lnTo>
                  <a:cubicBezTo>
                    <a:pt x="3240374" y="44970"/>
                    <a:pt x="3557666" y="32478"/>
                    <a:pt x="3792512" y="29980"/>
                  </a:cubicBezTo>
                  <a:cubicBezTo>
                    <a:pt x="4027358" y="27482"/>
                    <a:pt x="4272197" y="29980"/>
                    <a:pt x="4272197" y="29980"/>
                  </a:cubicBezTo>
                  <a:lnTo>
                    <a:pt x="5051686" y="29980"/>
                  </a:lnTo>
                  <a:lnTo>
                    <a:pt x="5636302" y="29980"/>
                  </a:lnTo>
                  <a:lnTo>
                    <a:pt x="6715594" y="14990"/>
                  </a:lnTo>
                  <a:lnTo>
                    <a:pt x="6715594" y="14990"/>
                  </a:lnTo>
                </a:path>
              </a:pathLst>
            </a:custGeom>
            <a:ln w="38100">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sp>
          <p:nvSpPr>
            <p:cNvPr id="163" name="TextBox 162"/>
            <p:cNvSpPr txBox="1"/>
            <p:nvPr/>
          </p:nvSpPr>
          <p:spPr>
            <a:xfrm>
              <a:off x="1115616" y="1916831"/>
              <a:ext cx="1776780" cy="644408"/>
            </a:xfrm>
            <a:prstGeom prst="rect">
              <a:avLst/>
            </a:prstGeom>
            <a:noFill/>
          </p:spPr>
          <p:txBody>
            <a:bodyPr wrap="none" rtlCol="0">
              <a:spAutoFit/>
            </a:bodyPr>
            <a:lstStyle/>
            <a:p>
              <a:r>
                <a:rPr lang="en-US" sz="1400" b="1" i="1" dirty="0" smtClean="0"/>
                <a:t>Hydrophobic</a:t>
              </a:r>
              <a:endParaRPr lang="en-US" sz="1400" b="1" i="1" dirty="0"/>
            </a:p>
          </p:txBody>
        </p:sp>
      </p:grpSp>
      <p:sp>
        <p:nvSpPr>
          <p:cNvPr id="164" name="TextBox 163"/>
          <p:cNvSpPr txBox="1"/>
          <p:nvPr/>
        </p:nvSpPr>
        <p:spPr>
          <a:xfrm>
            <a:off x="1979712" y="1268760"/>
            <a:ext cx="4655955" cy="646331"/>
          </a:xfrm>
          <a:prstGeom prst="rect">
            <a:avLst/>
          </a:prstGeom>
          <a:noFill/>
        </p:spPr>
        <p:txBody>
          <a:bodyPr wrap="none" rtlCol="0">
            <a:spAutoFit/>
          </a:bodyPr>
          <a:lstStyle/>
          <a:p>
            <a:r>
              <a:rPr lang="en-US" dirty="0" smtClean="0"/>
              <a:t>Glass micro channels were treated to be oil-wet</a:t>
            </a:r>
          </a:p>
          <a:p>
            <a:r>
              <a:rPr lang="en-US" dirty="0" err="1" smtClean="0"/>
              <a:t>Dichlorodimethylsilane</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79712" y="620688"/>
            <a:ext cx="6214137" cy="861774"/>
          </a:xfrm>
          <a:prstGeom prst="rect">
            <a:avLst/>
          </a:prstGeom>
          <a:noFill/>
        </p:spPr>
        <p:txBody>
          <a:bodyPr wrap="none" rtlCol="0">
            <a:spAutoFit/>
          </a:bodyPr>
          <a:lstStyle/>
          <a:p>
            <a:r>
              <a:rPr lang="en-US" sz="3200" b="1" dirty="0" smtClean="0"/>
              <a:t>Foam</a:t>
            </a:r>
            <a:r>
              <a:rPr lang="en-US" sz="3200" dirty="0" smtClean="0"/>
              <a:t> strength after oil production   </a:t>
            </a:r>
          </a:p>
          <a:p>
            <a:endParaRPr lang="en-US" dirty="0"/>
          </a:p>
        </p:txBody>
      </p:sp>
      <p:graphicFrame>
        <p:nvGraphicFramePr>
          <p:cNvPr id="3" name="Chart 2"/>
          <p:cNvGraphicFramePr/>
          <p:nvPr/>
        </p:nvGraphicFramePr>
        <p:xfrm>
          <a:off x="899592" y="1412776"/>
          <a:ext cx="7560840" cy="3355595"/>
        </p:xfrm>
        <a:graphic>
          <a:graphicData uri="http://schemas.openxmlformats.org/drawingml/2006/chart">
            <c:chart xmlns:c="http://schemas.openxmlformats.org/drawingml/2006/chart" xmlns:r="http://schemas.openxmlformats.org/officeDocument/2006/relationships" r:id="rId2"/>
          </a:graphicData>
        </a:graphic>
      </p:graphicFrame>
      <p:sp>
        <p:nvSpPr>
          <p:cNvPr id="4" name="Rectangle 3"/>
          <p:cNvSpPr/>
          <p:nvPr/>
        </p:nvSpPr>
        <p:spPr>
          <a:xfrm>
            <a:off x="683568" y="4581128"/>
            <a:ext cx="7488832" cy="1754326"/>
          </a:xfrm>
          <a:prstGeom prst="rect">
            <a:avLst/>
          </a:prstGeom>
        </p:spPr>
        <p:txBody>
          <a:bodyPr wrap="square">
            <a:spAutoFit/>
          </a:bodyPr>
          <a:lstStyle/>
          <a:p>
            <a:pPr algn="just"/>
            <a:r>
              <a:rPr lang="en-US" dirty="0" smtClean="0"/>
              <a:t>Mixture of A9 and A8 in proportion 70:30 (w/w). </a:t>
            </a:r>
          </a:p>
          <a:p>
            <a:pPr algn="just"/>
            <a:r>
              <a:rPr lang="en-US" dirty="0" smtClean="0"/>
              <a:t>The green points are for the upstream section.</a:t>
            </a:r>
          </a:p>
          <a:p>
            <a:pPr algn="just"/>
            <a:r>
              <a:rPr lang="en-US" dirty="0" smtClean="0"/>
              <a:t>The orange dots are for the downstream.</a:t>
            </a:r>
          </a:p>
          <a:p>
            <a:pPr algn="just"/>
            <a:r>
              <a:rPr lang="en-US" dirty="0" smtClean="0"/>
              <a:t>Gray line is the benchmark and corresponds to 1% A2 in </a:t>
            </a:r>
            <a:r>
              <a:rPr lang="en-US" dirty="0" err="1" smtClean="0"/>
              <a:t>NaCl</a:t>
            </a:r>
            <a:r>
              <a:rPr lang="en-US" dirty="0" smtClean="0"/>
              <a:t> brine at seawater ionic strength. 1 cm</a:t>
            </a:r>
            <a:r>
              <a:rPr lang="en-US" baseline="30000" dirty="0" smtClean="0"/>
              <a:t>3</a:t>
            </a:r>
            <a:r>
              <a:rPr lang="en-US" dirty="0" smtClean="0"/>
              <a:t>/min corresponds to 11.5 ft/day of superficial velocity.</a:t>
            </a:r>
            <a:endParaRPr lang="en-US" dirty="0"/>
          </a:p>
        </p:txBody>
      </p:sp>
      <p:sp>
        <p:nvSpPr>
          <p:cNvPr id="5" name="TextBox 4"/>
          <p:cNvSpPr txBox="1"/>
          <p:nvPr/>
        </p:nvSpPr>
        <p:spPr>
          <a:xfrm>
            <a:off x="6372200" y="1844824"/>
            <a:ext cx="1843710" cy="461665"/>
          </a:xfrm>
          <a:prstGeom prst="rect">
            <a:avLst/>
          </a:prstGeom>
          <a:noFill/>
        </p:spPr>
        <p:txBody>
          <a:bodyPr wrap="none" rtlCol="0">
            <a:spAutoFit/>
          </a:bodyPr>
          <a:lstStyle/>
          <a:p>
            <a:r>
              <a:rPr lang="en-US" sz="1200" dirty="0" smtClean="0">
                <a:solidFill>
                  <a:schemeClr val="bg1">
                    <a:lumMod val="65000"/>
                  </a:schemeClr>
                </a:solidFill>
              </a:rPr>
              <a:t>A2 in </a:t>
            </a:r>
            <a:r>
              <a:rPr lang="en-US" sz="1200" dirty="0" err="1" smtClean="0">
                <a:solidFill>
                  <a:schemeClr val="bg1">
                    <a:lumMod val="65000"/>
                  </a:schemeClr>
                </a:solidFill>
              </a:rPr>
              <a:t>NaCl</a:t>
            </a:r>
            <a:endParaRPr lang="en-US" sz="1200" dirty="0" smtClean="0">
              <a:solidFill>
                <a:schemeClr val="bg1">
                  <a:lumMod val="65000"/>
                </a:schemeClr>
              </a:solidFill>
            </a:endParaRPr>
          </a:p>
          <a:p>
            <a:r>
              <a:rPr lang="en-US" sz="1200" dirty="0" smtClean="0">
                <a:solidFill>
                  <a:schemeClr val="bg1">
                    <a:lumMod val="65000"/>
                  </a:schemeClr>
                </a:solidFill>
              </a:rPr>
              <a:t> (Sea Water Ionic strength)</a:t>
            </a:r>
            <a:endParaRPr lang="en-US" sz="1200" dirty="0">
              <a:solidFill>
                <a:schemeClr val="bg1">
                  <a:lumMod val="65000"/>
                </a:schemeClr>
              </a:solidFill>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3" name="Group 72"/>
          <p:cNvGrpSpPr/>
          <p:nvPr/>
        </p:nvGrpSpPr>
        <p:grpSpPr>
          <a:xfrm>
            <a:off x="5076056" y="1340768"/>
            <a:ext cx="3534544" cy="4752181"/>
            <a:chOff x="437987" y="692150"/>
            <a:chExt cx="4683372" cy="5184775"/>
          </a:xfrm>
        </p:grpSpPr>
        <p:sp>
          <p:nvSpPr>
            <p:cNvPr id="2" name="Rectangle 1"/>
            <p:cNvSpPr/>
            <p:nvPr/>
          </p:nvSpPr>
          <p:spPr>
            <a:xfrm>
              <a:off x="2411413" y="2817813"/>
              <a:ext cx="576262" cy="1222375"/>
            </a:xfrm>
            <a:prstGeom prst="rect">
              <a:avLst/>
            </a:prstGeom>
            <a:blipFill>
              <a:blip r:embed="rId2" cstate="prin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Rectangle 2"/>
            <p:cNvSpPr/>
            <p:nvPr/>
          </p:nvSpPr>
          <p:spPr>
            <a:xfrm>
              <a:off x="2987675" y="1052513"/>
              <a:ext cx="46038" cy="4464050"/>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 name="Rectangle 3"/>
            <p:cNvSpPr/>
            <p:nvPr/>
          </p:nvSpPr>
          <p:spPr>
            <a:xfrm>
              <a:off x="2339975" y="4437063"/>
              <a:ext cx="71438" cy="10795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p:nvSpPr>
          <p:spPr>
            <a:xfrm>
              <a:off x="2339975" y="1052513"/>
              <a:ext cx="71438" cy="8636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p:nvSpPr>
          <p:spPr>
            <a:xfrm>
              <a:off x="2339975" y="1989138"/>
              <a:ext cx="71438" cy="1152525"/>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p:nvSpPr>
          <p:spPr>
            <a:xfrm>
              <a:off x="2339975" y="3213100"/>
              <a:ext cx="71438" cy="1152525"/>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Rectangle 7"/>
            <p:cNvSpPr/>
            <p:nvPr/>
          </p:nvSpPr>
          <p:spPr>
            <a:xfrm>
              <a:off x="1908175" y="1916113"/>
              <a:ext cx="503238" cy="7302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ectangle 8"/>
            <p:cNvSpPr/>
            <p:nvPr/>
          </p:nvSpPr>
          <p:spPr>
            <a:xfrm>
              <a:off x="1908175" y="3141663"/>
              <a:ext cx="503238" cy="7143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Rectangle 9"/>
            <p:cNvSpPr/>
            <p:nvPr/>
          </p:nvSpPr>
          <p:spPr>
            <a:xfrm>
              <a:off x="1908175" y="4365625"/>
              <a:ext cx="503238" cy="7143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TextBox 10"/>
            <p:cNvSpPr txBox="1"/>
            <p:nvPr/>
          </p:nvSpPr>
          <p:spPr>
            <a:xfrm>
              <a:off x="3132138" y="2708275"/>
              <a:ext cx="1874809" cy="307777"/>
            </a:xfrm>
            <a:prstGeom prst="rect">
              <a:avLst/>
            </a:prstGeom>
            <a:noFill/>
          </p:spPr>
          <p:txBody>
            <a:bodyPr wrap="none">
              <a:spAutoFit/>
            </a:bodyPr>
            <a:lstStyle/>
            <a:p>
              <a:pPr fontAlgn="auto">
                <a:spcBef>
                  <a:spcPts val="0"/>
                </a:spcBef>
                <a:spcAft>
                  <a:spcPts val="0"/>
                </a:spcAft>
                <a:defRPr/>
              </a:pPr>
              <a:r>
                <a:rPr lang="en-US" sz="1400" b="1" dirty="0">
                  <a:latin typeface="+mn-lt"/>
                </a:rPr>
                <a:t>Silica sand Mesh 20-40</a:t>
              </a:r>
            </a:p>
          </p:txBody>
        </p:sp>
        <p:cxnSp>
          <p:nvCxnSpPr>
            <p:cNvPr id="12" name="Straight Arrow Connector 11"/>
            <p:cNvCxnSpPr/>
            <p:nvPr/>
          </p:nvCxnSpPr>
          <p:spPr>
            <a:xfrm rot="10800000" flipV="1">
              <a:off x="2771775" y="2997200"/>
              <a:ext cx="504825" cy="144463"/>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endCxn id="27" idx="3"/>
            </p:cNvCxnSpPr>
            <p:nvPr/>
          </p:nvCxnSpPr>
          <p:spPr>
            <a:xfrm flipH="1" flipV="1">
              <a:off x="2987675" y="1369219"/>
              <a:ext cx="431801" cy="115094"/>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3419475" y="1341438"/>
              <a:ext cx="1341521" cy="523220"/>
            </a:xfrm>
            <a:prstGeom prst="rect">
              <a:avLst/>
            </a:prstGeom>
            <a:noFill/>
          </p:spPr>
          <p:txBody>
            <a:bodyPr wrap="none">
              <a:spAutoFit/>
            </a:bodyPr>
            <a:lstStyle/>
            <a:p>
              <a:pPr fontAlgn="auto">
                <a:spcBef>
                  <a:spcPts val="0"/>
                </a:spcBef>
                <a:spcAft>
                  <a:spcPts val="0"/>
                </a:spcAft>
                <a:defRPr/>
              </a:pPr>
              <a:r>
                <a:rPr lang="en-US" sz="1400" b="1" dirty="0">
                  <a:latin typeface="+mn-lt"/>
                </a:rPr>
                <a:t>Rubber </a:t>
              </a:r>
              <a:r>
                <a:rPr lang="en-US" sz="1400" b="1" dirty="0" smtClean="0">
                  <a:latin typeface="+mn-lt"/>
                </a:rPr>
                <a:t>stopper</a:t>
              </a:r>
            </a:p>
            <a:p>
              <a:pPr fontAlgn="auto">
                <a:spcBef>
                  <a:spcPts val="0"/>
                </a:spcBef>
                <a:spcAft>
                  <a:spcPts val="0"/>
                </a:spcAft>
                <a:defRPr/>
              </a:pPr>
              <a:r>
                <a:rPr lang="en-US" sz="1400" b="1" dirty="0" smtClean="0">
                  <a:latin typeface="+mn-lt"/>
                </a:rPr>
                <a:t>5 1/2</a:t>
              </a:r>
              <a:endParaRPr lang="en-US" sz="1400" b="1" dirty="0">
                <a:latin typeface="+mn-lt"/>
              </a:endParaRPr>
            </a:p>
          </p:txBody>
        </p:sp>
        <p:sp>
          <p:nvSpPr>
            <p:cNvPr id="15" name="TextBox 14"/>
            <p:cNvSpPr txBox="1"/>
            <p:nvPr/>
          </p:nvSpPr>
          <p:spPr>
            <a:xfrm>
              <a:off x="3657600" y="762000"/>
              <a:ext cx="1341521" cy="307777"/>
            </a:xfrm>
            <a:prstGeom prst="rect">
              <a:avLst/>
            </a:prstGeom>
            <a:noFill/>
          </p:spPr>
          <p:txBody>
            <a:bodyPr wrap="none">
              <a:spAutoFit/>
            </a:bodyPr>
            <a:lstStyle/>
            <a:p>
              <a:pPr fontAlgn="auto">
                <a:spcBef>
                  <a:spcPts val="0"/>
                </a:spcBef>
                <a:spcAft>
                  <a:spcPts val="0"/>
                </a:spcAft>
                <a:defRPr/>
              </a:pPr>
              <a:r>
                <a:rPr lang="en-US" sz="1400" b="1" dirty="0">
                  <a:latin typeface="+mn-lt"/>
                </a:rPr>
                <a:t>Rubber stopper</a:t>
              </a:r>
            </a:p>
          </p:txBody>
        </p:sp>
        <p:cxnSp>
          <p:nvCxnSpPr>
            <p:cNvPr id="16" name="Straight Arrow Connector 15"/>
            <p:cNvCxnSpPr/>
            <p:nvPr/>
          </p:nvCxnSpPr>
          <p:spPr>
            <a:xfrm>
              <a:off x="1692275" y="1628775"/>
              <a:ext cx="576263" cy="158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1619250" y="4941888"/>
              <a:ext cx="576263" cy="1587"/>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flipV="1">
              <a:off x="3059114" y="979488"/>
              <a:ext cx="598486" cy="11112"/>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9" name="TextBox 190"/>
            <p:cNvSpPr txBox="1">
              <a:spLocks noChangeArrowheads="1"/>
            </p:cNvSpPr>
            <p:nvPr/>
          </p:nvSpPr>
          <p:spPr bwMode="auto">
            <a:xfrm>
              <a:off x="437987" y="4698860"/>
              <a:ext cx="914033" cy="523220"/>
            </a:xfrm>
            <a:prstGeom prst="rect">
              <a:avLst/>
            </a:prstGeom>
            <a:noFill/>
            <a:ln w="9525">
              <a:noFill/>
              <a:miter lim="800000"/>
              <a:headEnd/>
              <a:tailEnd/>
            </a:ln>
          </p:spPr>
          <p:txBody>
            <a:bodyPr wrap="none">
              <a:spAutoFit/>
            </a:bodyPr>
            <a:lstStyle/>
            <a:p>
              <a:r>
                <a:rPr lang="en-US" sz="1400" b="1" dirty="0" smtClean="0">
                  <a:solidFill>
                    <a:srgbClr val="FF0000"/>
                  </a:solidFill>
                  <a:latin typeface="Calibri" pitchFamily="34" charset="0"/>
                </a:rPr>
                <a:t>Sieve </a:t>
              </a:r>
            </a:p>
            <a:p>
              <a:r>
                <a:rPr lang="en-US" sz="1400" b="1" dirty="0" smtClean="0">
                  <a:solidFill>
                    <a:srgbClr val="FF0000"/>
                  </a:solidFill>
                  <a:latin typeface="Calibri" pitchFamily="34" charset="0"/>
                </a:rPr>
                <a:t>Mesh 200</a:t>
              </a:r>
              <a:endParaRPr lang="en-US" sz="1400" b="1" dirty="0">
                <a:solidFill>
                  <a:srgbClr val="FF0000"/>
                </a:solidFill>
                <a:latin typeface="Calibri" pitchFamily="34" charset="0"/>
              </a:endParaRPr>
            </a:p>
          </p:txBody>
        </p:sp>
        <p:grpSp>
          <p:nvGrpSpPr>
            <p:cNvPr id="20" name="Group 200"/>
            <p:cNvGrpSpPr>
              <a:grpSpLocks/>
            </p:cNvGrpSpPr>
            <p:nvPr/>
          </p:nvGrpSpPr>
          <p:grpSpPr bwMode="auto">
            <a:xfrm>
              <a:off x="2411413" y="692150"/>
              <a:ext cx="576262" cy="2124075"/>
              <a:chOff x="6084168" y="1125538"/>
              <a:chExt cx="1153245" cy="3275012"/>
            </a:xfrm>
          </p:grpSpPr>
          <p:sp>
            <p:nvSpPr>
              <p:cNvPr id="21" name="Rectangle 20"/>
              <p:cNvSpPr/>
              <p:nvPr/>
            </p:nvSpPr>
            <p:spPr>
              <a:xfrm>
                <a:off x="6732273" y="1125538"/>
                <a:ext cx="358998" cy="359812"/>
              </a:xfrm>
              <a:prstGeom prst="rect">
                <a:avLst/>
              </a:prstGeom>
              <a:solidFill>
                <a:schemeClr val="bg1">
                  <a:lumMod val="5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fontAlgn="auto">
                  <a:spcBef>
                    <a:spcPts val="0"/>
                  </a:spcBef>
                  <a:spcAft>
                    <a:spcPts val="0"/>
                  </a:spcAft>
                  <a:defRPr/>
                </a:pPr>
                <a:endParaRPr lang="en-US"/>
              </a:p>
            </p:txBody>
          </p:sp>
          <p:sp>
            <p:nvSpPr>
              <p:cNvPr id="22" name="Rectangle 21"/>
              <p:cNvSpPr/>
              <p:nvPr/>
            </p:nvSpPr>
            <p:spPr>
              <a:xfrm>
                <a:off x="6227131" y="1125538"/>
                <a:ext cx="362176" cy="359812"/>
              </a:xfrm>
              <a:prstGeom prst="rect">
                <a:avLst/>
              </a:prstGeom>
              <a:solidFill>
                <a:schemeClr val="bg1">
                  <a:lumMod val="5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fontAlgn="auto">
                  <a:spcBef>
                    <a:spcPts val="0"/>
                  </a:spcBef>
                  <a:spcAft>
                    <a:spcPts val="0"/>
                  </a:spcAft>
                  <a:defRPr/>
                </a:pPr>
                <a:endParaRPr lang="en-US"/>
              </a:p>
            </p:txBody>
          </p:sp>
          <p:sp>
            <p:nvSpPr>
              <p:cNvPr id="23" name="Rectangle 22"/>
              <p:cNvSpPr/>
              <p:nvPr/>
            </p:nvSpPr>
            <p:spPr>
              <a:xfrm>
                <a:off x="6084168" y="2564781"/>
                <a:ext cx="1153245" cy="1835769"/>
              </a:xfrm>
              <a:prstGeom prst="rect">
                <a:avLst/>
              </a:prstGeom>
              <a:blipFill>
                <a:blip r:embed="rId2" cstate="prin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Rectangle 23"/>
              <p:cNvSpPr/>
              <p:nvPr/>
            </p:nvSpPr>
            <p:spPr>
              <a:xfrm>
                <a:off x="6084168" y="1485350"/>
                <a:ext cx="362176" cy="359810"/>
              </a:xfrm>
              <a:prstGeom prst="rect">
                <a:avLst/>
              </a:prstGeom>
              <a:solidFill>
                <a:schemeClr val="bg1">
                  <a:lumMod val="5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fontAlgn="auto">
                  <a:spcBef>
                    <a:spcPts val="0"/>
                  </a:spcBef>
                  <a:spcAft>
                    <a:spcPts val="0"/>
                  </a:spcAft>
                  <a:defRPr/>
                </a:pPr>
                <a:endParaRPr lang="en-US"/>
              </a:p>
            </p:txBody>
          </p:sp>
          <p:sp>
            <p:nvSpPr>
              <p:cNvPr id="25" name="Rectangle 24"/>
              <p:cNvSpPr/>
              <p:nvPr/>
            </p:nvSpPr>
            <p:spPr>
              <a:xfrm>
                <a:off x="6084168" y="1845159"/>
                <a:ext cx="505140" cy="64863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26" name="Straight Connector 25"/>
              <p:cNvCxnSpPr/>
              <p:nvPr/>
            </p:nvCxnSpPr>
            <p:spPr>
              <a:xfrm>
                <a:off x="6084168" y="2564781"/>
                <a:ext cx="1153245" cy="0"/>
              </a:xfrm>
              <a:prstGeom prst="line">
                <a:avLst/>
              </a:prstGeom>
              <a:ln w="19050">
                <a:solidFill>
                  <a:schemeClr val="accent4"/>
                </a:solidFill>
                <a:prstDash val="sysDash"/>
              </a:ln>
            </p:spPr>
            <p:style>
              <a:lnRef idx="1">
                <a:schemeClr val="accent1"/>
              </a:lnRef>
              <a:fillRef idx="0">
                <a:schemeClr val="accent1"/>
              </a:fillRef>
              <a:effectRef idx="0">
                <a:schemeClr val="accent1"/>
              </a:effectRef>
              <a:fontRef idx="minor">
                <a:schemeClr val="tx1"/>
              </a:fontRef>
            </p:style>
          </p:cxnSp>
          <p:sp>
            <p:nvSpPr>
              <p:cNvPr id="27" name="Rectangle 26"/>
              <p:cNvSpPr/>
              <p:nvPr/>
            </p:nvSpPr>
            <p:spPr>
              <a:xfrm>
                <a:off x="6732273" y="1845159"/>
                <a:ext cx="505140" cy="648639"/>
              </a:xfrm>
              <a:prstGeom prst="rect">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Rectangle 27"/>
              <p:cNvSpPr/>
              <p:nvPr/>
            </p:nvSpPr>
            <p:spPr>
              <a:xfrm>
                <a:off x="6875237" y="1485350"/>
                <a:ext cx="362176" cy="359810"/>
              </a:xfrm>
              <a:prstGeom prst="rect">
                <a:avLst/>
              </a:prstGeom>
              <a:solidFill>
                <a:schemeClr val="bg1">
                  <a:lumMod val="5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fontAlgn="auto">
                  <a:spcBef>
                    <a:spcPts val="0"/>
                  </a:spcBef>
                  <a:spcAft>
                    <a:spcPts val="0"/>
                  </a:spcAft>
                  <a:defRPr/>
                </a:pPr>
                <a:endParaRPr lang="en-US"/>
              </a:p>
            </p:txBody>
          </p:sp>
          <p:sp>
            <p:nvSpPr>
              <p:cNvPr id="29" name="Rectangle 28"/>
              <p:cNvSpPr/>
              <p:nvPr/>
            </p:nvSpPr>
            <p:spPr>
              <a:xfrm>
                <a:off x="6084168" y="2491350"/>
                <a:ext cx="73070" cy="73431"/>
              </a:xfrm>
              <a:prstGeom prst="rect">
                <a:avLst/>
              </a:prstGeom>
              <a:solidFill>
                <a:schemeClr val="bg1">
                  <a:lumMod val="50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fontAlgn="auto">
                  <a:spcBef>
                    <a:spcPts val="0"/>
                  </a:spcBef>
                  <a:spcAft>
                    <a:spcPts val="0"/>
                  </a:spcAft>
                  <a:defRPr/>
                </a:pPr>
                <a:endParaRPr lang="en-US"/>
              </a:p>
            </p:txBody>
          </p:sp>
          <p:sp>
            <p:nvSpPr>
              <p:cNvPr id="30" name="Rectangle 29"/>
              <p:cNvSpPr/>
              <p:nvPr/>
            </p:nvSpPr>
            <p:spPr>
              <a:xfrm>
                <a:off x="6230309" y="2491350"/>
                <a:ext cx="73070" cy="73431"/>
              </a:xfrm>
              <a:prstGeom prst="rect">
                <a:avLst/>
              </a:prstGeom>
              <a:solidFill>
                <a:schemeClr val="bg1">
                  <a:lumMod val="50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fontAlgn="auto">
                  <a:spcBef>
                    <a:spcPts val="0"/>
                  </a:spcBef>
                  <a:spcAft>
                    <a:spcPts val="0"/>
                  </a:spcAft>
                  <a:defRPr/>
                </a:pPr>
                <a:endParaRPr lang="en-US"/>
              </a:p>
            </p:txBody>
          </p:sp>
          <p:sp>
            <p:nvSpPr>
              <p:cNvPr id="31" name="Rectangle 30"/>
              <p:cNvSpPr/>
              <p:nvPr/>
            </p:nvSpPr>
            <p:spPr>
              <a:xfrm>
                <a:off x="6373273" y="2491350"/>
                <a:ext cx="73072" cy="73431"/>
              </a:xfrm>
              <a:prstGeom prst="rect">
                <a:avLst/>
              </a:prstGeom>
              <a:solidFill>
                <a:schemeClr val="bg1">
                  <a:lumMod val="50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fontAlgn="auto">
                  <a:spcBef>
                    <a:spcPts val="0"/>
                  </a:spcBef>
                  <a:spcAft>
                    <a:spcPts val="0"/>
                  </a:spcAft>
                  <a:defRPr/>
                </a:pPr>
                <a:endParaRPr lang="en-US"/>
              </a:p>
            </p:txBody>
          </p:sp>
          <p:sp>
            <p:nvSpPr>
              <p:cNvPr id="32" name="Rectangle 31"/>
              <p:cNvSpPr/>
              <p:nvPr/>
            </p:nvSpPr>
            <p:spPr>
              <a:xfrm>
                <a:off x="7167519" y="2491350"/>
                <a:ext cx="69894" cy="73431"/>
              </a:xfrm>
              <a:prstGeom prst="rect">
                <a:avLst/>
              </a:prstGeom>
              <a:solidFill>
                <a:schemeClr val="bg1">
                  <a:lumMod val="50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fontAlgn="auto">
                  <a:spcBef>
                    <a:spcPts val="0"/>
                  </a:spcBef>
                  <a:spcAft>
                    <a:spcPts val="0"/>
                  </a:spcAft>
                  <a:defRPr/>
                </a:pPr>
                <a:endParaRPr lang="en-US"/>
              </a:p>
            </p:txBody>
          </p:sp>
          <p:sp>
            <p:nvSpPr>
              <p:cNvPr id="33" name="Rectangle 32"/>
              <p:cNvSpPr/>
              <p:nvPr/>
            </p:nvSpPr>
            <p:spPr>
              <a:xfrm>
                <a:off x="7021378" y="2491350"/>
                <a:ext cx="73072" cy="73431"/>
              </a:xfrm>
              <a:prstGeom prst="rect">
                <a:avLst/>
              </a:prstGeom>
              <a:solidFill>
                <a:schemeClr val="bg1">
                  <a:lumMod val="50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fontAlgn="auto">
                  <a:spcBef>
                    <a:spcPts val="0"/>
                  </a:spcBef>
                  <a:spcAft>
                    <a:spcPts val="0"/>
                  </a:spcAft>
                  <a:defRPr/>
                </a:pPr>
                <a:endParaRPr lang="en-US"/>
              </a:p>
            </p:txBody>
          </p:sp>
          <p:sp>
            <p:nvSpPr>
              <p:cNvPr id="34" name="Rectangle 33"/>
              <p:cNvSpPr/>
              <p:nvPr/>
            </p:nvSpPr>
            <p:spPr>
              <a:xfrm>
                <a:off x="6878415" y="2491350"/>
                <a:ext cx="73070" cy="73431"/>
              </a:xfrm>
              <a:prstGeom prst="rect">
                <a:avLst/>
              </a:prstGeom>
              <a:solidFill>
                <a:schemeClr val="bg1">
                  <a:lumMod val="50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fontAlgn="auto">
                  <a:spcBef>
                    <a:spcPts val="0"/>
                  </a:spcBef>
                  <a:spcAft>
                    <a:spcPts val="0"/>
                  </a:spcAft>
                  <a:defRPr/>
                </a:pPr>
                <a:endParaRPr lang="en-US"/>
              </a:p>
            </p:txBody>
          </p:sp>
          <p:sp>
            <p:nvSpPr>
              <p:cNvPr id="35" name="Rectangle 34"/>
              <p:cNvSpPr/>
              <p:nvPr/>
            </p:nvSpPr>
            <p:spPr>
              <a:xfrm>
                <a:off x="6735449" y="2491350"/>
                <a:ext cx="69894" cy="73431"/>
              </a:xfrm>
              <a:prstGeom prst="rect">
                <a:avLst/>
              </a:prstGeom>
              <a:solidFill>
                <a:schemeClr val="bg1">
                  <a:lumMod val="50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fontAlgn="auto">
                  <a:spcBef>
                    <a:spcPts val="0"/>
                  </a:spcBef>
                  <a:spcAft>
                    <a:spcPts val="0"/>
                  </a:spcAft>
                  <a:defRPr/>
                </a:pPr>
                <a:endParaRPr lang="en-US"/>
              </a:p>
            </p:txBody>
          </p:sp>
          <p:sp>
            <p:nvSpPr>
              <p:cNvPr id="36" name="Rectangle 35"/>
              <p:cNvSpPr/>
              <p:nvPr/>
            </p:nvSpPr>
            <p:spPr>
              <a:xfrm>
                <a:off x="6519414" y="2491350"/>
                <a:ext cx="69894" cy="73431"/>
              </a:xfrm>
              <a:prstGeom prst="rect">
                <a:avLst/>
              </a:prstGeom>
              <a:solidFill>
                <a:schemeClr val="bg1">
                  <a:lumMod val="50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fontAlgn="auto">
                  <a:spcBef>
                    <a:spcPts val="0"/>
                  </a:spcBef>
                  <a:spcAft>
                    <a:spcPts val="0"/>
                  </a:spcAft>
                  <a:defRPr/>
                </a:pPr>
                <a:endParaRPr lang="en-US"/>
              </a:p>
            </p:txBody>
          </p:sp>
          <p:cxnSp>
            <p:nvCxnSpPr>
              <p:cNvPr id="37" name="Straight Connector 36"/>
              <p:cNvCxnSpPr/>
              <p:nvPr/>
            </p:nvCxnSpPr>
            <p:spPr>
              <a:xfrm>
                <a:off x="6084168" y="2491350"/>
                <a:ext cx="1153245" cy="0"/>
              </a:xfrm>
              <a:prstGeom prst="line">
                <a:avLst/>
              </a:prstGeom>
              <a:ln w="19050">
                <a:solidFill>
                  <a:schemeClr val="accent4"/>
                </a:solidFill>
                <a:prstDash val="sysDash"/>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6084168" y="2564781"/>
                <a:ext cx="1153245" cy="0"/>
              </a:xfrm>
              <a:prstGeom prst="line">
                <a:avLst/>
              </a:prstGeom>
              <a:ln w="19050">
                <a:solidFill>
                  <a:schemeClr val="accent4"/>
                </a:solidFill>
                <a:prstDash val="sysDash"/>
              </a:ln>
            </p:spPr>
            <p:style>
              <a:lnRef idx="1">
                <a:schemeClr val="accent1"/>
              </a:lnRef>
              <a:fillRef idx="0">
                <a:schemeClr val="accent1"/>
              </a:fillRef>
              <a:effectRef idx="0">
                <a:schemeClr val="accent1"/>
              </a:effectRef>
              <a:fontRef idx="minor">
                <a:schemeClr val="tx1"/>
              </a:fontRef>
            </p:style>
          </p:cxnSp>
          <p:sp>
            <p:nvSpPr>
              <p:cNvPr id="39" name="Rectangle 38"/>
              <p:cNvSpPr/>
              <p:nvPr/>
            </p:nvSpPr>
            <p:spPr>
              <a:xfrm>
                <a:off x="6443166" y="1485350"/>
                <a:ext cx="142965" cy="35981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0" name="Rectangle 39"/>
              <p:cNvSpPr/>
              <p:nvPr/>
            </p:nvSpPr>
            <p:spPr>
              <a:xfrm>
                <a:off x="6732273" y="1485350"/>
                <a:ext cx="142963" cy="35981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1" name="Rectangle 40"/>
              <p:cNvSpPr/>
              <p:nvPr/>
            </p:nvSpPr>
            <p:spPr>
              <a:xfrm>
                <a:off x="6084168" y="1845159"/>
                <a:ext cx="73070" cy="288828"/>
              </a:xfrm>
              <a:prstGeom prst="rect">
                <a:avLst/>
              </a:prstGeom>
              <a:solidFill>
                <a:schemeClr val="bg1">
                  <a:lumMod val="5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fontAlgn="auto">
                  <a:spcBef>
                    <a:spcPts val="0"/>
                  </a:spcBef>
                  <a:spcAft>
                    <a:spcPts val="0"/>
                  </a:spcAft>
                  <a:defRPr/>
                </a:pPr>
                <a:endParaRPr lang="en-US"/>
              </a:p>
            </p:txBody>
          </p:sp>
          <p:sp>
            <p:nvSpPr>
              <p:cNvPr id="42" name="Rectangle 41"/>
              <p:cNvSpPr/>
              <p:nvPr/>
            </p:nvSpPr>
            <p:spPr>
              <a:xfrm>
                <a:off x="7164343" y="1845159"/>
                <a:ext cx="73070" cy="288828"/>
              </a:xfrm>
              <a:prstGeom prst="rect">
                <a:avLst/>
              </a:prstGeom>
              <a:solidFill>
                <a:schemeClr val="bg1">
                  <a:lumMod val="5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fontAlgn="auto">
                  <a:spcBef>
                    <a:spcPts val="0"/>
                  </a:spcBef>
                  <a:spcAft>
                    <a:spcPts val="0"/>
                  </a:spcAft>
                  <a:defRPr/>
                </a:pPr>
                <a:endParaRPr lang="en-US"/>
              </a:p>
            </p:txBody>
          </p:sp>
        </p:grpSp>
        <p:grpSp>
          <p:nvGrpSpPr>
            <p:cNvPr id="43" name="Group 223"/>
            <p:cNvGrpSpPr>
              <a:grpSpLocks/>
            </p:cNvGrpSpPr>
            <p:nvPr/>
          </p:nvGrpSpPr>
          <p:grpSpPr bwMode="auto">
            <a:xfrm>
              <a:off x="2411413" y="4005263"/>
              <a:ext cx="576262" cy="1871662"/>
              <a:chOff x="6228184" y="1772816"/>
              <a:chExt cx="1153244" cy="2879725"/>
            </a:xfrm>
          </p:grpSpPr>
          <p:sp>
            <p:nvSpPr>
              <p:cNvPr id="44" name="Rectangle 43"/>
              <p:cNvSpPr/>
              <p:nvPr/>
            </p:nvSpPr>
            <p:spPr>
              <a:xfrm>
                <a:off x="6876289" y="4291049"/>
                <a:ext cx="358998" cy="361492"/>
              </a:xfrm>
              <a:prstGeom prst="rect">
                <a:avLst/>
              </a:prstGeom>
              <a:solidFill>
                <a:schemeClr val="bg1">
                  <a:lumMod val="5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fontAlgn="auto">
                  <a:spcBef>
                    <a:spcPts val="0"/>
                  </a:spcBef>
                  <a:spcAft>
                    <a:spcPts val="0"/>
                  </a:spcAft>
                  <a:defRPr/>
                </a:pPr>
                <a:endParaRPr lang="en-US"/>
              </a:p>
            </p:txBody>
          </p:sp>
          <p:sp>
            <p:nvSpPr>
              <p:cNvPr id="45" name="Rectangle 44"/>
              <p:cNvSpPr/>
              <p:nvPr/>
            </p:nvSpPr>
            <p:spPr>
              <a:xfrm>
                <a:off x="6371147" y="4291049"/>
                <a:ext cx="362176" cy="361492"/>
              </a:xfrm>
              <a:prstGeom prst="rect">
                <a:avLst/>
              </a:prstGeom>
              <a:solidFill>
                <a:schemeClr val="bg1">
                  <a:lumMod val="5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fontAlgn="auto">
                  <a:spcBef>
                    <a:spcPts val="0"/>
                  </a:spcBef>
                  <a:spcAft>
                    <a:spcPts val="0"/>
                  </a:spcAft>
                  <a:defRPr/>
                </a:pPr>
                <a:endParaRPr lang="en-US"/>
              </a:p>
            </p:txBody>
          </p:sp>
          <p:sp>
            <p:nvSpPr>
              <p:cNvPr id="46" name="Rectangle 45"/>
              <p:cNvSpPr/>
              <p:nvPr/>
            </p:nvSpPr>
            <p:spPr>
              <a:xfrm>
                <a:off x="6228184" y="1772816"/>
                <a:ext cx="1153244" cy="1438641"/>
              </a:xfrm>
              <a:prstGeom prst="rect">
                <a:avLst/>
              </a:prstGeom>
              <a:blipFill>
                <a:blip r:embed="rId2" cstate="prin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7" name="Rectangle 46"/>
              <p:cNvSpPr/>
              <p:nvPr/>
            </p:nvSpPr>
            <p:spPr>
              <a:xfrm>
                <a:off x="6228184" y="3211457"/>
                <a:ext cx="73070" cy="73275"/>
              </a:xfrm>
              <a:prstGeom prst="rect">
                <a:avLst/>
              </a:prstGeom>
              <a:solidFill>
                <a:schemeClr val="bg1">
                  <a:lumMod val="50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fontAlgn="auto">
                  <a:spcBef>
                    <a:spcPts val="0"/>
                  </a:spcBef>
                  <a:spcAft>
                    <a:spcPts val="0"/>
                  </a:spcAft>
                  <a:defRPr/>
                </a:pPr>
                <a:endParaRPr lang="en-US"/>
              </a:p>
            </p:txBody>
          </p:sp>
          <p:sp>
            <p:nvSpPr>
              <p:cNvPr id="48" name="Rectangle 47"/>
              <p:cNvSpPr/>
              <p:nvPr/>
            </p:nvSpPr>
            <p:spPr>
              <a:xfrm>
                <a:off x="6374325" y="3211457"/>
                <a:ext cx="73070" cy="73275"/>
              </a:xfrm>
              <a:prstGeom prst="rect">
                <a:avLst/>
              </a:prstGeom>
              <a:solidFill>
                <a:schemeClr val="bg1">
                  <a:lumMod val="50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fontAlgn="auto">
                  <a:spcBef>
                    <a:spcPts val="0"/>
                  </a:spcBef>
                  <a:spcAft>
                    <a:spcPts val="0"/>
                  </a:spcAft>
                  <a:defRPr/>
                </a:pPr>
                <a:endParaRPr lang="en-US"/>
              </a:p>
            </p:txBody>
          </p:sp>
          <p:sp>
            <p:nvSpPr>
              <p:cNvPr id="49" name="Rectangle 48"/>
              <p:cNvSpPr/>
              <p:nvPr/>
            </p:nvSpPr>
            <p:spPr>
              <a:xfrm>
                <a:off x="6517288" y="3211457"/>
                <a:ext cx="73072" cy="73275"/>
              </a:xfrm>
              <a:prstGeom prst="rect">
                <a:avLst/>
              </a:prstGeom>
              <a:solidFill>
                <a:schemeClr val="bg1">
                  <a:lumMod val="50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fontAlgn="auto">
                  <a:spcBef>
                    <a:spcPts val="0"/>
                  </a:spcBef>
                  <a:spcAft>
                    <a:spcPts val="0"/>
                  </a:spcAft>
                  <a:defRPr/>
                </a:pPr>
                <a:endParaRPr lang="en-US"/>
              </a:p>
            </p:txBody>
          </p:sp>
          <p:sp>
            <p:nvSpPr>
              <p:cNvPr id="50" name="Rectangle 49"/>
              <p:cNvSpPr/>
              <p:nvPr/>
            </p:nvSpPr>
            <p:spPr>
              <a:xfrm>
                <a:off x="7311534" y="3211457"/>
                <a:ext cx="69894" cy="73275"/>
              </a:xfrm>
              <a:prstGeom prst="rect">
                <a:avLst/>
              </a:prstGeom>
              <a:solidFill>
                <a:schemeClr val="bg1">
                  <a:lumMod val="50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fontAlgn="auto">
                  <a:spcBef>
                    <a:spcPts val="0"/>
                  </a:spcBef>
                  <a:spcAft>
                    <a:spcPts val="0"/>
                  </a:spcAft>
                  <a:defRPr/>
                </a:pPr>
                <a:endParaRPr lang="en-US"/>
              </a:p>
            </p:txBody>
          </p:sp>
          <p:sp>
            <p:nvSpPr>
              <p:cNvPr id="51" name="Rectangle 50"/>
              <p:cNvSpPr/>
              <p:nvPr/>
            </p:nvSpPr>
            <p:spPr>
              <a:xfrm>
                <a:off x="7165393" y="3211457"/>
                <a:ext cx="73072" cy="73275"/>
              </a:xfrm>
              <a:prstGeom prst="rect">
                <a:avLst/>
              </a:prstGeom>
              <a:solidFill>
                <a:schemeClr val="bg1">
                  <a:lumMod val="50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fontAlgn="auto">
                  <a:spcBef>
                    <a:spcPts val="0"/>
                  </a:spcBef>
                  <a:spcAft>
                    <a:spcPts val="0"/>
                  </a:spcAft>
                  <a:defRPr/>
                </a:pPr>
                <a:endParaRPr lang="en-US"/>
              </a:p>
            </p:txBody>
          </p:sp>
          <p:sp>
            <p:nvSpPr>
              <p:cNvPr id="52" name="Rectangle 51"/>
              <p:cNvSpPr/>
              <p:nvPr/>
            </p:nvSpPr>
            <p:spPr>
              <a:xfrm>
                <a:off x="7022430" y="3211457"/>
                <a:ext cx="73070" cy="73275"/>
              </a:xfrm>
              <a:prstGeom prst="rect">
                <a:avLst/>
              </a:prstGeom>
              <a:solidFill>
                <a:schemeClr val="bg1">
                  <a:lumMod val="50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fontAlgn="auto">
                  <a:spcBef>
                    <a:spcPts val="0"/>
                  </a:spcBef>
                  <a:spcAft>
                    <a:spcPts val="0"/>
                  </a:spcAft>
                  <a:defRPr/>
                </a:pPr>
                <a:endParaRPr lang="en-US"/>
              </a:p>
            </p:txBody>
          </p:sp>
          <p:sp>
            <p:nvSpPr>
              <p:cNvPr id="53" name="Rectangle 52"/>
              <p:cNvSpPr/>
              <p:nvPr/>
            </p:nvSpPr>
            <p:spPr>
              <a:xfrm>
                <a:off x="6879465" y="3211457"/>
                <a:ext cx="69894" cy="73275"/>
              </a:xfrm>
              <a:prstGeom prst="rect">
                <a:avLst/>
              </a:prstGeom>
              <a:solidFill>
                <a:schemeClr val="bg1">
                  <a:lumMod val="50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fontAlgn="auto">
                  <a:spcBef>
                    <a:spcPts val="0"/>
                  </a:spcBef>
                  <a:spcAft>
                    <a:spcPts val="0"/>
                  </a:spcAft>
                  <a:defRPr/>
                </a:pPr>
                <a:endParaRPr lang="en-US"/>
              </a:p>
            </p:txBody>
          </p:sp>
          <p:sp>
            <p:nvSpPr>
              <p:cNvPr id="54" name="Rectangle 53"/>
              <p:cNvSpPr/>
              <p:nvPr/>
            </p:nvSpPr>
            <p:spPr>
              <a:xfrm>
                <a:off x="6663430" y="3211457"/>
                <a:ext cx="69894" cy="73275"/>
              </a:xfrm>
              <a:prstGeom prst="rect">
                <a:avLst/>
              </a:prstGeom>
              <a:solidFill>
                <a:schemeClr val="bg1">
                  <a:lumMod val="50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fontAlgn="auto">
                  <a:spcBef>
                    <a:spcPts val="0"/>
                  </a:spcBef>
                  <a:spcAft>
                    <a:spcPts val="0"/>
                  </a:spcAft>
                  <a:defRPr/>
                </a:pPr>
                <a:endParaRPr lang="en-US"/>
              </a:p>
            </p:txBody>
          </p:sp>
          <p:cxnSp>
            <p:nvCxnSpPr>
              <p:cNvPr id="55" name="Straight Connector 54"/>
              <p:cNvCxnSpPr/>
              <p:nvPr/>
            </p:nvCxnSpPr>
            <p:spPr>
              <a:xfrm>
                <a:off x="6228184" y="3211457"/>
                <a:ext cx="1153244" cy="0"/>
              </a:xfrm>
              <a:prstGeom prst="line">
                <a:avLst/>
              </a:prstGeom>
              <a:ln w="19050">
                <a:solidFill>
                  <a:schemeClr val="accent4"/>
                </a:solidFill>
                <a:prstDash val="sysDash"/>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6228184" y="3284732"/>
                <a:ext cx="1153244" cy="0"/>
              </a:xfrm>
              <a:prstGeom prst="line">
                <a:avLst/>
              </a:prstGeom>
              <a:ln w="19050">
                <a:solidFill>
                  <a:schemeClr val="accent4"/>
                </a:solidFill>
                <a:prstDash val="sysDash"/>
              </a:ln>
            </p:spPr>
            <p:style>
              <a:lnRef idx="1">
                <a:schemeClr val="accent1"/>
              </a:lnRef>
              <a:fillRef idx="0">
                <a:schemeClr val="accent1"/>
              </a:fillRef>
              <a:effectRef idx="0">
                <a:schemeClr val="accent1"/>
              </a:effectRef>
              <a:fontRef idx="minor">
                <a:schemeClr val="tx1"/>
              </a:fontRef>
            </p:style>
          </p:cxnSp>
          <p:sp>
            <p:nvSpPr>
              <p:cNvPr id="57" name="Rectangle 56"/>
              <p:cNvSpPr/>
              <p:nvPr/>
            </p:nvSpPr>
            <p:spPr>
              <a:xfrm>
                <a:off x="6228184" y="3932000"/>
                <a:ext cx="358998" cy="359049"/>
              </a:xfrm>
              <a:prstGeom prst="rect">
                <a:avLst/>
              </a:prstGeom>
              <a:solidFill>
                <a:schemeClr val="bg1">
                  <a:lumMod val="5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fontAlgn="auto">
                  <a:spcBef>
                    <a:spcPts val="0"/>
                  </a:spcBef>
                  <a:spcAft>
                    <a:spcPts val="0"/>
                  </a:spcAft>
                  <a:defRPr/>
                </a:pPr>
                <a:endParaRPr lang="en-US"/>
              </a:p>
            </p:txBody>
          </p:sp>
          <p:sp>
            <p:nvSpPr>
              <p:cNvPr id="58" name="Rectangle 57"/>
              <p:cNvSpPr/>
              <p:nvPr/>
            </p:nvSpPr>
            <p:spPr>
              <a:xfrm>
                <a:off x="7019252" y="3932000"/>
                <a:ext cx="362176" cy="359049"/>
              </a:xfrm>
              <a:prstGeom prst="rect">
                <a:avLst/>
              </a:prstGeom>
              <a:solidFill>
                <a:schemeClr val="bg1">
                  <a:lumMod val="5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fontAlgn="auto">
                  <a:spcBef>
                    <a:spcPts val="0"/>
                  </a:spcBef>
                  <a:spcAft>
                    <a:spcPts val="0"/>
                  </a:spcAft>
                  <a:defRPr/>
                </a:pPr>
                <a:endParaRPr lang="en-US"/>
              </a:p>
            </p:txBody>
          </p:sp>
          <p:sp>
            <p:nvSpPr>
              <p:cNvPr id="59" name="Rectangle 58"/>
              <p:cNvSpPr/>
              <p:nvPr/>
            </p:nvSpPr>
            <p:spPr>
              <a:xfrm>
                <a:off x="6733323" y="3932000"/>
                <a:ext cx="142965" cy="359049"/>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fontAlgn="auto">
                  <a:spcBef>
                    <a:spcPts val="0"/>
                  </a:spcBef>
                  <a:spcAft>
                    <a:spcPts val="0"/>
                  </a:spcAft>
                  <a:defRPr/>
                </a:pPr>
                <a:endParaRPr lang="en-US"/>
              </a:p>
            </p:txBody>
          </p:sp>
          <p:sp>
            <p:nvSpPr>
              <p:cNvPr id="60" name="Rectangle 59"/>
              <p:cNvSpPr/>
              <p:nvPr/>
            </p:nvSpPr>
            <p:spPr>
              <a:xfrm>
                <a:off x="6876289" y="3932000"/>
                <a:ext cx="142963" cy="359049"/>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fontAlgn="auto">
                  <a:spcBef>
                    <a:spcPts val="0"/>
                  </a:spcBef>
                  <a:spcAft>
                    <a:spcPts val="0"/>
                  </a:spcAft>
                  <a:defRPr/>
                </a:pPr>
                <a:endParaRPr lang="en-US"/>
              </a:p>
            </p:txBody>
          </p:sp>
          <p:sp>
            <p:nvSpPr>
              <p:cNvPr id="61" name="Rectangle 60"/>
              <p:cNvSpPr/>
              <p:nvPr/>
            </p:nvSpPr>
            <p:spPr>
              <a:xfrm>
                <a:off x="6587182" y="3932000"/>
                <a:ext cx="146141" cy="359049"/>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fontAlgn="auto">
                  <a:spcBef>
                    <a:spcPts val="0"/>
                  </a:spcBef>
                  <a:spcAft>
                    <a:spcPts val="0"/>
                  </a:spcAft>
                  <a:defRPr/>
                </a:pPr>
                <a:endParaRPr lang="en-US"/>
              </a:p>
            </p:txBody>
          </p:sp>
          <p:sp>
            <p:nvSpPr>
              <p:cNvPr id="62" name="Rectangle 61"/>
              <p:cNvSpPr/>
              <p:nvPr/>
            </p:nvSpPr>
            <p:spPr>
              <a:xfrm>
                <a:off x="6228184" y="3284732"/>
                <a:ext cx="505139" cy="64726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3" name="Rectangle 62"/>
              <p:cNvSpPr/>
              <p:nvPr/>
            </p:nvSpPr>
            <p:spPr>
              <a:xfrm>
                <a:off x="6876289" y="3284732"/>
                <a:ext cx="505139" cy="64726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4" name="Rectangle 63"/>
              <p:cNvSpPr/>
              <p:nvPr/>
            </p:nvSpPr>
            <p:spPr>
              <a:xfrm>
                <a:off x="7308358" y="3572949"/>
                <a:ext cx="73070" cy="359051"/>
              </a:xfrm>
              <a:prstGeom prst="rect">
                <a:avLst/>
              </a:prstGeom>
              <a:solidFill>
                <a:schemeClr val="bg1">
                  <a:lumMod val="5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fontAlgn="auto">
                  <a:spcBef>
                    <a:spcPts val="0"/>
                  </a:spcBef>
                  <a:spcAft>
                    <a:spcPts val="0"/>
                  </a:spcAft>
                  <a:defRPr/>
                </a:pPr>
                <a:endParaRPr lang="en-US"/>
              </a:p>
            </p:txBody>
          </p:sp>
          <p:sp>
            <p:nvSpPr>
              <p:cNvPr id="65" name="Rectangle 64"/>
              <p:cNvSpPr/>
              <p:nvPr/>
            </p:nvSpPr>
            <p:spPr>
              <a:xfrm>
                <a:off x="6228184" y="3572949"/>
                <a:ext cx="73070" cy="359051"/>
              </a:xfrm>
              <a:prstGeom prst="rect">
                <a:avLst/>
              </a:prstGeom>
              <a:solidFill>
                <a:schemeClr val="bg1">
                  <a:lumMod val="5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fontAlgn="auto">
                  <a:spcBef>
                    <a:spcPts val="0"/>
                  </a:spcBef>
                  <a:spcAft>
                    <a:spcPts val="0"/>
                  </a:spcAft>
                  <a:defRPr/>
                </a:pPr>
                <a:endParaRPr lang="en-US"/>
              </a:p>
            </p:txBody>
          </p:sp>
        </p:grpSp>
        <p:sp>
          <p:nvSpPr>
            <p:cNvPr id="66" name="TextBox 65"/>
            <p:cNvSpPr txBox="1"/>
            <p:nvPr/>
          </p:nvSpPr>
          <p:spPr>
            <a:xfrm>
              <a:off x="3708400" y="5516563"/>
              <a:ext cx="1341521" cy="307777"/>
            </a:xfrm>
            <a:prstGeom prst="rect">
              <a:avLst/>
            </a:prstGeom>
            <a:noFill/>
          </p:spPr>
          <p:txBody>
            <a:bodyPr wrap="none">
              <a:spAutoFit/>
            </a:bodyPr>
            <a:lstStyle/>
            <a:p>
              <a:pPr fontAlgn="auto">
                <a:spcBef>
                  <a:spcPts val="0"/>
                </a:spcBef>
                <a:spcAft>
                  <a:spcPts val="0"/>
                </a:spcAft>
                <a:defRPr/>
              </a:pPr>
              <a:r>
                <a:rPr lang="en-US" sz="1400" b="1" dirty="0">
                  <a:latin typeface="+mn-lt"/>
                </a:rPr>
                <a:t>Rubber stopper</a:t>
              </a:r>
            </a:p>
          </p:txBody>
        </p:sp>
        <p:sp>
          <p:nvSpPr>
            <p:cNvPr id="67" name="TextBox 66"/>
            <p:cNvSpPr txBox="1"/>
            <p:nvPr/>
          </p:nvSpPr>
          <p:spPr>
            <a:xfrm>
              <a:off x="3779838" y="4868863"/>
              <a:ext cx="1341521" cy="523220"/>
            </a:xfrm>
            <a:prstGeom prst="rect">
              <a:avLst/>
            </a:prstGeom>
            <a:noFill/>
          </p:spPr>
          <p:txBody>
            <a:bodyPr wrap="none">
              <a:spAutoFit/>
            </a:bodyPr>
            <a:lstStyle/>
            <a:p>
              <a:pPr fontAlgn="auto">
                <a:spcBef>
                  <a:spcPts val="0"/>
                </a:spcBef>
                <a:spcAft>
                  <a:spcPts val="0"/>
                </a:spcAft>
                <a:defRPr/>
              </a:pPr>
              <a:r>
                <a:rPr lang="en-US" sz="1400" b="1" dirty="0">
                  <a:latin typeface="+mn-lt"/>
                </a:rPr>
                <a:t>Rubber </a:t>
              </a:r>
              <a:r>
                <a:rPr lang="en-US" sz="1400" b="1" dirty="0" smtClean="0">
                  <a:latin typeface="+mn-lt"/>
                </a:rPr>
                <a:t>stopper</a:t>
              </a:r>
            </a:p>
            <a:p>
              <a:pPr fontAlgn="auto">
                <a:spcBef>
                  <a:spcPts val="0"/>
                </a:spcBef>
                <a:spcAft>
                  <a:spcPts val="0"/>
                </a:spcAft>
                <a:defRPr/>
              </a:pPr>
              <a:r>
                <a:rPr lang="en-US" sz="1400" b="1" dirty="0" smtClean="0">
                  <a:latin typeface="+mn-lt"/>
                </a:rPr>
                <a:t>5 1/2</a:t>
              </a:r>
              <a:endParaRPr lang="en-US" sz="1400" b="1" dirty="0">
                <a:latin typeface="+mn-lt"/>
              </a:endParaRPr>
            </a:p>
          </p:txBody>
        </p:sp>
        <p:sp>
          <p:nvSpPr>
            <p:cNvPr id="68" name="TextBox 190"/>
            <p:cNvSpPr txBox="1">
              <a:spLocks noChangeArrowheads="1"/>
            </p:cNvSpPr>
            <p:nvPr/>
          </p:nvSpPr>
          <p:spPr bwMode="auto">
            <a:xfrm>
              <a:off x="628813" y="1006402"/>
              <a:ext cx="914033" cy="523220"/>
            </a:xfrm>
            <a:prstGeom prst="rect">
              <a:avLst/>
            </a:prstGeom>
            <a:noFill/>
            <a:ln w="9525">
              <a:noFill/>
              <a:miter lim="800000"/>
              <a:headEnd/>
              <a:tailEnd/>
            </a:ln>
          </p:spPr>
          <p:txBody>
            <a:bodyPr wrap="none">
              <a:spAutoFit/>
            </a:bodyPr>
            <a:lstStyle/>
            <a:p>
              <a:r>
                <a:rPr lang="en-US" sz="1400" b="1" dirty="0" smtClean="0">
                  <a:solidFill>
                    <a:srgbClr val="FF0000"/>
                  </a:solidFill>
                  <a:latin typeface="Calibri" pitchFamily="34" charset="0"/>
                </a:rPr>
                <a:t>Sieve </a:t>
              </a:r>
            </a:p>
            <a:p>
              <a:r>
                <a:rPr lang="en-US" sz="1400" b="1" dirty="0" smtClean="0">
                  <a:solidFill>
                    <a:srgbClr val="FF0000"/>
                  </a:solidFill>
                  <a:latin typeface="Calibri" pitchFamily="34" charset="0"/>
                </a:rPr>
                <a:t>Mesh 200</a:t>
              </a:r>
              <a:endParaRPr lang="en-US" sz="1400" b="1" dirty="0">
                <a:solidFill>
                  <a:srgbClr val="FF0000"/>
                </a:solidFill>
                <a:latin typeface="Calibri" pitchFamily="34" charset="0"/>
              </a:endParaRPr>
            </a:p>
          </p:txBody>
        </p:sp>
        <p:cxnSp>
          <p:nvCxnSpPr>
            <p:cNvPr id="69" name="Straight Arrow Connector 68"/>
            <p:cNvCxnSpPr>
              <a:endCxn id="58" idx="1"/>
            </p:cNvCxnSpPr>
            <p:nvPr/>
          </p:nvCxnSpPr>
          <p:spPr>
            <a:xfrm flipH="1">
              <a:off x="2806700" y="5516563"/>
              <a:ext cx="828675" cy="8731"/>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70" name="Straight Arrow Connector 69"/>
            <p:cNvCxnSpPr>
              <a:endCxn id="64" idx="0"/>
            </p:cNvCxnSpPr>
            <p:nvPr/>
          </p:nvCxnSpPr>
          <p:spPr>
            <a:xfrm flipH="1">
              <a:off x="2969419" y="5013325"/>
              <a:ext cx="721519" cy="161925"/>
            </a:xfrm>
            <a:prstGeom prst="straightConnector1">
              <a:avLst/>
            </a:prstGeom>
            <a:ln w="3492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71" name="Left Brace 70"/>
            <p:cNvSpPr/>
            <p:nvPr/>
          </p:nvSpPr>
          <p:spPr>
            <a:xfrm>
              <a:off x="1371600" y="1828800"/>
              <a:ext cx="304800" cy="2743200"/>
            </a:xfrm>
            <a:prstGeom prst="lef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2" name="TextBox 190"/>
            <p:cNvSpPr txBox="1">
              <a:spLocks noChangeArrowheads="1"/>
            </p:cNvSpPr>
            <p:nvPr/>
          </p:nvSpPr>
          <p:spPr bwMode="auto">
            <a:xfrm>
              <a:off x="533400" y="2895600"/>
              <a:ext cx="810799" cy="523220"/>
            </a:xfrm>
            <a:prstGeom prst="rect">
              <a:avLst/>
            </a:prstGeom>
            <a:noFill/>
            <a:ln w="9525">
              <a:noFill/>
              <a:miter lim="800000"/>
              <a:headEnd/>
              <a:tailEnd/>
            </a:ln>
          </p:spPr>
          <p:txBody>
            <a:bodyPr wrap="none">
              <a:spAutoFit/>
            </a:bodyPr>
            <a:lstStyle/>
            <a:p>
              <a:r>
                <a:rPr lang="en-US" sz="1400" b="1" dirty="0" smtClean="0">
                  <a:solidFill>
                    <a:srgbClr val="FF0000"/>
                  </a:solidFill>
                  <a:latin typeface="Calibri" pitchFamily="34" charset="0"/>
                </a:rPr>
                <a:t>Internal </a:t>
              </a:r>
            </a:p>
            <a:p>
              <a:r>
                <a:rPr lang="en-US" sz="1400" b="1" dirty="0" smtClean="0">
                  <a:solidFill>
                    <a:srgbClr val="FF0000"/>
                  </a:solidFill>
                  <a:latin typeface="Calibri" pitchFamily="34" charset="0"/>
                </a:rPr>
                <a:t>Taps</a:t>
              </a:r>
            </a:p>
          </p:txBody>
        </p:sp>
      </p:gr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1066800"/>
            <a:ext cx="2667000" cy="646331"/>
          </a:xfrm>
          <a:prstGeom prst="rect">
            <a:avLst/>
          </a:prstGeom>
          <a:noFill/>
        </p:spPr>
        <p:txBody>
          <a:bodyPr wrap="square" rtlCol="0">
            <a:spAutoFit/>
          </a:bodyPr>
          <a:lstStyle/>
          <a:p>
            <a:r>
              <a:rPr lang="en-US" sz="3600" b="1" u="sng" dirty="0" smtClean="0">
                <a:solidFill>
                  <a:srgbClr val="008000"/>
                </a:solidFill>
              </a:rPr>
              <a:t>Anionic s</a:t>
            </a:r>
            <a:r>
              <a:rPr lang="en-US" sz="3600" b="1" dirty="0" smtClean="0">
                <a:solidFill>
                  <a:srgbClr val="008000"/>
                </a:solidFill>
              </a:rPr>
              <a:t> </a:t>
            </a:r>
            <a:endParaRPr lang="en-US" sz="3600" b="1" dirty="0">
              <a:solidFill>
                <a:srgbClr val="008000"/>
              </a:solidFill>
            </a:endParaRPr>
          </a:p>
        </p:txBody>
      </p:sp>
      <p:sp>
        <p:nvSpPr>
          <p:cNvPr id="3" name="TextBox 2"/>
          <p:cNvSpPr txBox="1"/>
          <p:nvPr/>
        </p:nvSpPr>
        <p:spPr>
          <a:xfrm>
            <a:off x="3200400" y="1066800"/>
            <a:ext cx="2663934" cy="646331"/>
          </a:xfrm>
          <a:prstGeom prst="rect">
            <a:avLst/>
          </a:prstGeom>
          <a:noFill/>
        </p:spPr>
        <p:txBody>
          <a:bodyPr wrap="none" rtlCol="0">
            <a:spAutoFit/>
          </a:bodyPr>
          <a:lstStyle/>
          <a:p>
            <a:r>
              <a:rPr lang="es-MX" sz="3600" b="1" u="sng" dirty="0" err="1" smtClean="0">
                <a:solidFill>
                  <a:srgbClr val="FF0000"/>
                </a:solidFill>
              </a:rPr>
              <a:t>Zwitterionics</a:t>
            </a:r>
            <a:endParaRPr lang="en-US" sz="3600" b="1" u="sng" dirty="0">
              <a:solidFill>
                <a:srgbClr val="FF0000"/>
              </a:solidFill>
            </a:endParaRPr>
          </a:p>
        </p:txBody>
      </p:sp>
      <p:sp>
        <p:nvSpPr>
          <p:cNvPr id="4" name="TextBox 3"/>
          <p:cNvSpPr txBox="1"/>
          <p:nvPr/>
        </p:nvSpPr>
        <p:spPr>
          <a:xfrm>
            <a:off x="6629400" y="1066800"/>
            <a:ext cx="1914820" cy="646331"/>
          </a:xfrm>
          <a:prstGeom prst="rect">
            <a:avLst/>
          </a:prstGeom>
          <a:noFill/>
        </p:spPr>
        <p:txBody>
          <a:bodyPr wrap="none" rtlCol="0">
            <a:spAutoFit/>
          </a:bodyPr>
          <a:lstStyle/>
          <a:p>
            <a:r>
              <a:rPr lang="es-MX" sz="3600" b="1" u="sng" dirty="0" err="1" smtClean="0">
                <a:solidFill>
                  <a:srgbClr val="0070C0"/>
                </a:solidFill>
              </a:rPr>
              <a:t>Cationics</a:t>
            </a:r>
            <a:endParaRPr lang="en-US" sz="3600" b="1" u="sng" dirty="0">
              <a:solidFill>
                <a:srgbClr val="0070C0"/>
              </a:solidFill>
            </a:endParaRPr>
          </a:p>
        </p:txBody>
      </p:sp>
      <p:sp>
        <p:nvSpPr>
          <p:cNvPr id="5" name="TextBox 4"/>
          <p:cNvSpPr txBox="1"/>
          <p:nvPr/>
        </p:nvSpPr>
        <p:spPr>
          <a:xfrm>
            <a:off x="685800" y="2667000"/>
            <a:ext cx="1425134" cy="3108543"/>
          </a:xfrm>
          <a:prstGeom prst="rect">
            <a:avLst/>
          </a:prstGeom>
          <a:noFill/>
        </p:spPr>
        <p:txBody>
          <a:bodyPr wrap="none" rtlCol="0">
            <a:spAutoFit/>
          </a:bodyPr>
          <a:lstStyle/>
          <a:p>
            <a:r>
              <a:rPr lang="es-MX" sz="2800" dirty="0" smtClean="0">
                <a:solidFill>
                  <a:srgbClr val="008000"/>
                </a:solidFill>
              </a:rPr>
              <a:t>A1</a:t>
            </a:r>
          </a:p>
          <a:p>
            <a:r>
              <a:rPr lang="es-MX" sz="2800" dirty="0" smtClean="0">
                <a:solidFill>
                  <a:srgbClr val="008000"/>
                </a:solidFill>
              </a:rPr>
              <a:t>A2</a:t>
            </a:r>
          </a:p>
          <a:p>
            <a:r>
              <a:rPr lang="es-MX" sz="2800" dirty="0" smtClean="0">
                <a:solidFill>
                  <a:srgbClr val="008000"/>
                </a:solidFill>
              </a:rPr>
              <a:t>A3</a:t>
            </a:r>
          </a:p>
          <a:p>
            <a:r>
              <a:rPr lang="es-MX" sz="2800" dirty="0" smtClean="0">
                <a:solidFill>
                  <a:srgbClr val="008000"/>
                </a:solidFill>
              </a:rPr>
              <a:t>A4,A5</a:t>
            </a:r>
          </a:p>
          <a:p>
            <a:r>
              <a:rPr lang="es-MX" sz="2800" dirty="0" smtClean="0">
                <a:solidFill>
                  <a:srgbClr val="008000"/>
                </a:solidFill>
              </a:rPr>
              <a:t>A6,A7</a:t>
            </a:r>
          </a:p>
          <a:p>
            <a:r>
              <a:rPr lang="es-MX" sz="2800" dirty="0" smtClean="0">
                <a:solidFill>
                  <a:srgbClr val="008000"/>
                </a:solidFill>
              </a:rPr>
              <a:t>A8,A9</a:t>
            </a:r>
          </a:p>
          <a:p>
            <a:r>
              <a:rPr lang="es-MX" sz="2800" dirty="0" smtClean="0">
                <a:solidFill>
                  <a:srgbClr val="008000"/>
                </a:solidFill>
              </a:rPr>
              <a:t>A10,A11</a:t>
            </a:r>
            <a:endParaRPr lang="en-US" sz="2800" dirty="0">
              <a:solidFill>
                <a:srgbClr val="008000"/>
              </a:solidFill>
            </a:endParaRPr>
          </a:p>
        </p:txBody>
      </p:sp>
      <p:sp>
        <p:nvSpPr>
          <p:cNvPr id="6" name="TextBox 5"/>
          <p:cNvSpPr txBox="1"/>
          <p:nvPr/>
        </p:nvSpPr>
        <p:spPr>
          <a:xfrm>
            <a:off x="3657600" y="2667000"/>
            <a:ext cx="535724" cy="1384995"/>
          </a:xfrm>
          <a:prstGeom prst="rect">
            <a:avLst/>
          </a:prstGeom>
          <a:noFill/>
        </p:spPr>
        <p:txBody>
          <a:bodyPr wrap="none" rtlCol="0">
            <a:spAutoFit/>
          </a:bodyPr>
          <a:lstStyle/>
          <a:p>
            <a:r>
              <a:rPr lang="es-MX" sz="2800" dirty="0" smtClean="0">
                <a:solidFill>
                  <a:srgbClr val="FF0000"/>
                </a:solidFill>
              </a:rPr>
              <a:t>Z1</a:t>
            </a:r>
            <a:endParaRPr lang="es-MX" sz="2800" baseline="-25000" dirty="0" smtClean="0">
              <a:solidFill>
                <a:srgbClr val="FF0000"/>
              </a:solidFill>
            </a:endParaRPr>
          </a:p>
          <a:p>
            <a:r>
              <a:rPr lang="es-MX" sz="2800" dirty="0" smtClean="0">
                <a:solidFill>
                  <a:srgbClr val="FF0000"/>
                </a:solidFill>
              </a:rPr>
              <a:t>Z2</a:t>
            </a:r>
            <a:endParaRPr lang="es-MX" sz="2800" baseline="-25000" dirty="0" smtClean="0">
              <a:solidFill>
                <a:srgbClr val="FF0000"/>
              </a:solidFill>
            </a:endParaRPr>
          </a:p>
          <a:p>
            <a:r>
              <a:rPr lang="es-MX" sz="2800" dirty="0" smtClean="0">
                <a:solidFill>
                  <a:srgbClr val="FF0000"/>
                </a:solidFill>
              </a:rPr>
              <a:t>Z3</a:t>
            </a:r>
            <a:endParaRPr lang="es-MX" sz="2800" baseline="-25000" dirty="0" smtClean="0">
              <a:solidFill>
                <a:srgbClr val="FF0000"/>
              </a:solidFill>
            </a:endParaRPr>
          </a:p>
        </p:txBody>
      </p:sp>
      <p:sp>
        <p:nvSpPr>
          <p:cNvPr id="7" name="TextBox 6"/>
          <p:cNvSpPr txBox="1"/>
          <p:nvPr/>
        </p:nvSpPr>
        <p:spPr>
          <a:xfrm>
            <a:off x="6732240" y="2564904"/>
            <a:ext cx="558166" cy="1815882"/>
          </a:xfrm>
          <a:prstGeom prst="rect">
            <a:avLst/>
          </a:prstGeom>
          <a:noFill/>
        </p:spPr>
        <p:txBody>
          <a:bodyPr wrap="none" rtlCol="0">
            <a:spAutoFit/>
          </a:bodyPr>
          <a:lstStyle/>
          <a:p>
            <a:r>
              <a:rPr lang="es-MX" sz="2800" dirty="0" smtClean="0">
                <a:solidFill>
                  <a:srgbClr val="0070C0"/>
                </a:solidFill>
              </a:rPr>
              <a:t>C1</a:t>
            </a:r>
            <a:endParaRPr lang="es-MX" sz="2800" baseline="-25000" dirty="0" smtClean="0">
              <a:solidFill>
                <a:srgbClr val="0070C0"/>
              </a:solidFill>
            </a:endParaRPr>
          </a:p>
          <a:p>
            <a:r>
              <a:rPr lang="es-MX" sz="2800" dirty="0" smtClean="0">
                <a:solidFill>
                  <a:srgbClr val="0070C0"/>
                </a:solidFill>
              </a:rPr>
              <a:t>C2</a:t>
            </a:r>
            <a:endParaRPr lang="es-MX" sz="2800" baseline="-25000" dirty="0" smtClean="0">
              <a:solidFill>
                <a:srgbClr val="0070C0"/>
              </a:solidFill>
            </a:endParaRPr>
          </a:p>
          <a:p>
            <a:r>
              <a:rPr lang="es-MX" sz="2800" dirty="0" smtClean="0">
                <a:solidFill>
                  <a:srgbClr val="0070C0"/>
                </a:solidFill>
              </a:rPr>
              <a:t>C3</a:t>
            </a:r>
            <a:endParaRPr lang="es-MX" sz="2800" baseline="-25000" dirty="0" smtClean="0">
              <a:solidFill>
                <a:srgbClr val="0070C0"/>
              </a:solidFill>
            </a:endParaRPr>
          </a:p>
          <a:p>
            <a:r>
              <a:rPr lang="es-MX" sz="2800" dirty="0" smtClean="0">
                <a:solidFill>
                  <a:srgbClr val="0070C0"/>
                </a:solidFill>
              </a:rPr>
              <a:t>C4</a:t>
            </a:r>
            <a:endParaRPr lang="es-MX" sz="2800" baseline="-25000" dirty="0" smtClean="0">
              <a:solidFill>
                <a:srgbClr val="0070C0"/>
              </a:solidFill>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nvGraphicFramePr>
        <p:xfrm>
          <a:off x="1475656" y="1988840"/>
          <a:ext cx="5212080" cy="3302655"/>
        </p:xfrm>
        <a:graphic>
          <a:graphicData uri="http://schemas.openxmlformats.org/drawingml/2006/chart">
            <c:chart xmlns:c="http://schemas.openxmlformats.org/drawingml/2006/chart" xmlns:r="http://schemas.openxmlformats.org/officeDocument/2006/relationships" r:id="rId2"/>
          </a:graphicData>
        </a:graphic>
      </p:graphicFrame>
      <p:sp>
        <p:nvSpPr>
          <p:cNvPr id="126977" name="Rectangle 1"/>
          <p:cNvSpPr>
            <a:spLocks noChangeArrowheads="1"/>
          </p:cNvSpPr>
          <p:nvPr/>
        </p:nvSpPr>
        <p:spPr bwMode="auto">
          <a:xfrm>
            <a:off x="971600" y="5669469"/>
            <a:ext cx="6948264"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600" i="0" u="none" strike="noStrike" cap="none" normalizeH="0" baseline="0" dirty="0" smtClean="0">
                <a:ln>
                  <a:noFill/>
                </a:ln>
                <a:solidFill>
                  <a:schemeClr val="tx1"/>
                </a:solidFill>
                <a:effectLst/>
                <a:latin typeface="Arial" pitchFamily="34" charset="0"/>
                <a:ea typeface="Calibri" pitchFamily="34" charset="0"/>
                <a:cs typeface="Arial" pitchFamily="34" charset="0"/>
              </a:rPr>
              <a:t>Apparent viscosity vs. total flow rate for quality between 0.7 and 0.78 at 94°C, 1% A2 in </a:t>
            </a:r>
            <a:r>
              <a:rPr kumimoji="0" lang="en-US" sz="160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NaCl</a:t>
            </a:r>
            <a:r>
              <a:rPr kumimoji="0" lang="en-US" sz="1600" i="0" u="none" strike="noStrike" cap="none" normalizeH="0" baseline="0" dirty="0" smtClean="0">
                <a:ln>
                  <a:noFill/>
                </a:ln>
                <a:solidFill>
                  <a:schemeClr val="tx1"/>
                </a:solidFill>
                <a:effectLst/>
                <a:latin typeface="Arial" pitchFamily="34" charset="0"/>
                <a:ea typeface="Calibri" pitchFamily="34" charset="0"/>
                <a:cs typeface="Arial" pitchFamily="34" charset="0"/>
              </a:rPr>
              <a:t> brine at seawater ionic strength.</a:t>
            </a:r>
            <a:endParaRPr kumimoji="0" lang="en-US" sz="2400" i="0" u="none" strike="noStrike" cap="none" normalizeH="0" baseline="0" dirty="0" smtClean="0">
              <a:ln>
                <a:noFill/>
              </a:ln>
              <a:solidFill>
                <a:schemeClr val="tx1"/>
              </a:solidFill>
              <a:effectLst/>
              <a:latin typeface="Arial" pitchFamily="34" charset="0"/>
            </a:endParaRPr>
          </a:p>
        </p:txBody>
      </p:sp>
      <p:sp>
        <p:nvSpPr>
          <p:cNvPr id="4" name="TextBox 3"/>
          <p:cNvSpPr txBox="1"/>
          <p:nvPr/>
        </p:nvSpPr>
        <p:spPr>
          <a:xfrm>
            <a:off x="2411760" y="620688"/>
            <a:ext cx="3949736" cy="461665"/>
          </a:xfrm>
          <a:prstGeom prst="rect">
            <a:avLst/>
          </a:prstGeom>
          <a:noFill/>
        </p:spPr>
        <p:txBody>
          <a:bodyPr wrap="none" rtlCol="0">
            <a:spAutoFit/>
          </a:bodyPr>
          <a:lstStyle/>
          <a:p>
            <a:r>
              <a:rPr lang="en-US" sz="2400" dirty="0" smtClean="0"/>
              <a:t>Shear thinning foam behavior </a:t>
            </a:r>
            <a:endParaRPr lang="en-US" sz="2400"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nvGraphicFramePr>
        <p:xfrm>
          <a:off x="2267744" y="1916832"/>
          <a:ext cx="5128054" cy="3632887"/>
        </p:xfrm>
        <a:graphic>
          <a:graphicData uri="http://schemas.openxmlformats.org/drawingml/2006/chart">
            <c:chart xmlns:c="http://schemas.openxmlformats.org/drawingml/2006/chart" xmlns:r="http://schemas.openxmlformats.org/officeDocument/2006/relationships" r:id="rId2"/>
          </a:graphicData>
        </a:graphic>
      </p:graphicFrame>
      <p:sp>
        <p:nvSpPr>
          <p:cNvPr id="3" name="Rectangle 2"/>
          <p:cNvSpPr/>
          <p:nvPr/>
        </p:nvSpPr>
        <p:spPr>
          <a:xfrm>
            <a:off x="539552" y="5877272"/>
            <a:ext cx="8136904" cy="646331"/>
          </a:xfrm>
          <a:prstGeom prst="rect">
            <a:avLst/>
          </a:prstGeom>
        </p:spPr>
        <p:txBody>
          <a:bodyPr wrap="square">
            <a:spAutoFit/>
          </a:bodyPr>
          <a:lstStyle/>
          <a:p>
            <a:r>
              <a:rPr lang="en-US" dirty="0" smtClean="0"/>
              <a:t>Solubility map at room temperature for the pseudo ternary surfactant system. 1% Overall surfactant concentration in synthetic seawater for Z-A-C. </a:t>
            </a:r>
            <a:endParaRPr lang="en-US" dirty="0"/>
          </a:p>
        </p:txBody>
      </p:sp>
      <p:pic>
        <p:nvPicPr>
          <p:cNvPr id="120833" name="Picture 1"/>
          <p:cNvPicPr>
            <a:picLocks noChangeAspect="1" noChangeArrowheads="1"/>
          </p:cNvPicPr>
          <p:nvPr/>
        </p:nvPicPr>
        <p:blipFill>
          <a:blip r:embed="rId3" cstate="print"/>
          <a:srcRect l="10733"/>
          <a:stretch>
            <a:fillRect/>
          </a:stretch>
        </p:blipFill>
        <p:spPr bwMode="auto">
          <a:xfrm rot="7320000" flipV="1">
            <a:off x="1020811" y="2847731"/>
            <a:ext cx="3672408" cy="1132782"/>
          </a:xfrm>
          <a:prstGeom prst="rect">
            <a:avLst/>
          </a:prstGeom>
          <a:noFill/>
        </p:spPr>
      </p:pic>
      <p:sp>
        <p:nvSpPr>
          <p:cNvPr id="6" name="Rectangle 5"/>
          <p:cNvSpPr/>
          <p:nvPr/>
        </p:nvSpPr>
        <p:spPr>
          <a:xfrm>
            <a:off x="2267744" y="692696"/>
            <a:ext cx="6696744" cy="1323439"/>
          </a:xfrm>
          <a:prstGeom prst="rect">
            <a:avLst/>
          </a:prstGeom>
        </p:spPr>
        <p:txBody>
          <a:bodyPr wrap="square">
            <a:spAutoFit/>
          </a:bodyPr>
          <a:lstStyle/>
          <a:p>
            <a:pPr algn="ctr"/>
            <a:r>
              <a:rPr lang="en-US" sz="2000" b="1" dirty="0" smtClean="0"/>
              <a:t>Solubility map is needed to know the range of concentrations to be studied</a:t>
            </a:r>
          </a:p>
          <a:p>
            <a:pPr algn="ctr"/>
            <a:r>
              <a:rPr lang="en-US" sz="2000" b="1" dirty="0" smtClean="0">
                <a:solidFill>
                  <a:srgbClr val="0033CC"/>
                </a:solidFill>
              </a:rPr>
              <a:t>1% Surfactant solution in Seawater</a:t>
            </a:r>
          </a:p>
          <a:p>
            <a:pPr algn="ctr"/>
            <a:r>
              <a:rPr lang="en-US" sz="2000" b="1" dirty="0" smtClean="0">
                <a:solidFill>
                  <a:srgbClr val="0033CC"/>
                </a:solidFill>
              </a:rPr>
              <a:t>30</a:t>
            </a:r>
            <a:r>
              <a:rPr lang="en-US" sz="2000" b="1" dirty="0" smtClean="0">
                <a:solidFill>
                  <a:srgbClr val="0033CC"/>
                </a:solidFill>
                <a:cs typeface="Arial"/>
              </a:rPr>
              <a:t>º C (Similar at 94ºC)</a:t>
            </a:r>
            <a:endParaRPr lang="en-US" sz="2000" b="1" baseline="-25000" dirty="0">
              <a:solidFill>
                <a:srgbClr val="0033CC"/>
              </a:solidFill>
            </a:endParaRPr>
          </a:p>
        </p:txBody>
      </p:sp>
      <p:sp>
        <p:nvSpPr>
          <p:cNvPr id="7" name="TextBox 13"/>
          <p:cNvSpPr txBox="1"/>
          <p:nvPr/>
        </p:nvSpPr>
        <p:spPr>
          <a:xfrm rot="3240000">
            <a:off x="5417822" y="3301129"/>
            <a:ext cx="1102481" cy="338554"/>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b="1" dirty="0" smtClean="0">
                <a:solidFill>
                  <a:srgbClr val="FF0000"/>
                </a:solidFill>
              </a:rPr>
              <a:t>Precipitate</a:t>
            </a:r>
            <a:endParaRPr lang="en-US" sz="1600" b="1" dirty="0">
              <a:solidFill>
                <a:srgbClr val="FF0000"/>
              </a:solidFill>
            </a:endParaRPr>
          </a:p>
        </p:txBody>
      </p:sp>
      <p:sp>
        <p:nvSpPr>
          <p:cNvPr id="8" name="TextBox 14"/>
          <p:cNvSpPr txBox="1"/>
          <p:nvPr/>
        </p:nvSpPr>
        <p:spPr>
          <a:xfrm rot="18120000">
            <a:off x="3520323" y="2880800"/>
            <a:ext cx="1102481" cy="338554"/>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b="1" dirty="0" smtClean="0">
                <a:solidFill>
                  <a:srgbClr val="FF0000"/>
                </a:solidFill>
              </a:rPr>
              <a:t>Precipitate</a:t>
            </a:r>
            <a:endParaRPr lang="en-US" sz="1600" b="1" dirty="0">
              <a:solidFill>
                <a:srgbClr val="FF0000"/>
              </a:solidFill>
            </a:endParaRPr>
          </a:p>
        </p:txBody>
      </p:sp>
      <p:sp>
        <p:nvSpPr>
          <p:cNvPr id="9" name="TextBox 16"/>
          <p:cNvSpPr txBox="1"/>
          <p:nvPr/>
        </p:nvSpPr>
        <p:spPr>
          <a:xfrm rot="18120000">
            <a:off x="2697460" y="4476707"/>
            <a:ext cx="620683" cy="338554"/>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b="1" dirty="0" smtClean="0">
                <a:solidFill>
                  <a:schemeClr val="bg2">
                    <a:lumMod val="50000"/>
                  </a:schemeClr>
                </a:solidFill>
              </a:rPr>
              <a:t>Clear</a:t>
            </a:r>
            <a:endParaRPr lang="en-US" sz="1600" b="1" dirty="0">
              <a:solidFill>
                <a:schemeClr val="bg2">
                  <a:lumMod val="50000"/>
                </a:schemeClr>
              </a:solidFill>
            </a:endParaRPr>
          </a:p>
        </p:txBody>
      </p:sp>
      <p:sp>
        <p:nvSpPr>
          <p:cNvPr id="10" name="TextBox 15"/>
          <p:cNvSpPr txBox="1"/>
          <p:nvPr/>
        </p:nvSpPr>
        <p:spPr>
          <a:xfrm>
            <a:off x="3995936" y="5517232"/>
            <a:ext cx="1443024" cy="338554"/>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b="1" dirty="0" smtClean="0">
                <a:solidFill>
                  <a:schemeClr val="bg2">
                    <a:lumMod val="50000"/>
                  </a:schemeClr>
                </a:solidFill>
              </a:rPr>
              <a:t>Clear solutions</a:t>
            </a:r>
            <a:endParaRPr lang="en-US" sz="1600" b="1" dirty="0">
              <a:solidFill>
                <a:schemeClr val="bg2">
                  <a:lumMod val="50000"/>
                </a:schemeClr>
              </a:solidFill>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577935B-8CB5-4E13-9134-C122B327F43F}" type="slidenum">
              <a:rPr lang="en-US" smtClean="0"/>
              <a:pPr/>
              <a:t>36</a:t>
            </a:fld>
            <a:endParaRPr lang="en-US"/>
          </a:p>
        </p:txBody>
      </p:sp>
      <p:sp>
        <p:nvSpPr>
          <p:cNvPr id="3" name="Rectangle 2"/>
          <p:cNvSpPr/>
          <p:nvPr/>
        </p:nvSpPr>
        <p:spPr>
          <a:xfrm>
            <a:off x="5111820" y="937981"/>
            <a:ext cx="3780838" cy="294169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09137" y="1766301"/>
            <a:ext cx="4283521" cy="18235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Slide Number Placeholder 1"/>
          <p:cNvSpPr txBox="1">
            <a:spLocks/>
          </p:cNvSpPr>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577935B-8CB5-4E13-9134-C122B327F43F}" type="slidenum">
              <a:rPr lang="en-US" smtClean="0"/>
              <a:pPr/>
              <a:t>36</a:t>
            </a:fld>
            <a:endParaRPr lang="en-US"/>
          </a:p>
        </p:txBody>
      </p:sp>
      <p:grpSp>
        <p:nvGrpSpPr>
          <p:cNvPr id="6" name="Group 5"/>
          <p:cNvGrpSpPr/>
          <p:nvPr/>
        </p:nvGrpSpPr>
        <p:grpSpPr>
          <a:xfrm rot="5400000">
            <a:off x="-769505" y="3513921"/>
            <a:ext cx="3441384" cy="1399335"/>
            <a:chOff x="395536" y="332656"/>
            <a:chExt cx="7848872" cy="3744416"/>
          </a:xfrm>
        </p:grpSpPr>
        <p:cxnSp>
          <p:nvCxnSpPr>
            <p:cNvPr id="7" name="Straight Connector 6"/>
            <p:cNvCxnSpPr/>
            <p:nvPr/>
          </p:nvCxnSpPr>
          <p:spPr>
            <a:xfrm>
              <a:off x="827584" y="4077072"/>
              <a:ext cx="7128792"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4644008" y="3212976"/>
              <a:ext cx="324036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827584" y="3212976"/>
              <a:ext cx="3096344"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pic>
          <p:nvPicPr>
            <p:cNvPr id="10" name="Picture 2"/>
            <p:cNvPicPr>
              <a:picLocks noChangeAspect="1" noChangeArrowheads="1"/>
            </p:cNvPicPr>
            <p:nvPr/>
          </p:nvPicPr>
          <p:blipFill>
            <a:blip r:embed="rId3" cstate="print"/>
            <a:srcRect l="34032" t="10948" r="34367" b="13216"/>
            <a:stretch>
              <a:fillRect/>
            </a:stretch>
          </p:blipFill>
          <p:spPr bwMode="auto">
            <a:xfrm>
              <a:off x="3851920" y="332656"/>
              <a:ext cx="864096" cy="2304256"/>
            </a:xfrm>
            <a:prstGeom prst="rect">
              <a:avLst/>
            </a:prstGeom>
            <a:noFill/>
            <a:ln w="9525">
              <a:noFill/>
              <a:miter lim="800000"/>
              <a:headEnd/>
              <a:tailEnd/>
            </a:ln>
            <a:effectLst/>
          </p:spPr>
        </p:pic>
        <p:cxnSp>
          <p:nvCxnSpPr>
            <p:cNvPr id="11" name="Straight Connector 10"/>
            <p:cNvCxnSpPr/>
            <p:nvPr/>
          </p:nvCxnSpPr>
          <p:spPr>
            <a:xfrm flipV="1">
              <a:off x="4644008" y="1412776"/>
              <a:ext cx="0" cy="1800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3923928" y="1340768"/>
              <a:ext cx="0" cy="187220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Freeform 12"/>
            <p:cNvSpPr/>
            <p:nvPr/>
          </p:nvSpPr>
          <p:spPr>
            <a:xfrm>
              <a:off x="824948" y="2474843"/>
              <a:ext cx="7046843" cy="1560444"/>
            </a:xfrm>
            <a:custGeom>
              <a:avLst/>
              <a:gdLst>
                <a:gd name="connsiteX0" fmla="*/ 9939 w 7046843"/>
                <a:gd name="connsiteY0" fmla="*/ 775253 h 1560444"/>
                <a:gd name="connsiteX1" fmla="*/ 3160643 w 7046843"/>
                <a:gd name="connsiteY1" fmla="*/ 785192 h 1560444"/>
                <a:gd name="connsiteX2" fmla="*/ 3150704 w 7046843"/>
                <a:gd name="connsiteY2" fmla="*/ 0 h 1560444"/>
                <a:gd name="connsiteX3" fmla="*/ 3766930 w 7046843"/>
                <a:gd name="connsiteY3" fmla="*/ 9940 h 1560444"/>
                <a:gd name="connsiteX4" fmla="*/ 3756991 w 7046843"/>
                <a:gd name="connsiteY4" fmla="*/ 775253 h 1560444"/>
                <a:gd name="connsiteX5" fmla="*/ 4313582 w 7046843"/>
                <a:gd name="connsiteY5" fmla="*/ 785192 h 1560444"/>
                <a:gd name="connsiteX6" fmla="*/ 7046843 w 7046843"/>
                <a:gd name="connsiteY6" fmla="*/ 795131 h 1560444"/>
                <a:gd name="connsiteX7" fmla="*/ 7026965 w 7046843"/>
                <a:gd name="connsiteY7" fmla="*/ 1560444 h 1560444"/>
                <a:gd name="connsiteX8" fmla="*/ 0 w 7046843"/>
                <a:gd name="connsiteY8" fmla="*/ 1560444 h 1560444"/>
                <a:gd name="connsiteX9" fmla="*/ 9939 w 7046843"/>
                <a:gd name="connsiteY9" fmla="*/ 775253 h 1560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046843" h="1560444">
                  <a:moveTo>
                    <a:pt x="9939" y="775253"/>
                  </a:moveTo>
                  <a:lnTo>
                    <a:pt x="3160643" y="785192"/>
                  </a:lnTo>
                  <a:lnTo>
                    <a:pt x="3150704" y="0"/>
                  </a:lnTo>
                  <a:lnTo>
                    <a:pt x="3766930" y="9940"/>
                  </a:lnTo>
                  <a:lnTo>
                    <a:pt x="3756991" y="775253"/>
                  </a:lnTo>
                  <a:lnTo>
                    <a:pt x="4313582" y="785192"/>
                  </a:lnTo>
                  <a:lnTo>
                    <a:pt x="7046843" y="795131"/>
                  </a:lnTo>
                  <a:lnTo>
                    <a:pt x="7026965" y="1560444"/>
                  </a:lnTo>
                  <a:lnTo>
                    <a:pt x="0" y="1560444"/>
                  </a:lnTo>
                  <a:lnTo>
                    <a:pt x="9939" y="775253"/>
                  </a:lnTo>
                  <a:close/>
                </a:path>
              </a:pathLst>
            </a:custGeom>
            <a:blipFill dpi="0" rotWithShape="1">
              <a:blip r:embed="rId4" cstate="print">
                <a:alphaModFix amt="76000"/>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2750198" y="3891597"/>
              <a:ext cx="4248473" cy="72007"/>
            </a:xfrm>
            <a:prstGeom prst="rect">
              <a:avLst/>
            </a:prstGeom>
            <a:solidFill>
              <a:schemeClr val="tx1">
                <a:lumMod val="65000"/>
                <a:lumOff val="35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Arrow Connector 14"/>
            <p:cNvCxnSpPr/>
            <p:nvPr/>
          </p:nvCxnSpPr>
          <p:spPr>
            <a:xfrm>
              <a:off x="7092280" y="3501008"/>
              <a:ext cx="1152128"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rot="10800000">
              <a:off x="395536" y="3429000"/>
              <a:ext cx="1152128"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4283968" y="2492896"/>
              <a:ext cx="0" cy="792088"/>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
        <p:nvSpPr>
          <p:cNvPr id="18" name="TextBox 17"/>
          <p:cNvSpPr txBox="1"/>
          <p:nvPr/>
        </p:nvSpPr>
        <p:spPr>
          <a:xfrm>
            <a:off x="368237" y="2064578"/>
            <a:ext cx="1085169" cy="369332"/>
          </a:xfrm>
          <a:prstGeom prst="rect">
            <a:avLst/>
          </a:prstGeom>
          <a:noFill/>
        </p:spPr>
        <p:txBody>
          <a:bodyPr wrap="none" rtlCol="0">
            <a:spAutoFit/>
          </a:bodyPr>
          <a:lstStyle/>
          <a:p>
            <a:r>
              <a:rPr lang="en-US" dirty="0" smtClean="0"/>
              <a:t>Dry Foam</a:t>
            </a:r>
            <a:endParaRPr lang="en-US" dirty="0"/>
          </a:p>
        </p:txBody>
      </p:sp>
      <p:sp>
        <p:nvSpPr>
          <p:cNvPr id="19" name="TextBox 18"/>
          <p:cNvSpPr txBox="1"/>
          <p:nvPr/>
        </p:nvSpPr>
        <p:spPr>
          <a:xfrm>
            <a:off x="683568" y="5661248"/>
            <a:ext cx="1144865" cy="369332"/>
          </a:xfrm>
          <a:prstGeom prst="rect">
            <a:avLst/>
          </a:prstGeom>
          <a:noFill/>
        </p:spPr>
        <p:txBody>
          <a:bodyPr wrap="none" rtlCol="0">
            <a:spAutoFit/>
          </a:bodyPr>
          <a:lstStyle/>
          <a:p>
            <a:r>
              <a:rPr lang="en-US" dirty="0" smtClean="0"/>
              <a:t>Wet Foam</a:t>
            </a:r>
            <a:endParaRPr lang="en-US" dirty="0"/>
          </a:p>
        </p:txBody>
      </p:sp>
      <p:pic>
        <p:nvPicPr>
          <p:cNvPr id="20"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36548" y="937981"/>
            <a:ext cx="3475272" cy="29398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1" name="Straight Arrow Connector 20"/>
          <p:cNvCxnSpPr/>
          <p:nvPr/>
        </p:nvCxnSpPr>
        <p:spPr>
          <a:xfrm flipH="1">
            <a:off x="4300844" y="2121664"/>
            <a:ext cx="810976"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H="1">
            <a:off x="4300844" y="3167949"/>
            <a:ext cx="783704"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rot="16200000" flipH="1">
            <a:off x="2756864" y="3784508"/>
            <a:ext cx="783704"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rot="5400000" flipH="1" flipV="1">
            <a:off x="2684856" y="978549"/>
            <a:ext cx="783704"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H="1">
            <a:off x="7002239" y="2678052"/>
            <a:ext cx="810976"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7002239" y="2219452"/>
            <a:ext cx="712439" cy="369332"/>
          </a:xfrm>
          <a:prstGeom prst="rect">
            <a:avLst/>
          </a:prstGeom>
          <a:noFill/>
        </p:spPr>
        <p:txBody>
          <a:bodyPr wrap="none" rtlCol="0">
            <a:spAutoFit/>
          </a:bodyPr>
          <a:lstStyle/>
          <a:p>
            <a:r>
              <a:rPr lang="en-US" b="1" dirty="0" smtClean="0">
                <a:solidFill>
                  <a:srgbClr val="FF0000"/>
                </a:solidFill>
              </a:rPr>
              <a:t>Foam</a:t>
            </a:r>
            <a:endParaRPr lang="en-US" b="1" dirty="0">
              <a:solidFill>
                <a:srgbClr val="FF0000"/>
              </a:solidFill>
            </a:endParaRPr>
          </a:p>
        </p:txBody>
      </p:sp>
      <p:sp>
        <p:nvSpPr>
          <p:cNvPr id="27" name="TextBox 26"/>
          <p:cNvSpPr txBox="1"/>
          <p:nvPr/>
        </p:nvSpPr>
        <p:spPr>
          <a:xfrm>
            <a:off x="3991462" y="1407162"/>
            <a:ext cx="1070293" cy="369332"/>
          </a:xfrm>
          <a:prstGeom prst="rect">
            <a:avLst/>
          </a:prstGeom>
          <a:noFill/>
        </p:spPr>
        <p:txBody>
          <a:bodyPr wrap="none" rtlCol="0">
            <a:spAutoFit/>
          </a:bodyPr>
          <a:lstStyle/>
          <a:p>
            <a:r>
              <a:rPr lang="en-US" b="1" dirty="0" smtClean="0">
                <a:solidFill>
                  <a:srgbClr val="FFFF00"/>
                </a:solidFill>
              </a:rPr>
              <a:t>Dry foam</a:t>
            </a:r>
            <a:endParaRPr lang="en-US" b="1" dirty="0">
              <a:solidFill>
                <a:srgbClr val="FFFF00"/>
              </a:solidFill>
            </a:endParaRPr>
          </a:p>
        </p:txBody>
      </p:sp>
      <p:sp>
        <p:nvSpPr>
          <p:cNvPr id="28" name="TextBox 27"/>
          <p:cNvSpPr txBox="1"/>
          <p:nvPr/>
        </p:nvSpPr>
        <p:spPr>
          <a:xfrm>
            <a:off x="3991461" y="3510348"/>
            <a:ext cx="1181285" cy="369332"/>
          </a:xfrm>
          <a:prstGeom prst="rect">
            <a:avLst/>
          </a:prstGeom>
          <a:noFill/>
        </p:spPr>
        <p:txBody>
          <a:bodyPr wrap="none" rtlCol="0">
            <a:spAutoFit/>
          </a:bodyPr>
          <a:lstStyle/>
          <a:p>
            <a:r>
              <a:rPr lang="en-US" b="1" dirty="0" smtClean="0">
                <a:solidFill>
                  <a:srgbClr val="FFFF00"/>
                </a:solidFill>
              </a:rPr>
              <a:t>Wet  foam</a:t>
            </a:r>
            <a:endParaRPr lang="en-US" b="1" dirty="0">
              <a:solidFill>
                <a:srgbClr val="FFFF00"/>
              </a:solidFill>
            </a:endParaRPr>
          </a:p>
        </p:txBody>
      </p:sp>
      <p:sp>
        <p:nvSpPr>
          <p:cNvPr id="29" name="TextBox 28"/>
          <p:cNvSpPr txBox="1"/>
          <p:nvPr/>
        </p:nvSpPr>
        <p:spPr>
          <a:xfrm>
            <a:off x="3227628" y="421290"/>
            <a:ext cx="1070293" cy="369332"/>
          </a:xfrm>
          <a:prstGeom prst="rect">
            <a:avLst/>
          </a:prstGeom>
          <a:noFill/>
        </p:spPr>
        <p:txBody>
          <a:bodyPr wrap="none" rtlCol="0">
            <a:spAutoFit/>
          </a:bodyPr>
          <a:lstStyle/>
          <a:p>
            <a:r>
              <a:rPr lang="en-US" b="1" dirty="0" smtClean="0">
                <a:solidFill>
                  <a:srgbClr val="FF0000"/>
                </a:solidFill>
              </a:rPr>
              <a:t>Dry foam</a:t>
            </a:r>
            <a:endParaRPr lang="en-US" b="1" dirty="0">
              <a:solidFill>
                <a:srgbClr val="FF0000"/>
              </a:solidFill>
            </a:endParaRPr>
          </a:p>
        </p:txBody>
      </p:sp>
      <p:sp>
        <p:nvSpPr>
          <p:cNvPr id="30" name="TextBox 29"/>
          <p:cNvSpPr txBox="1"/>
          <p:nvPr/>
        </p:nvSpPr>
        <p:spPr>
          <a:xfrm>
            <a:off x="3374184" y="4023301"/>
            <a:ext cx="1128386" cy="369332"/>
          </a:xfrm>
          <a:prstGeom prst="rect">
            <a:avLst/>
          </a:prstGeom>
          <a:noFill/>
        </p:spPr>
        <p:txBody>
          <a:bodyPr wrap="none" rtlCol="0">
            <a:spAutoFit/>
          </a:bodyPr>
          <a:lstStyle/>
          <a:p>
            <a:r>
              <a:rPr lang="en-US" b="1" dirty="0" smtClean="0">
                <a:solidFill>
                  <a:srgbClr val="FF0000"/>
                </a:solidFill>
              </a:rPr>
              <a:t>Wet foam</a:t>
            </a:r>
            <a:endParaRPr lang="en-US" b="1" dirty="0">
              <a:solidFill>
                <a:srgbClr val="FF0000"/>
              </a:solidFill>
            </a:endParaRPr>
          </a:p>
        </p:txBody>
      </p:sp>
      <p:sp>
        <p:nvSpPr>
          <p:cNvPr id="31" name="TextBox 30"/>
          <p:cNvSpPr txBox="1"/>
          <p:nvPr/>
        </p:nvSpPr>
        <p:spPr>
          <a:xfrm>
            <a:off x="1979713" y="5410294"/>
            <a:ext cx="6696744" cy="646331"/>
          </a:xfrm>
          <a:prstGeom prst="rect">
            <a:avLst/>
          </a:prstGeom>
          <a:noFill/>
        </p:spPr>
        <p:txBody>
          <a:bodyPr wrap="square" rtlCol="0">
            <a:spAutoFit/>
          </a:bodyPr>
          <a:lstStyle/>
          <a:p>
            <a:r>
              <a:rPr lang="en-US" dirty="0" smtClean="0"/>
              <a:t>For the glass T, foam segregates having high quality in the upper region and low quality in the lower region </a:t>
            </a:r>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0"/>
          <p:cNvGrpSpPr/>
          <p:nvPr/>
        </p:nvGrpSpPr>
        <p:grpSpPr>
          <a:xfrm flipH="1">
            <a:off x="473745" y="1162062"/>
            <a:ext cx="3991414" cy="1426741"/>
            <a:chOff x="467544" y="332656"/>
            <a:chExt cx="7776864" cy="3744416"/>
          </a:xfrm>
        </p:grpSpPr>
        <p:cxnSp>
          <p:nvCxnSpPr>
            <p:cNvPr id="3" name="Straight Connector 2"/>
            <p:cNvCxnSpPr/>
            <p:nvPr/>
          </p:nvCxnSpPr>
          <p:spPr>
            <a:xfrm>
              <a:off x="827584" y="4077072"/>
              <a:ext cx="7128792"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 name="Straight Connector 3"/>
            <p:cNvCxnSpPr/>
            <p:nvPr/>
          </p:nvCxnSpPr>
          <p:spPr>
            <a:xfrm>
              <a:off x="4644008" y="3212976"/>
              <a:ext cx="324036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827584" y="3212976"/>
              <a:ext cx="3096344"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pic>
          <p:nvPicPr>
            <p:cNvPr id="6" name="Picture 2"/>
            <p:cNvPicPr>
              <a:picLocks noChangeAspect="1" noChangeArrowheads="1"/>
            </p:cNvPicPr>
            <p:nvPr/>
          </p:nvPicPr>
          <p:blipFill>
            <a:blip r:embed="rId2" cstate="print"/>
            <a:srcRect l="34032" t="10948" r="34367" b="13216"/>
            <a:stretch>
              <a:fillRect/>
            </a:stretch>
          </p:blipFill>
          <p:spPr bwMode="auto">
            <a:xfrm>
              <a:off x="3851920" y="332656"/>
              <a:ext cx="864096" cy="2304256"/>
            </a:xfrm>
            <a:prstGeom prst="rect">
              <a:avLst/>
            </a:prstGeom>
            <a:noFill/>
            <a:ln w="9525">
              <a:noFill/>
              <a:miter lim="800000"/>
              <a:headEnd/>
              <a:tailEnd/>
            </a:ln>
            <a:effectLst/>
          </p:spPr>
        </p:pic>
        <p:cxnSp>
          <p:nvCxnSpPr>
            <p:cNvPr id="7" name="Straight Connector 6"/>
            <p:cNvCxnSpPr/>
            <p:nvPr/>
          </p:nvCxnSpPr>
          <p:spPr>
            <a:xfrm flipV="1">
              <a:off x="4644008" y="1412776"/>
              <a:ext cx="0" cy="1800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3923928" y="1340768"/>
              <a:ext cx="0" cy="187220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Freeform 8"/>
            <p:cNvSpPr/>
            <p:nvPr/>
          </p:nvSpPr>
          <p:spPr>
            <a:xfrm>
              <a:off x="824948" y="2474843"/>
              <a:ext cx="7046843" cy="1560444"/>
            </a:xfrm>
            <a:custGeom>
              <a:avLst/>
              <a:gdLst>
                <a:gd name="connsiteX0" fmla="*/ 9939 w 7046843"/>
                <a:gd name="connsiteY0" fmla="*/ 775253 h 1560444"/>
                <a:gd name="connsiteX1" fmla="*/ 3160643 w 7046843"/>
                <a:gd name="connsiteY1" fmla="*/ 785192 h 1560444"/>
                <a:gd name="connsiteX2" fmla="*/ 3150704 w 7046843"/>
                <a:gd name="connsiteY2" fmla="*/ 0 h 1560444"/>
                <a:gd name="connsiteX3" fmla="*/ 3766930 w 7046843"/>
                <a:gd name="connsiteY3" fmla="*/ 9940 h 1560444"/>
                <a:gd name="connsiteX4" fmla="*/ 3756991 w 7046843"/>
                <a:gd name="connsiteY4" fmla="*/ 775253 h 1560444"/>
                <a:gd name="connsiteX5" fmla="*/ 4313582 w 7046843"/>
                <a:gd name="connsiteY5" fmla="*/ 785192 h 1560444"/>
                <a:gd name="connsiteX6" fmla="*/ 7046843 w 7046843"/>
                <a:gd name="connsiteY6" fmla="*/ 795131 h 1560444"/>
                <a:gd name="connsiteX7" fmla="*/ 7026965 w 7046843"/>
                <a:gd name="connsiteY7" fmla="*/ 1560444 h 1560444"/>
                <a:gd name="connsiteX8" fmla="*/ 0 w 7046843"/>
                <a:gd name="connsiteY8" fmla="*/ 1560444 h 1560444"/>
                <a:gd name="connsiteX9" fmla="*/ 9939 w 7046843"/>
                <a:gd name="connsiteY9" fmla="*/ 775253 h 1560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046843" h="1560444">
                  <a:moveTo>
                    <a:pt x="9939" y="775253"/>
                  </a:moveTo>
                  <a:lnTo>
                    <a:pt x="3160643" y="785192"/>
                  </a:lnTo>
                  <a:lnTo>
                    <a:pt x="3150704" y="0"/>
                  </a:lnTo>
                  <a:lnTo>
                    <a:pt x="3766930" y="9940"/>
                  </a:lnTo>
                  <a:lnTo>
                    <a:pt x="3756991" y="775253"/>
                  </a:lnTo>
                  <a:lnTo>
                    <a:pt x="4313582" y="785192"/>
                  </a:lnTo>
                  <a:lnTo>
                    <a:pt x="7046843" y="795131"/>
                  </a:lnTo>
                  <a:lnTo>
                    <a:pt x="7026965" y="1560444"/>
                  </a:lnTo>
                  <a:lnTo>
                    <a:pt x="0" y="1560444"/>
                  </a:lnTo>
                  <a:lnTo>
                    <a:pt x="9939" y="775253"/>
                  </a:lnTo>
                  <a:close/>
                </a:path>
              </a:pathLst>
            </a:custGeom>
            <a:blipFill dpi="0" rotWithShape="1">
              <a:blip r:embed="rId3" cstate="print">
                <a:alphaModFix amt="10000"/>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827584" y="2492896"/>
              <a:ext cx="7046843" cy="1560444"/>
            </a:xfrm>
            <a:custGeom>
              <a:avLst/>
              <a:gdLst>
                <a:gd name="connsiteX0" fmla="*/ 9939 w 7046843"/>
                <a:gd name="connsiteY0" fmla="*/ 775253 h 1560444"/>
                <a:gd name="connsiteX1" fmla="*/ 3160643 w 7046843"/>
                <a:gd name="connsiteY1" fmla="*/ 785192 h 1560444"/>
                <a:gd name="connsiteX2" fmla="*/ 3150704 w 7046843"/>
                <a:gd name="connsiteY2" fmla="*/ 0 h 1560444"/>
                <a:gd name="connsiteX3" fmla="*/ 3766930 w 7046843"/>
                <a:gd name="connsiteY3" fmla="*/ 9940 h 1560444"/>
                <a:gd name="connsiteX4" fmla="*/ 3756991 w 7046843"/>
                <a:gd name="connsiteY4" fmla="*/ 775253 h 1560444"/>
                <a:gd name="connsiteX5" fmla="*/ 4313582 w 7046843"/>
                <a:gd name="connsiteY5" fmla="*/ 785192 h 1560444"/>
                <a:gd name="connsiteX6" fmla="*/ 7046843 w 7046843"/>
                <a:gd name="connsiteY6" fmla="*/ 795131 h 1560444"/>
                <a:gd name="connsiteX7" fmla="*/ 7026965 w 7046843"/>
                <a:gd name="connsiteY7" fmla="*/ 1560444 h 1560444"/>
                <a:gd name="connsiteX8" fmla="*/ 0 w 7046843"/>
                <a:gd name="connsiteY8" fmla="*/ 1560444 h 1560444"/>
                <a:gd name="connsiteX9" fmla="*/ 9939 w 7046843"/>
                <a:gd name="connsiteY9" fmla="*/ 775253 h 1560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046843" h="1560444">
                  <a:moveTo>
                    <a:pt x="9939" y="775253"/>
                  </a:moveTo>
                  <a:lnTo>
                    <a:pt x="3160643" y="785192"/>
                  </a:lnTo>
                  <a:lnTo>
                    <a:pt x="3150704" y="0"/>
                  </a:lnTo>
                  <a:lnTo>
                    <a:pt x="3766930" y="9940"/>
                  </a:lnTo>
                  <a:lnTo>
                    <a:pt x="3756991" y="775253"/>
                  </a:lnTo>
                  <a:lnTo>
                    <a:pt x="4313582" y="785192"/>
                  </a:lnTo>
                  <a:lnTo>
                    <a:pt x="7046843" y="795131"/>
                  </a:lnTo>
                  <a:lnTo>
                    <a:pt x="7026965" y="1560444"/>
                  </a:lnTo>
                  <a:lnTo>
                    <a:pt x="0" y="1560444"/>
                  </a:lnTo>
                  <a:lnTo>
                    <a:pt x="9939" y="775253"/>
                  </a:lnTo>
                  <a:close/>
                </a:path>
              </a:pathLst>
            </a:custGeom>
            <a:blipFill dpi="0" rotWithShape="1">
              <a:blip r:embed="rId4" cstate="print">
                <a:alphaModFix amt="40000"/>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1475656" y="3645024"/>
              <a:ext cx="4248472" cy="72008"/>
            </a:xfrm>
            <a:prstGeom prst="rect">
              <a:avLst/>
            </a:prstGeom>
            <a:solidFill>
              <a:schemeClr val="tx1">
                <a:lumMod val="65000"/>
                <a:lumOff val="35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Arrow Connector 11"/>
            <p:cNvCxnSpPr/>
            <p:nvPr/>
          </p:nvCxnSpPr>
          <p:spPr>
            <a:xfrm>
              <a:off x="7092280" y="3789040"/>
              <a:ext cx="1152128"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rot="10800000">
              <a:off x="467544" y="3933056"/>
              <a:ext cx="1152128"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4283968" y="2492896"/>
              <a:ext cx="0" cy="792088"/>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4932040" y="3645024"/>
              <a:ext cx="800472" cy="63624"/>
            </a:xfrm>
            <a:prstGeom prst="rect">
              <a:avLst/>
            </a:prstGeom>
            <a:solidFill>
              <a:schemeClr val="accent1">
                <a:lumMod val="20000"/>
                <a:lumOff val="8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3995936" y="3429000"/>
              <a:ext cx="1872208" cy="504056"/>
            </a:xfrm>
            <a:prstGeom prst="rect">
              <a:avLst/>
            </a:prstGeom>
            <a:noFill/>
            <a:ln w="25400">
              <a:solidFill>
                <a:srgbClr val="FF99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TextBox 16"/>
          <p:cNvSpPr txBox="1"/>
          <p:nvPr/>
        </p:nvSpPr>
        <p:spPr>
          <a:xfrm>
            <a:off x="6197504" y="1460455"/>
            <a:ext cx="2676182" cy="923330"/>
          </a:xfrm>
          <a:prstGeom prst="rect">
            <a:avLst/>
          </a:prstGeom>
          <a:noFill/>
        </p:spPr>
        <p:txBody>
          <a:bodyPr wrap="none" rtlCol="0">
            <a:spAutoFit/>
          </a:bodyPr>
          <a:lstStyle/>
          <a:p>
            <a:pPr algn="ctr"/>
            <a:r>
              <a:rPr lang="en-US" b="1" dirty="0" smtClean="0">
                <a:solidFill>
                  <a:srgbClr val="FF0000"/>
                </a:solidFill>
              </a:rPr>
              <a:t>Rectangular capillary tube</a:t>
            </a:r>
          </a:p>
          <a:p>
            <a:pPr algn="ctr"/>
            <a:r>
              <a:rPr lang="en-US" b="1" dirty="0" smtClean="0">
                <a:solidFill>
                  <a:srgbClr val="FF0000"/>
                </a:solidFill>
              </a:rPr>
              <a:t>Cross section  </a:t>
            </a:r>
          </a:p>
          <a:p>
            <a:pPr algn="ctr"/>
            <a:r>
              <a:rPr lang="en-US" b="1" dirty="0" smtClean="0">
                <a:solidFill>
                  <a:srgbClr val="FF0000"/>
                </a:solidFill>
              </a:rPr>
              <a:t>1000</a:t>
            </a:r>
            <a:r>
              <a:rPr lang="en-US" b="1" dirty="0" smtClean="0">
                <a:solidFill>
                  <a:srgbClr val="FF0000"/>
                </a:solidFill>
                <a:latin typeface="Symbol" pitchFamily="18" charset="2"/>
              </a:rPr>
              <a:t> m</a:t>
            </a:r>
            <a:r>
              <a:rPr lang="en-US" b="1" dirty="0" smtClean="0">
                <a:solidFill>
                  <a:srgbClr val="FF0000"/>
                </a:solidFill>
              </a:rPr>
              <a:t>m x 100 </a:t>
            </a:r>
            <a:r>
              <a:rPr lang="en-US" b="1" dirty="0" smtClean="0">
                <a:solidFill>
                  <a:srgbClr val="FF0000"/>
                </a:solidFill>
                <a:latin typeface="Symbol" pitchFamily="18" charset="2"/>
              </a:rPr>
              <a:t>m</a:t>
            </a:r>
            <a:r>
              <a:rPr lang="en-US" b="1" dirty="0" smtClean="0">
                <a:solidFill>
                  <a:srgbClr val="FF0000"/>
                </a:solidFill>
              </a:rPr>
              <a:t>m</a:t>
            </a:r>
            <a:endParaRPr lang="en-US" b="1" dirty="0">
              <a:solidFill>
                <a:srgbClr val="FF0000"/>
              </a:solidFill>
            </a:endParaRPr>
          </a:p>
        </p:txBody>
      </p:sp>
      <p:pic>
        <p:nvPicPr>
          <p:cNvPr id="18"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H="1">
            <a:off x="473745" y="2996952"/>
            <a:ext cx="8257589" cy="34147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TextBox 18"/>
          <p:cNvSpPr txBox="1"/>
          <p:nvPr/>
        </p:nvSpPr>
        <p:spPr>
          <a:xfrm>
            <a:off x="1767259" y="317715"/>
            <a:ext cx="6097438" cy="584775"/>
          </a:xfrm>
          <a:prstGeom prst="rect">
            <a:avLst/>
          </a:prstGeom>
          <a:noFill/>
        </p:spPr>
        <p:txBody>
          <a:bodyPr wrap="none" rtlCol="0">
            <a:spAutoFit/>
          </a:bodyPr>
          <a:lstStyle/>
          <a:p>
            <a:r>
              <a:rPr lang="en-US" sz="3200" dirty="0" smtClean="0"/>
              <a:t>Apparatus for horizontal  foam flow</a:t>
            </a:r>
            <a:endParaRPr lang="en-US" sz="3200" dirty="0"/>
          </a:p>
        </p:txBody>
      </p:sp>
      <p:cxnSp>
        <p:nvCxnSpPr>
          <p:cNvPr id="20" name="Straight Arrow Connector 19"/>
          <p:cNvCxnSpPr/>
          <p:nvPr/>
        </p:nvCxnSpPr>
        <p:spPr>
          <a:xfrm flipV="1">
            <a:off x="5076056" y="2533929"/>
            <a:ext cx="1440160" cy="3343344"/>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1" name="Slide Number Placeholder 2"/>
          <p:cNvSpPr>
            <a:spLocks noGrp="1"/>
          </p:cNvSpPr>
          <p:nvPr>
            <p:ph type="sldNum" sz="quarter" idx="12"/>
          </p:nvPr>
        </p:nvSpPr>
        <p:spPr/>
        <p:txBody>
          <a:bodyPr/>
          <a:lstStyle/>
          <a:p>
            <a:fld id="{7577935B-8CB5-4E13-9134-C122B327F43F}" type="slidenum">
              <a:rPr lang="en-US" smtClean="0"/>
              <a:pPr/>
              <a:t>37</a:t>
            </a:fld>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p:cNvPicPr>
            <a:picLocks noChangeAspect="1" noChangeArrowheads="1"/>
          </p:cNvPicPr>
          <p:nvPr/>
        </p:nvPicPr>
        <p:blipFill>
          <a:blip r:embed="rId2" cstate="print"/>
          <a:srcRect/>
          <a:stretch>
            <a:fillRect/>
          </a:stretch>
        </p:blipFill>
        <p:spPr bwMode="auto">
          <a:xfrm>
            <a:off x="179512" y="1052736"/>
            <a:ext cx="8043863" cy="4421188"/>
          </a:xfrm>
          <a:prstGeom prst="rect">
            <a:avLst/>
          </a:prstGeom>
          <a:noFill/>
          <a:ln w="9525">
            <a:noFill/>
            <a:miter lim="800000"/>
            <a:headEnd/>
            <a:tailEnd/>
          </a:ln>
          <a:effectLst/>
        </p:spPr>
      </p:pic>
      <p:sp>
        <p:nvSpPr>
          <p:cNvPr id="3" name="Rectangle 5"/>
          <p:cNvSpPr>
            <a:spLocks noChangeArrowheads="1"/>
          </p:cNvSpPr>
          <p:nvPr/>
        </p:nvSpPr>
        <p:spPr bwMode="auto">
          <a:xfrm>
            <a:off x="941512" y="1967136"/>
            <a:ext cx="609600" cy="3352800"/>
          </a:xfrm>
          <a:prstGeom prst="rect">
            <a:avLst/>
          </a:prstGeom>
          <a:solidFill>
            <a:schemeClr val="bg2">
              <a:lumMod val="90000"/>
            </a:schemeClr>
          </a:solidFill>
          <a:ln w="38100">
            <a:solidFill>
              <a:schemeClr val="tx1"/>
            </a:solidFill>
            <a:miter lim="800000"/>
            <a:headEnd/>
            <a:tailEnd/>
          </a:ln>
          <a:effectLst/>
        </p:spPr>
        <p:txBody>
          <a:bodyPr wrap="none" anchor="ctr"/>
          <a:lstStyle/>
          <a:p>
            <a:endParaRPr lang="en-US"/>
          </a:p>
        </p:txBody>
      </p:sp>
      <p:sp>
        <p:nvSpPr>
          <p:cNvPr id="4" name="Rectangle 6"/>
          <p:cNvSpPr>
            <a:spLocks noChangeArrowheads="1"/>
          </p:cNvSpPr>
          <p:nvPr/>
        </p:nvSpPr>
        <p:spPr bwMode="auto">
          <a:xfrm>
            <a:off x="2084512" y="1967136"/>
            <a:ext cx="1371600" cy="3352800"/>
          </a:xfrm>
          <a:prstGeom prst="rect">
            <a:avLst/>
          </a:prstGeom>
          <a:solidFill>
            <a:schemeClr val="bg2">
              <a:lumMod val="90000"/>
            </a:schemeClr>
          </a:solidFill>
          <a:ln w="38100">
            <a:solidFill>
              <a:schemeClr val="tx1"/>
            </a:solidFill>
            <a:miter lim="800000"/>
            <a:headEnd/>
            <a:tailEnd/>
          </a:ln>
          <a:effectLst/>
        </p:spPr>
        <p:txBody>
          <a:bodyPr wrap="none" anchor="ctr"/>
          <a:lstStyle/>
          <a:p>
            <a:endParaRPr lang="en-US"/>
          </a:p>
        </p:txBody>
      </p:sp>
      <p:sp>
        <p:nvSpPr>
          <p:cNvPr id="5" name="Rectangle 7"/>
          <p:cNvSpPr>
            <a:spLocks noChangeArrowheads="1"/>
          </p:cNvSpPr>
          <p:nvPr/>
        </p:nvSpPr>
        <p:spPr bwMode="auto">
          <a:xfrm>
            <a:off x="3760912" y="1967136"/>
            <a:ext cx="1473696" cy="3352800"/>
          </a:xfrm>
          <a:prstGeom prst="rect">
            <a:avLst/>
          </a:prstGeom>
          <a:solidFill>
            <a:schemeClr val="bg2">
              <a:lumMod val="90000"/>
            </a:schemeClr>
          </a:solidFill>
          <a:ln w="38100">
            <a:solidFill>
              <a:schemeClr val="tx1"/>
            </a:solidFill>
            <a:miter lim="800000"/>
            <a:headEnd/>
            <a:tailEnd/>
          </a:ln>
          <a:effectLst/>
        </p:spPr>
        <p:txBody>
          <a:bodyPr wrap="none" anchor="ctr"/>
          <a:lstStyle/>
          <a:p>
            <a:endParaRPr lang="en-US"/>
          </a:p>
        </p:txBody>
      </p:sp>
      <p:sp>
        <p:nvSpPr>
          <p:cNvPr id="6" name="Rectangle 8"/>
          <p:cNvSpPr>
            <a:spLocks noChangeArrowheads="1"/>
          </p:cNvSpPr>
          <p:nvPr/>
        </p:nvSpPr>
        <p:spPr bwMode="auto">
          <a:xfrm>
            <a:off x="5513512" y="1967136"/>
            <a:ext cx="1017240" cy="3352800"/>
          </a:xfrm>
          <a:prstGeom prst="rect">
            <a:avLst/>
          </a:prstGeom>
          <a:solidFill>
            <a:schemeClr val="bg2">
              <a:lumMod val="90000"/>
            </a:schemeClr>
          </a:solidFill>
          <a:ln w="38100">
            <a:solidFill>
              <a:schemeClr val="tx1"/>
            </a:solidFill>
            <a:miter lim="800000"/>
            <a:headEnd/>
            <a:tailEnd/>
          </a:ln>
          <a:effectLst/>
        </p:spPr>
        <p:txBody>
          <a:bodyPr wrap="none" anchor="ctr"/>
          <a:lstStyle/>
          <a:p>
            <a:endParaRPr lang="en-US"/>
          </a:p>
        </p:txBody>
      </p:sp>
      <p:sp>
        <p:nvSpPr>
          <p:cNvPr id="7" name="Rectangle 9"/>
          <p:cNvSpPr>
            <a:spLocks noChangeArrowheads="1"/>
          </p:cNvSpPr>
          <p:nvPr/>
        </p:nvSpPr>
        <p:spPr bwMode="auto">
          <a:xfrm>
            <a:off x="6674768" y="1967136"/>
            <a:ext cx="1277144" cy="3352800"/>
          </a:xfrm>
          <a:prstGeom prst="rect">
            <a:avLst/>
          </a:prstGeom>
          <a:solidFill>
            <a:schemeClr val="bg2">
              <a:lumMod val="90000"/>
            </a:schemeClr>
          </a:solidFill>
          <a:ln w="38100">
            <a:solidFill>
              <a:schemeClr val="tx1"/>
            </a:solidFill>
            <a:miter lim="800000"/>
            <a:headEnd/>
            <a:tailEnd/>
          </a:ln>
          <a:effectLst/>
        </p:spPr>
        <p:txBody>
          <a:bodyPr wrap="none" anchor="ctr"/>
          <a:lstStyle/>
          <a:p>
            <a:pPr algn="ctr"/>
            <a:endParaRPr lang="en-US"/>
          </a:p>
        </p:txBody>
      </p:sp>
      <p:sp>
        <p:nvSpPr>
          <p:cNvPr id="8" name="Line 10"/>
          <p:cNvSpPr>
            <a:spLocks noChangeShapeType="1"/>
          </p:cNvSpPr>
          <p:nvPr/>
        </p:nvSpPr>
        <p:spPr bwMode="auto">
          <a:xfrm>
            <a:off x="7342312" y="1967136"/>
            <a:ext cx="0" cy="2438400"/>
          </a:xfrm>
          <a:prstGeom prst="line">
            <a:avLst/>
          </a:prstGeom>
          <a:noFill/>
          <a:ln w="38100">
            <a:solidFill>
              <a:schemeClr val="bg1"/>
            </a:solidFill>
            <a:round/>
            <a:headEnd type="arrow" w="med" len="med"/>
            <a:tailEnd type="arrow" w="med" len="med"/>
          </a:ln>
          <a:effectLst/>
        </p:spPr>
        <p:txBody>
          <a:bodyPr/>
          <a:lstStyle/>
          <a:p>
            <a:endParaRPr lang="en-US"/>
          </a:p>
        </p:txBody>
      </p:sp>
      <p:sp>
        <p:nvSpPr>
          <p:cNvPr id="9" name="Text Box 12"/>
          <p:cNvSpPr txBox="1">
            <a:spLocks noChangeArrowheads="1"/>
          </p:cNvSpPr>
          <p:nvPr/>
        </p:nvSpPr>
        <p:spPr bwMode="auto">
          <a:xfrm>
            <a:off x="7418512" y="3110136"/>
            <a:ext cx="354013" cy="457200"/>
          </a:xfrm>
          <a:prstGeom prst="rect">
            <a:avLst/>
          </a:prstGeom>
          <a:noFill/>
          <a:ln w="9525">
            <a:noFill/>
            <a:miter lim="800000"/>
            <a:headEnd/>
            <a:tailEnd/>
          </a:ln>
          <a:effectLst/>
        </p:spPr>
        <p:txBody>
          <a:bodyPr wrap="none">
            <a:spAutoFit/>
          </a:bodyPr>
          <a:lstStyle/>
          <a:p>
            <a:r>
              <a:rPr lang="en-US">
                <a:solidFill>
                  <a:schemeClr val="bg1"/>
                </a:solidFill>
              </a:rPr>
              <a:t>h</a:t>
            </a:r>
          </a:p>
        </p:txBody>
      </p:sp>
      <p:sp>
        <p:nvSpPr>
          <p:cNvPr id="13" name="Text Box 16"/>
          <p:cNvSpPr txBox="1">
            <a:spLocks noChangeArrowheads="1"/>
          </p:cNvSpPr>
          <p:nvPr/>
        </p:nvSpPr>
        <p:spPr bwMode="auto">
          <a:xfrm>
            <a:off x="395536" y="5445224"/>
            <a:ext cx="8393067" cy="707886"/>
          </a:xfrm>
          <a:prstGeom prst="rect">
            <a:avLst/>
          </a:prstGeom>
          <a:noFill/>
          <a:ln w="9525">
            <a:noFill/>
            <a:miter lim="800000"/>
            <a:headEnd/>
            <a:tailEnd/>
          </a:ln>
          <a:effectLst/>
        </p:spPr>
        <p:txBody>
          <a:bodyPr wrap="none">
            <a:spAutoFit/>
          </a:bodyPr>
          <a:lstStyle/>
          <a:p>
            <a:r>
              <a:rPr lang="en-US" sz="1400" dirty="0"/>
              <a:t>G.J. Hirasaki and D.L. Zhang, "Surface Chemistry of Oil Recovery from Fractured, Oil-Wet, Carbonate Formations,“</a:t>
            </a:r>
          </a:p>
          <a:p>
            <a:r>
              <a:rPr lang="en-US" sz="1400" dirty="0"/>
              <a:t> </a:t>
            </a:r>
            <a:r>
              <a:rPr lang="en-US" sz="1400" b="1" i="1" dirty="0"/>
              <a:t>SPE Journal</a:t>
            </a:r>
            <a:r>
              <a:rPr lang="en-US" sz="1400" dirty="0"/>
              <a:t> 151-162, 2004 </a:t>
            </a:r>
          </a:p>
          <a:p>
            <a:endParaRPr lang="en-US" sz="1200" dirty="0"/>
          </a:p>
        </p:txBody>
      </p:sp>
      <p:sp>
        <p:nvSpPr>
          <p:cNvPr id="11" name="TextBox 10"/>
          <p:cNvSpPr txBox="1"/>
          <p:nvPr/>
        </p:nvSpPr>
        <p:spPr>
          <a:xfrm>
            <a:off x="2555776" y="764704"/>
            <a:ext cx="3846374" cy="461665"/>
          </a:xfrm>
          <a:prstGeom prst="rect">
            <a:avLst/>
          </a:prstGeom>
          <a:noFill/>
        </p:spPr>
        <p:txBody>
          <a:bodyPr wrap="none" rtlCol="0">
            <a:spAutoFit/>
          </a:bodyPr>
          <a:lstStyle/>
          <a:p>
            <a:r>
              <a:rPr lang="en-US" sz="2400" b="1" dirty="0" smtClean="0"/>
              <a:t>Cartoon of a oil wet scenario</a:t>
            </a:r>
            <a:endParaRPr lang="en-US" sz="2400" b="1"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4"/>
          <p:cNvSpPr txBox="1">
            <a:spLocks noChangeArrowheads="1"/>
          </p:cNvSpPr>
          <p:nvPr/>
        </p:nvSpPr>
        <p:spPr bwMode="auto">
          <a:xfrm>
            <a:off x="1115616" y="548680"/>
            <a:ext cx="6810582" cy="954107"/>
          </a:xfrm>
          <a:prstGeom prst="rect">
            <a:avLst/>
          </a:prstGeom>
          <a:noFill/>
          <a:ln w="9525">
            <a:noFill/>
            <a:miter lim="800000"/>
            <a:headEnd/>
            <a:tailEnd/>
          </a:ln>
          <a:effectLst/>
        </p:spPr>
        <p:txBody>
          <a:bodyPr wrap="none">
            <a:spAutoFit/>
          </a:bodyPr>
          <a:lstStyle/>
          <a:p>
            <a:pPr algn="ctr"/>
            <a:r>
              <a:rPr lang="en-US" sz="2800" b="1" dirty="0"/>
              <a:t>Conditions for mobility control and </a:t>
            </a:r>
          </a:p>
          <a:p>
            <a:pPr algn="ctr"/>
            <a:r>
              <a:rPr lang="en-US" sz="2800" b="1" dirty="0"/>
              <a:t>improved displacement efficiency with foam</a:t>
            </a:r>
          </a:p>
        </p:txBody>
      </p:sp>
      <p:pic>
        <p:nvPicPr>
          <p:cNvPr id="4" name="Picture 5"/>
          <p:cNvPicPr>
            <a:picLocks noChangeAspect="1" noChangeArrowheads="1"/>
          </p:cNvPicPr>
          <p:nvPr/>
        </p:nvPicPr>
        <p:blipFill>
          <a:blip r:embed="rId2" cstate="print"/>
          <a:srcRect/>
          <a:stretch>
            <a:fillRect/>
          </a:stretch>
        </p:blipFill>
        <p:spPr bwMode="auto">
          <a:xfrm>
            <a:off x="533400" y="2133600"/>
            <a:ext cx="3962400" cy="3294063"/>
          </a:xfrm>
          <a:prstGeom prst="rect">
            <a:avLst/>
          </a:prstGeom>
          <a:noFill/>
          <a:ln w="9525">
            <a:noFill/>
            <a:miter lim="800000"/>
            <a:headEnd/>
            <a:tailEnd/>
          </a:ln>
        </p:spPr>
      </p:pic>
      <p:pic>
        <p:nvPicPr>
          <p:cNvPr id="5" name="Picture 6"/>
          <p:cNvPicPr>
            <a:picLocks noChangeAspect="1" noChangeArrowheads="1"/>
          </p:cNvPicPr>
          <p:nvPr/>
        </p:nvPicPr>
        <p:blipFill>
          <a:blip r:embed="rId3" cstate="print"/>
          <a:srcRect/>
          <a:stretch>
            <a:fillRect/>
          </a:stretch>
        </p:blipFill>
        <p:spPr bwMode="auto">
          <a:xfrm>
            <a:off x="4953000" y="2667000"/>
            <a:ext cx="3810000" cy="2665413"/>
          </a:xfrm>
          <a:prstGeom prst="rect">
            <a:avLst/>
          </a:prstGeom>
          <a:noFill/>
          <a:ln w="9525">
            <a:noFill/>
            <a:miter lim="800000"/>
            <a:headEnd/>
            <a:tailEnd/>
          </a:ln>
        </p:spPr>
      </p:pic>
      <p:sp>
        <p:nvSpPr>
          <p:cNvPr id="6" name="Text Box 7"/>
          <p:cNvSpPr txBox="1">
            <a:spLocks noChangeArrowheads="1"/>
          </p:cNvSpPr>
          <p:nvPr/>
        </p:nvSpPr>
        <p:spPr bwMode="auto">
          <a:xfrm>
            <a:off x="746125" y="5907088"/>
            <a:ext cx="5520294" cy="461665"/>
          </a:xfrm>
          <a:prstGeom prst="rect">
            <a:avLst/>
          </a:prstGeom>
          <a:noFill/>
          <a:ln w="9525">
            <a:noFill/>
            <a:miter lim="800000"/>
            <a:headEnd/>
            <a:tailEnd/>
          </a:ln>
          <a:effectLst/>
        </p:spPr>
        <p:txBody>
          <a:bodyPr wrap="none">
            <a:spAutoFit/>
          </a:bodyPr>
          <a:lstStyle/>
          <a:p>
            <a:r>
              <a:rPr lang="en-US" sz="2400" dirty="0"/>
              <a:t>Hypothesis of the </a:t>
            </a:r>
            <a:r>
              <a:rPr lang="en-US" sz="2400" dirty="0" err="1"/>
              <a:t>vuggy</a:t>
            </a:r>
            <a:r>
              <a:rPr lang="en-US" sz="2400" dirty="0"/>
              <a:t> fractured network</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5536" y="476672"/>
            <a:ext cx="8299661" cy="1261884"/>
          </a:xfrm>
          <a:prstGeom prst="rect">
            <a:avLst/>
          </a:prstGeom>
          <a:noFill/>
        </p:spPr>
        <p:txBody>
          <a:bodyPr wrap="square" rtlCol="0">
            <a:spAutoFit/>
          </a:bodyPr>
          <a:lstStyle/>
          <a:p>
            <a:pPr lvl="1" indent="-457200"/>
            <a:r>
              <a:rPr lang="en-US" sz="3200" b="1" dirty="0" smtClean="0"/>
              <a:t>Alongside studies </a:t>
            </a:r>
            <a:r>
              <a:rPr lang="en-US" sz="2400" b="1" dirty="0" smtClean="0"/>
              <a:t>to </a:t>
            </a:r>
            <a:r>
              <a:rPr lang="en-US" sz="2400" b="1" dirty="0"/>
              <a:t>determine what  surfactants have potential for recovering oil in fractured reservoirs </a:t>
            </a:r>
            <a:r>
              <a:rPr lang="en-US" sz="2400" dirty="0"/>
              <a:t/>
            </a:r>
            <a:br>
              <a:rPr lang="en-US" sz="2400" dirty="0"/>
            </a:br>
            <a:endParaRPr lang="en-US" sz="2000" dirty="0"/>
          </a:p>
        </p:txBody>
      </p:sp>
      <p:grpSp>
        <p:nvGrpSpPr>
          <p:cNvPr id="3" name="Group 2"/>
          <p:cNvGrpSpPr/>
          <p:nvPr/>
        </p:nvGrpSpPr>
        <p:grpSpPr>
          <a:xfrm>
            <a:off x="3707904" y="1412776"/>
            <a:ext cx="533400" cy="1804308"/>
            <a:chOff x="2311932" y="3276637"/>
            <a:chExt cx="955680" cy="2693496"/>
          </a:xfrm>
        </p:grpSpPr>
        <p:pic>
          <p:nvPicPr>
            <p:cNvPr id="4" name="Picture 1" descr="Foam imb-before mixing.jpg"/>
            <p:cNvPicPr>
              <a:picLocks noChangeAspect="1"/>
            </p:cNvPicPr>
            <p:nvPr/>
          </p:nvPicPr>
          <p:blipFill>
            <a:blip r:embed="rId2" cstate="print"/>
            <a:srcRect l="44801" t="6685" r="46928" b="7001"/>
            <a:stretch>
              <a:fillRect/>
            </a:stretch>
          </p:blipFill>
          <p:spPr bwMode="auto">
            <a:xfrm flipH="1">
              <a:off x="2311932" y="3276637"/>
              <a:ext cx="343963" cy="2693496"/>
            </a:xfrm>
            <a:prstGeom prst="rect">
              <a:avLst/>
            </a:prstGeom>
            <a:noFill/>
            <a:ln w="9525">
              <a:noFill/>
              <a:miter lim="800000"/>
              <a:headEnd/>
              <a:tailEnd/>
            </a:ln>
          </p:spPr>
        </p:pic>
        <p:pic>
          <p:nvPicPr>
            <p:cNvPr id="5" name="Picture 8" descr="Foam imb-after mixing equil94°C.jpg"/>
            <p:cNvPicPr>
              <a:picLocks noChangeAspect="1"/>
            </p:cNvPicPr>
            <p:nvPr/>
          </p:nvPicPr>
          <p:blipFill>
            <a:blip r:embed="rId3" cstate="print"/>
            <a:srcRect l="33366" t="261" r="56454" b="2744"/>
            <a:stretch>
              <a:fillRect/>
            </a:stretch>
          </p:blipFill>
          <p:spPr bwMode="auto">
            <a:xfrm flipH="1">
              <a:off x="2921532" y="3276637"/>
              <a:ext cx="346080" cy="2675504"/>
            </a:xfrm>
            <a:prstGeom prst="rect">
              <a:avLst/>
            </a:prstGeom>
            <a:noFill/>
            <a:ln w="9525">
              <a:noFill/>
              <a:miter lim="800000"/>
              <a:headEnd/>
              <a:tailEnd/>
            </a:ln>
          </p:spPr>
        </p:pic>
      </p:grpSp>
      <p:pic>
        <p:nvPicPr>
          <p:cNvPr id="6"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94000" y="4097809"/>
            <a:ext cx="888961" cy="23174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6"/>
          <p:cNvPicPr>
            <a:picLocks noChangeAspect="1" noChangeArrowheads="1"/>
          </p:cNvPicPr>
          <p:nvPr/>
        </p:nvPicPr>
        <p:blipFill rotWithShape="1">
          <a:blip r:embed="rId5" cstate="print"/>
          <a:srcRect l="28373" r="23078"/>
          <a:stretch/>
        </p:blipFill>
        <p:spPr bwMode="auto">
          <a:xfrm>
            <a:off x="5078178" y="4204629"/>
            <a:ext cx="804823" cy="2210634"/>
          </a:xfrm>
          <a:prstGeom prst="rect">
            <a:avLst/>
          </a:prstGeom>
          <a:noFill/>
          <a:ln w="9525">
            <a:noFill/>
            <a:miter lim="800000"/>
            <a:headEnd/>
            <a:tailEnd/>
          </a:ln>
        </p:spPr>
      </p:pic>
      <p:grpSp>
        <p:nvGrpSpPr>
          <p:cNvPr id="8" name="Group 7"/>
          <p:cNvGrpSpPr/>
          <p:nvPr/>
        </p:nvGrpSpPr>
        <p:grpSpPr>
          <a:xfrm>
            <a:off x="1123535" y="2163499"/>
            <a:ext cx="1280865" cy="1419969"/>
            <a:chOff x="592668" y="4550164"/>
            <a:chExt cx="1280865" cy="1419969"/>
          </a:xfrm>
        </p:grpSpPr>
        <p:pic>
          <p:nvPicPr>
            <p:cNvPr id="9"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92668" y="4550164"/>
              <a:ext cx="1280864" cy="681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92669" y="5335598"/>
              <a:ext cx="1280864" cy="6345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12" name="Group 11"/>
          <p:cNvGrpSpPr/>
          <p:nvPr/>
        </p:nvGrpSpPr>
        <p:grpSpPr>
          <a:xfrm>
            <a:off x="6079481" y="2782785"/>
            <a:ext cx="2073919" cy="1428963"/>
            <a:chOff x="6400800" y="3380567"/>
            <a:chExt cx="2021019" cy="1428963"/>
          </a:xfrm>
        </p:grpSpPr>
        <p:pic>
          <p:nvPicPr>
            <p:cNvPr id="13" name="Picture 4"/>
            <p:cNvPicPr>
              <a:picLocks noChangeAspect="1" noChangeArrowheads="1"/>
            </p:cNvPicPr>
            <p:nvPr/>
          </p:nvPicPr>
          <p:blipFill>
            <a:blip r:embed="rId8" cstate="print"/>
            <a:srcRect l="19475" t="69289" r="20849" b="16536"/>
            <a:stretch>
              <a:fillRect/>
            </a:stretch>
          </p:blipFill>
          <p:spPr bwMode="auto">
            <a:xfrm>
              <a:off x="6400800" y="3380567"/>
              <a:ext cx="2021019" cy="360040"/>
            </a:xfrm>
            <a:prstGeom prst="rect">
              <a:avLst/>
            </a:prstGeom>
            <a:noFill/>
            <a:ln w="9525">
              <a:noFill/>
              <a:miter lim="800000"/>
              <a:headEnd/>
              <a:tailEnd/>
            </a:ln>
            <a:effectLst/>
          </p:spPr>
        </p:pic>
        <p:sp>
          <p:nvSpPr>
            <p:cNvPr id="14" name="TextBox 13"/>
            <p:cNvSpPr txBox="1"/>
            <p:nvPr/>
          </p:nvSpPr>
          <p:spPr>
            <a:xfrm>
              <a:off x="6477000" y="3886200"/>
              <a:ext cx="1944819" cy="923330"/>
            </a:xfrm>
            <a:prstGeom prst="rect">
              <a:avLst/>
            </a:prstGeom>
            <a:noFill/>
          </p:spPr>
          <p:txBody>
            <a:bodyPr wrap="square" rtlCol="0">
              <a:spAutoFit/>
            </a:bodyPr>
            <a:lstStyle/>
            <a:p>
              <a:pPr algn="ctr"/>
              <a:r>
                <a:rPr lang="en-US" dirty="0" smtClean="0"/>
                <a:t>Oil and foam flow in  </a:t>
              </a:r>
            </a:p>
            <a:p>
              <a:pPr algn="ctr"/>
              <a:r>
                <a:rPr lang="en-US" dirty="0" smtClean="0"/>
                <a:t>“micro channel”</a:t>
              </a:r>
              <a:endParaRPr lang="en-US" dirty="0"/>
            </a:p>
          </p:txBody>
        </p:sp>
      </p:grpSp>
      <p:sp>
        <p:nvSpPr>
          <p:cNvPr id="15" name="TextBox 14"/>
          <p:cNvSpPr txBox="1"/>
          <p:nvPr/>
        </p:nvSpPr>
        <p:spPr>
          <a:xfrm>
            <a:off x="4354564" y="1606639"/>
            <a:ext cx="1618713" cy="923330"/>
          </a:xfrm>
          <a:prstGeom prst="rect">
            <a:avLst/>
          </a:prstGeom>
          <a:noFill/>
        </p:spPr>
        <p:txBody>
          <a:bodyPr wrap="none" rtlCol="0">
            <a:spAutoFit/>
          </a:bodyPr>
          <a:lstStyle/>
          <a:p>
            <a:pPr marL="0" lvl="1" algn="ctr"/>
            <a:r>
              <a:rPr lang="en-US" dirty="0"/>
              <a:t>Phase </a:t>
            </a:r>
            <a:r>
              <a:rPr lang="en-US" dirty="0" smtClean="0"/>
              <a:t>behavior</a:t>
            </a:r>
          </a:p>
          <a:p>
            <a:pPr marL="0" lvl="1" algn="ctr"/>
            <a:r>
              <a:rPr lang="en-US" dirty="0" smtClean="0"/>
              <a:t> </a:t>
            </a:r>
            <a:r>
              <a:rPr lang="en-US" dirty="0"/>
              <a:t>with oil</a:t>
            </a:r>
          </a:p>
          <a:p>
            <a:endParaRPr lang="en-US" dirty="0"/>
          </a:p>
        </p:txBody>
      </p:sp>
      <p:sp>
        <p:nvSpPr>
          <p:cNvPr id="16" name="Rectangle 15"/>
          <p:cNvSpPr/>
          <p:nvPr/>
        </p:nvSpPr>
        <p:spPr>
          <a:xfrm>
            <a:off x="1123535" y="3723154"/>
            <a:ext cx="1268552" cy="646331"/>
          </a:xfrm>
          <a:prstGeom prst="rect">
            <a:avLst/>
          </a:prstGeom>
        </p:spPr>
        <p:txBody>
          <a:bodyPr wrap="none">
            <a:spAutoFit/>
          </a:bodyPr>
          <a:lstStyle/>
          <a:p>
            <a:pPr lvl="1" indent="-457200" algn="ctr"/>
            <a:r>
              <a:rPr lang="en-US" dirty="0"/>
              <a:t>Wettability </a:t>
            </a:r>
            <a:endParaRPr lang="en-US" dirty="0" smtClean="0"/>
          </a:p>
          <a:p>
            <a:pPr lvl="1" indent="-457200" algn="ctr"/>
            <a:r>
              <a:rPr lang="en-US" dirty="0" smtClean="0"/>
              <a:t>alteration</a:t>
            </a:r>
            <a:endParaRPr lang="en-US" dirty="0"/>
          </a:p>
        </p:txBody>
      </p:sp>
      <p:sp>
        <p:nvSpPr>
          <p:cNvPr id="17" name="Rectangle 16"/>
          <p:cNvSpPr/>
          <p:nvPr/>
        </p:nvSpPr>
        <p:spPr>
          <a:xfrm>
            <a:off x="1524000" y="5793634"/>
            <a:ext cx="1149674" cy="646331"/>
          </a:xfrm>
          <a:prstGeom prst="rect">
            <a:avLst/>
          </a:prstGeom>
        </p:spPr>
        <p:txBody>
          <a:bodyPr wrap="none">
            <a:spAutoFit/>
          </a:bodyPr>
          <a:lstStyle/>
          <a:p>
            <a:r>
              <a:rPr lang="en-US" dirty="0" smtClean="0"/>
              <a:t>Imbibition</a:t>
            </a:r>
          </a:p>
          <a:p>
            <a:r>
              <a:rPr lang="en-US" dirty="0" err="1" smtClean="0"/>
              <a:t>Amott</a:t>
            </a:r>
            <a:r>
              <a:rPr lang="en-US" dirty="0" smtClean="0"/>
              <a:t> cell</a:t>
            </a:r>
            <a:endParaRPr lang="en-US" dirty="0"/>
          </a:p>
        </p:txBody>
      </p:sp>
      <p:sp>
        <p:nvSpPr>
          <p:cNvPr id="18" name="Rectangle 17"/>
          <p:cNvSpPr/>
          <p:nvPr/>
        </p:nvSpPr>
        <p:spPr>
          <a:xfrm>
            <a:off x="6012160" y="5229200"/>
            <a:ext cx="2752998" cy="646331"/>
          </a:xfrm>
          <a:prstGeom prst="rect">
            <a:avLst/>
          </a:prstGeom>
        </p:spPr>
        <p:txBody>
          <a:bodyPr wrap="none">
            <a:spAutoFit/>
          </a:bodyPr>
          <a:lstStyle/>
          <a:p>
            <a:pPr algn="ctr"/>
            <a:r>
              <a:rPr lang="en-US" dirty="0" smtClean="0"/>
              <a:t>Special set up for</a:t>
            </a:r>
          </a:p>
          <a:p>
            <a:pPr algn="ctr"/>
            <a:r>
              <a:rPr lang="en-US" dirty="0" smtClean="0"/>
              <a:t> foam flow in reservoir rock</a:t>
            </a:r>
            <a:endParaRPr lang="en-US" dirty="0"/>
          </a:p>
        </p:txBody>
      </p:sp>
      <p:sp>
        <p:nvSpPr>
          <p:cNvPr id="19" name="Left-Right Arrow 18"/>
          <p:cNvSpPr/>
          <p:nvPr/>
        </p:nvSpPr>
        <p:spPr>
          <a:xfrm rot="-1500000">
            <a:off x="2616876" y="1859816"/>
            <a:ext cx="635000" cy="197584"/>
          </a:xfrm>
          <a:prstGeom prst="leftRightArrow">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Left-Right Arrow 19"/>
          <p:cNvSpPr/>
          <p:nvPr/>
        </p:nvSpPr>
        <p:spPr>
          <a:xfrm rot="-1500000">
            <a:off x="6091484" y="4494411"/>
            <a:ext cx="635000" cy="197584"/>
          </a:xfrm>
          <a:prstGeom prst="leftRightArrow">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Left-Right Arrow 20"/>
          <p:cNvSpPr/>
          <p:nvPr/>
        </p:nvSpPr>
        <p:spPr>
          <a:xfrm rot="2700000">
            <a:off x="5565501" y="2263875"/>
            <a:ext cx="635000" cy="197584"/>
          </a:xfrm>
          <a:prstGeom prst="leftRightArrow">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Left-Right Arrow 21"/>
          <p:cNvSpPr/>
          <p:nvPr/>
        </p:nvSpPr>
        <p:spPr>
          <a:xfrm rot="2700000">
            <a:off x="1897482" y="4708478"/>
            <a:ext cx="635000" cy="197584"/>
          </a:xfrm>
          <a:prstGeom prst="leftRightArrow">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Left-Right Arrow 22"/>
          <p:cNvSpPr/>
          <p:nvPr/>
        </p:nvSpPr>
        <p:spPr>
          <a:xfrm>
            <a:off x="3996462" y="5641769"/>
            <a:ext cx="635000" cy="197584"/>
          </a:xfrm>
          <a:prstGeom prst="leftRightArrow">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5895852" y="6105187"/>
            <a:ext cx="2702406" cy="307777"/>
          </a:xfrm>
          <a:prstGeom prst="rect">
            <a:avLst/>
          </a:prstGeom>
        </p:spPr>
        <p:txBody>
          <a:bodyPr wrap="none">
            <a:spAutoFit/>
          </a:bodyPr>
          <a:lstStyle/>
          <a:p>
            <a:pPr lvl="1" algn="just"/>
            <a:r>
              <a:rPr lang="en-US" sz="1400" i="1" dirty="0"/>
              <a:t>Imbibition in foaming milieu</a:t>
            </a:r>
          </a:p>
        </p:txBody>
      </p:sp>
      <p:sp>
        <p:nvSpPr>
          <p:cNvPr id="25" name="TextBox 24"/>
          <p:cNvSpPr txBox="1"/>
          <p:nvPr/>
        </p:nvSpPr>
        <p:spPr>
          <a:xfrm>
            <a:off x="3131840" y="6381328"/>
            <a:ext cx="3123419" cy="276999"/>
          </a:xfrm>
          <a:prstGeom prst="rect">
            <a:avLst/>
          </a:prstGeom>
          <a:noFill/>
        </p:spPr>
        <p:txBody>
          <a:bodyPr wrap="none" rtlCol="0">
            <a:spAutoFit/>
          </a:bodyPr>
          <a:lstStyle/>
          <a:p>
            <a:r>
              <a:rPr lang="en-US" sz="1200" dirty="0" smtClean="0"/>
              <a:t>Lopez Salinas Rice University, </a:t>
            </a:r>
            <a:r>
              <a:rPr lang="en-US" sz="1200" dirty="0" err="1" smtClean="0"/>
              <a:t>Ph.D.Thesis</a:t>
            </a:r>
            <a:r>
              <a:rPr lang="en-US" sz="1200" dirty="0" smtClean="0"/>
              <a:t> 2012 </a:t>
            </a:r>
            <a:endParaRPr lang="en-US" sz="1200"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971600" y="836712"/>
          <a:ext cx="6902545" cy="5128971"/>
        </p:xfrm>
        <a:graphic>
          <a:graphicData uri="http://schemas.openxmlformats.org/drawingml/2006/table">
            <a:tbl>
              <a:tblPr/>
              <a:tblGrid>
                <a:gridCol w="623475"/>
                <a:gridCol w="361034"/>
                <a:gridCol w="361034"/>
                <a:gridCol w="361034"/>
                <a:gridCol w="396000"/>
                <a:gridCol w="396000"/>
                <a:gridCol w="396000"/>
                <a:gridCol w="361034"/>
                <a:gridCol w="361034"/>
                <a:gridCol w="361034"/>
                <a:gridCol w="361034"/>
                <a:gridCol w="900000"/>
                <a:gridCol w="432000"/>
                <a:gridCol w="615916"/>
                <a:gridCol w="615916"/>
              </a:tblGrid>
              <a:tr h="281845">
                <a:tc>
                  <a:txBody>
                    <a:bodyPr/>
                    <a:lstStyle/>
                    <a:p>
                      <a:pPr algn="ctr">
                        <a:lnSpc>
                          <a:spcPct val="115000"/>
                        </a:lnSpc>
                        <a:spcAft>
                          <a:spcPts val="0"/>
                        </a:spcAft>
                      </a:pPr>
                      <a:endParaRPr lang="en-US" sz="1200"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a:lnSpc>
                          <a:spcPct val="115000"/>
                        </a:lnSpc>
                        <a:spcAft>
                          <a:spcPts val="0"/>
                        </a:spcAft>
                      </a:pPr>
                      <a:r>
                        <a:rPr lang="en-US" sz="1400" b="1" dirty="0">
                          <a:solidFill>
                            <a:schemeClr val="bg1"/>
                          </a:solidFill>
                          <a:latin typeface="Arial"/>
                          <a:ea typeface="Calibri"/>
                          <a:cs typeface="Times New Roman"/>
                        </a:rPr>
                        <a:t>Anionic</a:t>
                      </a:r>
                      <a:endParaRPr lang="en-US" sz="1200" dirty="0">
                        <a:solidFill>
                          <a:schemeClr val="bg1"/>
                        </a:solidFill>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8000"/>
                    </a:solidFill>
                  </a:tcPr>
                </a:tc>
                <a:tc hMerge="1">
                  <a:txBody>
                    <a:bodyPr/>
                    <a:lstStyle/>
                    <a:p>
                      <a:endParaRPr lang="en-US"/>
                    </a:p>
                  </a:txBody>
                  <a:tcPr/>
                </a:tc>
                <a:tc hMerge="1">
                  <a:txBody>
                    <a:bodyPr/>
                    <a:lstStyle/>
                    <a:p>
                      <a:endParaRPr lang="en-US"/>
                    </a:p>
                  </a:txBody>
                  <a:tcPr/>
                </a:tc>
                <a:tc gridSpan="3">
                  <a:txBody>
                    <a:bodyPr/>
                    <a:lstStyle/>
                    <a:p>
                      <a:pPr algn="ctr">
                        <a:lnSpc>
                          <a:spcPct val="115000"/>
                        </a:lnSpc>
                        <a:spcAft>
                          <a:spcPts val="0"/>
                        </a:spcAft>
                      </a:pPr>
                      <a:r>
                        <a:rPr lang="en-US" sz="1400" b="1" dirty="0" err="1">
                          <a:solidFill>
                            <a:schemeClr val="bg1"/>
                          </a:solidFill>
                          <a:latin typeface="Arial"/>
                          <a:ea typeface="Calibri"/>
                          <a:cs typeface="Times New Roman"/>
                        </a:rPr>
                        <a:t>Zwitterionic</a:t>
                      </a:r>
                      <a:endParaRPr lang="en-US" sz="1200" dirty="0">
                        <a:solidFill>
                          <a:schemeClr val="bg1"/>
                        </a:solidFill>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hMerge="1">
                  <a:txBody>
                    <a:bodyPr/>
                    <a:lstStyle/>
                    <a:p>
                      <a:endParaRPr lang="en-US"/>
                    </a:p>
                  </a:txBody>
                  <a:tcPr/>
                </a:tc>
                <a:tc hMerge="1">
                  <a:txBody>
                    <a:bodyPr/>
                    <a:lstStyle/>
                    <a:p>
                      <a:endParaRPr lang="en-US"/>
                    </a:p>
                  </a:txBody>
                  <a:tcPr/>
                </a:tc>
                <a:tc gridSpan="4">
                  <a:txBody>
                    <a:bodyPr/>
                    <a:lstStyle/>
                    <a:p>
                      <a:pPr algn="ctr">
                        <a:lnSpc>
                          <a:spcPct val="115000"/>
                        </a:lnSpc>
                        <a:spcAft>
                          <a:spcPts val="0"/>
                        </a:spcAft>
                      </a:pPr>
                      <a:r>
                        <a:rPr lang="en-US" sz="1400" b="1" dirty="0">
                          <a:solidFill>
                            <a:schemeClr val="bg1"/>
                          </a:solidFill>
                          <a:latin typeface="Arial"/>
                          <a:ea typeface="Calibri"/>
                          <a:cs typeface="Times New Roman"/>
                        </a:rPr>
                        <a:t>Cationic</a:t>
                      </a:r>
                      <a:endParaRPr lang="en-US" sz="1200" dirty="0">
                        <a:solidFill>
                          <a:schemeClr val="bg1"/>
                        </a:solidFill>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75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a:lnSpc>
                          <a:spcPct val="115000"/>
                        </a:lnSpc>
                        <a:spcAft>
                          <a:spcPts val="0"/>
                        </a:spcAft>
                      </a:pPr>
                      <a:r>
                        <a:rPr lang="en-US" sz="1200" dirty="0" smtClean="0">
                          <a:latin typeface="Arial"/>
                          <a:ea typeface="Calibri"/>
                          <a:cs typeface="Times New Roman"/>
                        </a:rPr>
                        <a:t>Notes</a:t>
                      </a:r>
                      <a:endParaRPr lang="en-US" sz="1200"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a:lnSpc>
                          <a:spcPct val="115000"/>
                        </a:lnSpc>
                        <a:spcAft>
                          <a:spcPts val="0"/>
                        </a:spcAft>
                      </a:pPr>
                      <a:endParaRPr lang="en-US" sz="1200"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a:lnSpc>
                          <a:spcPct val="115000"/>
                        </a:lnSpc>
                        <a:spcAft>
                          <a:spcPts val="0"/>
                        </a:spcAft>
                      </a:pPr>
                      <a:endParaRPr lang="en-US" sz="1200"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a:lnSpc>
                          <a:spcPct val="115000"/>
                        </a:lnSpc>
                        <a:spcAft>
                          <a:spcPts val="0"/>
                        </a:spcAft>
                      </a:pPr>
                      <a:endParaRPr lang="en-US" sz="1200"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39676">
                <a:tc>
                  <a:txBody>
                    <a:bodyPr/>
                    <a:lstStyle/>
                    <a:p>
                      <a:pPr algn="ctr">
                        <a:lnSpc>
                          <a:spcPct val="115000"/>
                        </a:lnSpc>
                        <a:spcAft>
                          <a:spcPts val="0"/>
                        </a:spcAft>
                      </a:pPr>
                      <a:r>
                        <a:rPr lang="en-US" sz="1100">
                          <a:latin typeface="Arial"/>
                          <a:ea typeface="Calibri"/>
                          <a:cs typeface="Times New Roman"/>
                        </a:rPr>
                        <a:t>Test</a:t>
                      </a:r>
                      <a:endParaRPr lang="en-US" sz="120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gn="ctr">
                        <a:lnSpc>
                          <a:spcPct val="115000"/>
                        </a:lnSpc>
                        <a:spcAft>
                          <a:spcPts val="0"/>
                        </a:spcAft>
                      </a:pPr>
                      <a:r>
                        <a:rPr lang="es-MX" sz="1200" b="1" dirty="0" smtClean="0">
                          <a:latin typeface="Arial"/>
                          <a:ea typeface="Calibri"/>
                          <a:cs typeface="Times New Roman"/>
                        </a:rPr>
                        <a:t>A3</a:t>
                      </a:r>
                      <a:endParaRPr lang="en-US" sz="1200" dirty="0">
                        <a:latin typeface="Arial"/>
                        <a:ea typeface="Calibri"/>
                        <a:cs typeface="Times New Roman"/>
                      </a:endParaRPr>
                    </a:p>
                  </a:txBody>
                  <a:tcPr marL="68580" marR="6858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marL="71755" marR="71755" algn="ctr">
                        <a:lnSpc>
                          <a:spcPct val="115000"/>
                        </a:lnSpc>
                        <a:spcAft>
                          <a:spcPts val="0"/>
                        </a:spcAft>
                      </a:pPr>
                      <a:r>
                        <a:rPr lang="es-MX" sz="1200" b="1" dirty="0" smtClean="0">
                          <a:solidFill>
                            <a:schemeClr val="tx1">
                              <a:lumMod val="65000"/>
                              <a:lumOff val="35000"/>
                            </a:schemeClr>
                          </a:solidFill>
                          <a:latin typeface="Arial"/>
                          <a:ea typeface="Calibri"/>
                          <a:cs typeface="Times New Roman"/>
                        </a:rPr>
                        <a:t>A2</a:t>
                      </a:r>
                      <a:endParaRPr lang="en-US" sz="1200" dirty="0">
                        <a:solidFill>
                          <a:schemeClr val="tx1">
                            <a:lumMod val="65000"/>
                            <a:lumOff val="35000"/>
                          </a:schemeClr>
                        </a:solidFill>
                        <a:latin typeface="Arial"/>
                        <a:ea typeface="Calibri"/>
                        <a:cs typeface="Times New Roman"/>
                      </a:endParaRPr>
                    </a:p>
                  </a:txBody>
                  <a:tcPr marL="68580" marR="6858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marL="71755" marR="71755" algn="ctr">
                        <a:lnSpc>
                          <a:spcPct val="115000"/>
                        </a:lnSpc>
                        <a:spcAft>
                          <a:spcPts val="0"/>
                        </a:spcAft>
                      </a:pPr>
                      <a:r>
                        <a:rPr lang="es-MX" sz="1200" b="1" dirty="0" smtClean="0">
                          <a:solidFill>
                            <a:schemeClr val="tx1">
                              <a:lumMod val="65000"/>
                              <a:lumOff val="35000"/>
                            </a:schemeClr>
                          </a:solidFill>
                          <a:latin typeface="Arial"/>
                          <a:ea typeface="Calibri"/>
                          <a:cs typeface="Times New Roman"/>
                        </a:rPr>
                        <a:t>A1</a:t>
                      </a:r>
                      <a:endParaRPr lang="en-US" sz="1200" dirty="0">
                        <a:solidFill>
                          <a:schemeClr val="tx1">
                            <a:lumMod val="65000"/>
                            <a:lumOff val="35000"/>
                          </a:schemeClr>
                        </a:solidFill>
                        <a:latin typeface="Arial"/>
                        <a:ea typeface="Calibri"/>
                        <a:cs typeface="Times New Roman"/>
                      </a:endParaRPr>
                    </a:p>
                  </a:txBody>
                  <a:tcPr marL="68580" marR="6858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marL="71755" marR="71755" algn="ctr">
                        <a:lnSpc>
                          <a:spcPct val="115000"/>
                        </a:lnSpc>
                        <a:spcAft>
                          <a:spcPts val="0"/>
                        </a:spcAft>
                      </a:pPr>
                      <a:r>
                        <a:rPr lang="en-US" sz="1200" b="1" dirty="0" smtClean="0">
                          <a:solidFill>
                            <a:schemeClr val="tx1">
                              <a:lumMod val="65000"/>
                              <a:lumOff val="35000"/>
                            </a:schemeClr>
                          </a:solidFill>
                          <a:latin typeface="Arial"/>
                          <a:ea typeface="Calibri"/>
                          <a:cs typeface="Times New Roman"/>
                        </a:rPr>
                        <a:t>Z2</a:t>
                      </a:r>
                      <a:endParaRPr lang="en-US" sz="1200" dirty="0">
                        <a:solidFill>
                          <a:schemeClr val="tx1">
                            <a:lumMod val="65000"/>
                            <a:lumOff val="35000"/>
                          </a:schemeClr>
                        </a:solidFill>
                        <a:latin typeface="Arial"/>
                        <a:ea typeface="Calibri"/>
                        <a:cs typeface="Times New Roman"/>
                      </a:endParaRPr>
                    </a:p>
                  </a:txBody>
                  <a:tcPr marL="68580" marR="6858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marL="71755" marR="71755" algn="ctr">
                        <a:lnSpc>
                          <a:spcPct val="115000"/>
                        </a:lnSpc>
                        <a:spcAft>
                          <a:spcPts val="0"/>
                        </a:spcAft>
                      </a:pPr>
                      <a:r>
                        <a:rPr lang="en-US" sz="1200" b="1" dirty="0" smtClean="0">
                          <a:latin typeface="Arial"/>
                          <a:ea typeface="Calibri"/>
                          <a:cs typeface="Times New Roman"/>
                        </a:rPr>
                        <a:t>Z3</a:t>
                      </a:r>
                      <a:endParaRPr lang="en-US" sz="1200" dirty="0">
                        <a:latin typeface="Arial"/>
                        <a:ea typeface="Calibri"/>
                        <a:cs typeface="Times New Roman"/>
                      </a:endParaRPr>
                    </a:p>
                  </a:txBody>
                  <a:tcPr marL="68580" marR="6858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marL="71755" marR="71755" algn="ctr">
                        <a:lnSpc>
                          <a:spcPct val="115000"/>
                        </a:lnSpc>
                        <a:spcAft>
                          <a:spcPts val="0"/>
                        </a:spcAft>
                      </a:pPr>
                      <a:r>
                        <a:rPr lang="en-US" sz="1200" b="1" dirty="0" smtClean="0">
                          <a:latin typeface="Arial"/>
                          <a:ea typeface="Calibri"/>
                          <a:cs typeface="Times New Roman"/>
                        </a:rPr>
                        <a:t>Z1</a:t>
                      </a:r>
                      <a:endParaRPr lang="en-US" sz="1200" dirty="0">
                        <a:latin typeface="Arial"/>
                        <a:ea typeface="Calibri"/>
                        <a:cs typeface="Times New Roman"/>
                      </a:endParaRPr>
                    </a:p>
                  </a:txBody>
                  <a:tcPr marL="68580" marR="6858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marL="71755" marR="71755" algn="ctr">
                        <a:lnSpc>
                          <a:spcPct val="115000"/>
                        </a:lnSpc>
                        <a:spcAft>
                          <a:spcPts val="0"/>
                        </a:spcAft>
                      </a:pPr>
                      <a:r>
                        <a:rPr lang="en-US" sz="1200" b="1" dirty="0" smtClean="0">
                          <a:latin typeface="Arial"/>
                          <a:ea typeface="Calibri"/>
                          <a:cs typeface="Times New Roman"/>
                        </a:rPr>
                        <a:t>C4</a:t>
                      </a:r>
                      <a:endParaRPr lang="en-US" sz="1200" dirty="0">
                        <a:latin typeface="Arial"/>
                        <a:ea typeface="Calibri"/>
                        <a:cs typeface="Times New Roman"/>
                      </a:endParaRPr>
                    </a:p>
                  </a:txBody>
                  <a:tcPr marL="68580" marR="6858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71755" marR="71755" algn="ctr">
                        <a:lnSpc>
                          <a:spcPct val="115000"/>
                        </a:lnSpc>
                        <a:spcAft>
                          <a:spcPts val="0"/>
                        </a:spcAft>
                      </a:pPr>
                      <a:r>
                        <a:rPr lang="en-US" sz="1200" b="1" dirty="0" smtClean="0">
                          <a:latin typeface="Arial"/>
                          <a:ea typeface="Calibri"/>
                          <a:cs typeface="Times New Roman"/>
                        </a:rPr>
                        <a:t>C1</a:t>
                      </a:r>
                      <a:endParaRPr lang="en-US" sz="1200" dirty="0">
                        <a:latin typeface="Arial"/>
                        <a:ea typeface="Calibri"/>
                        <a:cs typeface="Times New Roman"/>
                      </a:endParaRPr>
                    </a:p>
                  </a:txBody>
                  <a:tcPr marL="68580" marR="6858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71755" marR="71755" algn="ctr">
                        <a:lnSpc>
                          <a:spcPct val="115000"/>
                        </a:lnSpc>
                        <a:spcAft>
                          <a:spcPts val="0"/>
                        </a:spcAft>
                      </a:pPr>
                      <a:r>
                        <a:rPr lang="en-US" sz="1200" b="1" dirty="0" smtClean="0">
                          <a:latin typeface="Arial"/>
                          <a:ea typeface="Calibri"/>
                          <a:cs typeface="Times New Roman"/>
                        </a:rPr>
                        <a:t>C2</a:t>
                      </a:r>
                      <a:endParaRPr lang="en-US" sz="1200" dirty="0">
                        <a:latin typeface="Arial"/>
                        <a:ea typeface="Calibri"/>
                        <a:cs typeface="Times New Roman"/>
                      </a:endParaRPr>
                    </a:p>
                  </a:txBody>
                  <a:tcPr marL="68580" marR="6858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71755" marR="71755" algn="ctr">
                        <a:lnSpc>
                          <a:spcPct val="115000"/>
                        </a:lnSpc>
                        <a:spcAft>
                          <a:spcPts val="0"/>
                        </a:spcAft>
                      </a:pPr>
                      <a:r>
                        <a:rPr lang="en-US" sz="1200" b="1" dirty="0" smtClean="0">
                          <a:latin typeface="Arial"/>
                          <a:ea typeface="Calibri"/>
                          <a:cs typeface="Times New Roman"/>
                        </a:rPr>
                        <a:t>C3</a:t>
                      </a:r>
                      <a:endParaRPr lang="en-US" sz="1200" dirty="0">
                        <a:latin typeface="Arial"/>
                        <a:ea typeface="Calibri"/>
                        <a:cs typeface="Times New Roman"/>
                      </a:endParaRPr>
                    </a:p>
                  </a:txBody>
                  <a:tcPr marL="68580" marR="6858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71755" marR="71755" algn="ctr">
                        <a:lnSpc>
                          <a:spcPct val="115000"/>
                        </a:lnSpc>
                        <a:spcAft>
                          <a:spcPts val="0"/>
                        </a:spcAft>
                      </a:pPr>
                      <a:r>
                        <a:rPr lang="en-US" sz="1200" b="1" dirty="0" smtClean="0">
                          <a:latin typeface="Arial"/>
                          <a:ea typeface="Calibri"/>
                          <a:cs typeface="Times New Roman"/>
                        </a:rPr>
                        <a:t>Brine</a:t>
                      </a:r>
                      <a:endParaRPr lang="en-US" sz="1200" b="1" dirty="0">
                        <a:latin typeface="Arial"/>
                        <a:ea typeface="Calibri"/>
                        <a:cs typeface="Times New Roman"/>
                      </a:endParaRPr>
                    </a:p>
                  </a:txBody>
                  <a:tcPr marL="68580" marR="6858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71755" marR="71755" algn="ctr">
                        <a:lnSpc>
                          <a:spcPct val="115000"/>
                        </a:lnSpc>
                        <a:spcAft>
                          <a:spcPts val="0"/>
                        </a:spcAft>
                      </a:pPr>
                      <a:r>
                        <a:rPr lang="en-US" sz="1200" b="1" dirty="0" smtClean="0">
                          <a:latin typeface="Arial"/>
                          <a:ea typeface="Calibri"/>
                          <a:cs typeface="Times New Roman"/>
                        </a:rPr>
                        <a:t>Oil</a:t>
                      </a:r>
                      <a:endParaRPr lang="en-US" sz="1200" b="1" dirty="0">
                        <a:latin typeface="Arial"/>
                        <a:ea typeface="Calibri"/>
                        <a:cs typeface="Times New Roman"/>
                      </a:endParaRPr>
                    </a:p>
                  </a:txBody>
                  <a:tcPr marL="68580" marR="6858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71755" marR="71755" algn="ctr">
                        <a:lnSpc>
                          <a:spcPct val="115000"/>
                        </a:lnSpc>
                        <a:spcAft>
                          <a:spcPts val="0"/>
                        </a:spcAft>
                      </a:pPr>
                      <a:r>
                        <a:rPr lang="en-US" sz="1200" b="1" dirty="0" smtClean="0">
                          <a:latin typeface="Arial"/>
                          <a:ea typeface="Calibri"/>
                          <a:cs typeface="Times New Roman"/>
                        </a:rPr>
                        <a:t>Flow</a:t>
                      </a:r>
                      <a:endParaRPr lang="en-US" sz="1200" b="1" dirty="0">
                        <a:latin typeface="Arial"/>
                        <a:ea typeface="Calibri"/>
                        <a:cs typeface="Times New Roman"/>
                      </a:endParaRPr>
                    </a:p>
                  </a:txBody>
                  <a:tcPr marL="68580" marR="6858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71755" marR="71755" algn="ctr">
                        <a:lnSpc>
                          <a:spcPct val="115000"/>
                        </a:lnSpc>
                        <a:spcAft>
                          <a:spcPts val="0"/>
                        </a:spcAft>
                      </a:pPr>
                      <a:r>
                        <a:rPr lang="en-US" sz="1200" b="1" dirty="0" smtClean="0">
                          <a:latin typeface="Arial"/>
                          <a:ea typeface="Calibri"/>
                          <a:cs typeface="Times New Roman"/>
                        </a:rPr>
                        <a:t>Foams</a:t>
                      </a:r>
                      <a:endParaRPr lang="en-US" sz="1200" b="1" dirty="0">
                        <a:latin typeface="Arial"/>
                        <a:ea typeface="Calibri"/>
                        <a:cs typeface="Times New Roman"/>
                      </a:endParaRPr>
                    </a:p>
                  </a:txBody>
                  <a:tcPr marL="68580" marR="6858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484119">
                <a:tc>
                  <a:txBody>
                    <a:bodyPr/>
                    <a:lstStyle/>
                    <a:p>
                      <a:pPr algn="ctr">
                        <a:lnSpc>
                          <a:spcPct val="115000"/>
                        </a:lnSpc>
                        <a:spcAft>
                          <a:spcPts val="0"/>
                        </a:spcAft>
                      </a:pPr>
                      <a:r>
                        <a:rPr lang="en-US" sz="1100">
                          <a:latin typeface="Arial"/>
                          <a:ea typeface="Calibri"/>
                          <a:cs typeface="Times New Roman"/>
                        </a:rPr>
                        <a:t>16,17</a:t>
                      </a:r>
                      <a:endParaRPr lang="en-US" sz="120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en-US" sz="1400" b="1"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ctr">
                        <a:lnSpc>
                          <a:spcPct val="115000"/>
                        </a:lnSpc>
                        <a:spcAft>
                          <a:spcPts val="0"/>
                        </a:spcAft>
                      </a:pPr>
                      <a:r>
                        <a:rPr lang="en-US" sz="1400" b="1" dirty="0">
                          <a:latin typeface="Arial"/>
                          <a:ea typeface="Calibri"/>
                          <a:cs typeface="Times New Roman"/>
                        </a:rPr>
                        <a:t>x</a:t>
                      </a:r>
                      <a:endParaRPr lang="en-US" sz="1600" b="1"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ctr">
                        <a:lnSpc>
                          <a:spcPct val="115000"/>
                        </a:lnSpc>
                        <a:spcAft>
                          <a:spcPts val="0"/>
                        </a:spcAft>
                      </a:pPr>
                      <a:endParaRPr lang="en-US" sz="1400" b="1">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ctr">
                        <a:lnSpc>
                          <a:spcPct val="115000"/>
                        </a:lnSpc>
                        <a:spcAft>
                          <a:spcPts val="0"/>
                        </a:spcAft>
                      </a:pPr>
                      <a:endParaRPr lang="en-US" sz="1400" b="1">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a:lnSpc>
                          <a:spcPct val="115000"/>
                        </a:lnSpc>
                        <a:spcAft>
                          <a:spcPts val="0"/>
                        </a:spcAft>
                      </a:pPr>
                      <a:endParaRPr lang="en-US" sz="1400" b="1"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a:lnSpc>
                          <a:spcPct val="115000"/>
                        </a:lnSpc>
                        <a:spcAft>
                          <a:spcPts val="0"/>
                        </a:spcAft>
                      </a:pPr>
                      <a:endParaRPr lang="en-US" sz="1400" b="1">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a:lnSpc>
                          <a:spcPct val="115000"/>
                        </a:lnSpc>
                        <a:spcAft>
                          <a:spcPts val="0"/>
                        </a:spcAft>
                      </a:pPr>
                      <a:endParaRPr lang="en-US" sz="1400" b="1">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a:lnSpc>
                          <a:spcPct val="115000"/>
                        </a:lnSpc>
                        <a:spcAft>
                          <a:spcPts val="0"/>
                        </a:spcAft>
                      </a:pPr>
                      <a:endParaRPr lang="en-US" sz="1400" b="1"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a:lnSpc>
                          <a:spcPct val="115000"/>
                        </a:lnSpc>
                        <a:spcAft>
                          <a:spcPts val="0"/>
                        </a:spcAft>
                      </a:pPr>
                      <a:endParaRPr lang="en-US" sz="1400" b="1">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a:lnSpc>
                          <a:spcPct val="115000"/>
                        </a:lnSpc>
                        <a:spcAft>
                          <a:spcPts val="0"/>
                        </a:spcAft>
                      </a:pPr>
                      <a:endParaRPr lang="en-US" sz="1400" b="1"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a:lnSpc>
                          <a:spcPct val="115000"/>
                        </a:lnSpc>
                        <a:spcAft>
                          <a:spcPts val="0"/>
                        </a:spcAft>
                      </a:pPr>
                      <a:r>
                        <a:rPr lang="en-US" sz="1100" dirty="0" smtClean="0">
                          <a:latin typeface="Arial"/>
                          <a:ea typeface="Calibri"/>
                          <a:cs typeface="Times New Roman"/>
                        </a:rPr>
                        <a:t>SW</a:t>
                      </a:r>
                      <a:r>
                        <a:rPr lang="en-US" sz="1100" baseline="-25000" dirty="0" smtClean="0">
                          <a:latin typeface="Arial"/>
                          <a:ea typeface="Calibri"/>
                          <a:cs typeface="Times New Roman"/>
                        </a:rPr>
                        <a:t>IS</a:t>
                      </a:r>
                      <a:endParaRPr lang="en-US" sz="1100" baseline="-25000"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en-US" sz="1100" dirty="0" smtClean="0">
                          <a:latin typeface="Arial"/>
                          <a:ea typeface="Calibri"/>
                          <a:cs typeface="Times New Roman"/>
                        </a:rPr>
                        <a:t>Y,N</a:t>
                      </a:r>
                      <a:endParaRPr lang="en-US" sz="1100"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en-US" sz="1100" dirty="0" smtClean="0"/>
                        <a:t>↑ </a:t>
                      </a:r>
                      <a:r>
                        <a:rPr lang="en-US" sz="1100" baseline="0" dirty="0" smtClean="0"/>
                        <a:t> &amp;</a:t>
                      </a:r>
                      <a:r>
                        <a:rPr lang="en-US" sz="1100" dirty="0" smtClean="0"/>
                        <a:t>↓</a:t>
                      </a:r>
                    </a:p>
                    <a:p>
                      <a:pPr algn="ctr">
                        <a:lnSpc>
                          <a:spcPct val="115000"/>
                        </a:lnSpc>
                        <a:spcAft>
                          <a:spcPts val="0"/>
                        </a:spcAft>
                      </a:pPr>
                      <a:endParaRPr lang="en-US" sz="1100"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en-US" sz="1100" dirty="0" smtClean="0">
                          <a:latin typeface="Arial"/>
                          <a:ea typeface="Calibri"/>
                          <a:cs typeface="Times New Roman"/>
                        </a:rPr>
                        <a:t>Y</a:t>
                      </a:r>
                      <a:endParaRPr lang="en-US" sz="1100"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42060">
                <a:tc>
                  <a:txBody>
                    <a:bodyPr/>
                    <a:lstStyle/>
                    <a:p>
                      <a:pPr algn="ctr">
                        <a:lnSpc>
                          <a:spcPct val="115000"/>
                        </a:lnSpc>
                        <a:spcAft>
                          <a:spcPts val="0"/>
                        </a:spcAft>
                      </a:pPr>
                      <a:r>
                        <a:rPr lang="en-US" sz="1100">
                          <a:latin typeface="Arial"/>
                          <a:ea typeface="Calibri"/>
                          <a:cs typeface="Times New Roman"/>
                        </a:rPr>
                        <a:t>24</a:t>
                      </a:r>
                      <a:endParaRPr lang="en-US" sz="120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400" b="1">
                          <a:latin typeface="Arial"/>
                          <a:ea typeface="Calibri"/>
                          <a:cs typeface="Times New Roman"/>
                        </a:rPr>
                        <a:t>x</a:t>
                      </a:r>
                      <a:endParaRPr lang="en-US" sz="1600" b="1">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ctr">
                        <a:lnSpc>
                          <a:spcPct val="115000"/>
                        </a:lnSpc>
                        <a:spcAft>
                          <a:spcPts val="0"/>
                        </a:spcAft>
                      </a:pPr>
                      <a:endParaRPr lang="en-US" sz="1400" b="1"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ctr">
                        <a:lnSpc>
                          <a:spcPct val="115000"/>
                        </a:lnSpc>
                        <a:spcAft>
                          <a:spcPts val="0"/>
                        </a:spcAft>
                      </a:pPr>
                      <a:endParaRPr lang="en-US" sz="1400" b="1"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ctr">
                        <a:lnSpc>
                          <a:spcPct val="115000"/>
                        </a:lnSpc>
                        <a:spcAft>
                          <a:spcPts val="0"/>
                        </a:spcAft>
                      </a:pPr>
                      <a:r>
                        <a:rPr lang="en-US" sz="1400" b="1">
                          <a:latin typeface="Arial"/>
                          <a:ea typeface="Calibri"/>
                          <a:cs typeface="Times New Roman"/>
                        </a:rPr>
                        <a:t>x</a:t>
                      </a:r>
                      <a:endParaRPr lang="en-US" sz="1600" b="1">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a:lnSpc>
                          <a:spcPct val="115000"/>
                        </a:lnSpc>
                        <a:spcAft>
                          <a:spcPts val="0"/>
                        </a:spcAft>
                      </a:pPr>
                      <a:endParaRPr lang="en-US" sz="1400" b="1"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a:lnSpc>
                          <a:spcPct val="115000"/>
                        </a:lnSpc>
                        <a:spcAft>
                          <a:spcPts val="0"/>
                        </a:spcAft>
                      </a:pPr>
                      <a:endParaRPr lang="en-US" sz="1400" b="1"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a:lnSpc>
                          <a:spcPct val="115000"/>
                        </a:lnSpc>
                        <a:spcAft>
                          <a:spcPts val="0"/>
                        </a:spcAft>
                      </a:pPr>
                      <a:endParaRPr lang="en-US" sz="1400" b="1">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a:lnSpc>
                          <a:spcPct val="115000"/>
                        </a:lnSpc>
                        <a:spcAft>
                          <a:spcPts val="0"/>
                        </a:spcAft>
                      </a:pPr>
                      <a:endParaRPr lang="en-US" sz="1400" b="1">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a:lnSpc>
                          <a:spcPct val="115000"/>
                        </a:lnSpc>
                        <a:spcAft>
                          <a:spcPts val="0"/>
                        </a:spcAft>
                      </a:pPr>
                      <a:endParaRPr lang="en-US" sz="1400" b="1"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a:lnSpc>
                          <a:spcPct val="115000"/>
                        </a:lnSpc>
                        <a:spcAft>
                          <a:spcPts val="0"/>
                        </a:spcAft>
                      </a:pPr>
                      <a:endParaRPr lang="en-US" sz="1400" b="1"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a:lnSpc>
                          <a:spcPct val="115000"/>
                        </a:lnSpc>
                        <a:spcAft>
                          <a:spcPts val="0"/>
                        </a:spcAft>
                      </a:pPr>
                      <a:r>
                        <a:rPr lang="en-US" sz="1100" dirty="0" smtClean="0">
                          <a:latin typeface="Arial"/>
                          <a:ea typeface="Calibri"/>
                          <a:cs typeface="Times New Roman"/>
                        </a:rPr>
                        <a:t>SW</a:t>
                      </a:r>
                      <a:endParaRPr lang="en-US" sz="1100"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en-US" sz="1100" dirty="0" smtClean="0">
                          <a:latin typeface="Arial"/>
                          <a:ea typeface="Calibri"/>
                          <a:cs typeface="Times New Roman"/>
                        </a:rPr>
                        <a:t>N</a:t>
                      </a:r>
                      <a:endParaRPr lang="en-US" sz="1100"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en-US" sz="1100" dirty="0" smtClean="0"/>
                        <a:t>↑ &amp;</a:t>
                      </a:r>
                      <a:r>
                        <a:rPr lang="en-US" sz="1100" baseline="0" dirty="0" smtClean="0"/>
                        <a:t> </a:t>
                      </a:r>
                      <a:r>
                        <a:rPr lang="en-US" sz="1100" dirty="0" smtClean="0"/>
                        <a:t>↓</a:t>
                      </a:r>
                    </a:p>
                    <a:p>
                      <a:pPr algn="ctr">
                        <a:lnSpc>
                          <a:spcPct val="115000"/>
                        </a:lnSpc>
                        <a:spcAft>
                          <a:spcPts val="0"/>
                        </a:spcAft>
                      </a:pPr>
                      <a:endParaRPr lang="en-US" sz="1100"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en-US" sz="1100" dirty="0" smtClean="0">
                          <a:latin typeface="Arial"/>
                          <a:ea typeface="Calibri"/>
                          <a:cs typeface="Times New Roman"/>
                        </a:rPr>
                        <a:t>Y</a:t>
                      </a:r>
                      <a:endParaRPr lang="en-US" sz="1100"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484119">
                <a:tc>
                  <a:txBody>
                    <a:bodyPr/>
                    <a:lstStyle/>
                    <a:p>
                      <a:pPr algn="ctr">
                        <a:lnSpc>
                          <a:spcPct val="115000"/>
                        </a:lnSpc>
                        <a:spcAft>
                          <a:spcPts val="0"/>
                        </a:spcAft>
                      </a:pPr>
                      <a:r>
                        <a:rPr lang="en-US" sz="1100">
                          <a:latin typeface="Arial"/>
                          <a:ea typeface="Calibri"/>
                          <a:cs typeface="Times New Roman"/>
                        </a:rPr>
                        <a:t>15,26</a:t>
                      </a:r>
                      <a:endParaRPr lang="en-US" sz="120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en-US" sz="1400" b="1">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ctr">
                        <a:lnSpc>
                          <a:spcPct val="115000"/>
                        </a:lnSpc>
                        <a:spcAft>
                          <a:spcPts val="0"/>
                        </a:spcAft>
                      </a:pPr>
                      <a:r>
                        <a:rPr lang="en-US" sz="1400" b="1" dirty="0">
                          <a:latin typeface="Arial"/>
                          <a:ea typeface="Calibri"/>
                          <a:cs typeface="Times New Roman"/>
                        </a:rPr>
                        <a:t>x</a:t>
                      </a:r>
                      <a:endParaRPr lang="en-US" sz="1600" b="1"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ctr">
                        <a:lnSpc>
                          <a:spcPct val="115000"/>
                        </a:lnSpc>
                        <a:spcAft>
                          <a:spcPts val="0"/>
                        </a:spcAft>
                      </a:pPr>
                      <a:endParaRPr lang="en-US" sz="1400" b="1"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ctr">
                        <a:lnSpc>
                          <a:spcPct val="115000"/>
                        </a:lnSpc>
                        <a:spcAft>
                          <a:spcPts val="0"/>
                        </a:spcAft>
                      </a:pPr>
                      <a:r>
                        <a:rPr lang="en-US" sz="1400" b="1" dirty="0">
                          <a:latin typeface="Arial"/>
                          <a:ea typeface="Calibri"/>
                          <a:cs typeface="Times New Roman"/>
                        </a:rPr>
                        <a:t>x</a:t>
                      </a:r>
                      <a:endParaRPr lang="en-US" sz="1600" b="1"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a:lnSpc>
                          <a:spcPct val="115000"/>
                        </a:lnSpc>
                        <a:spcAft>
                          <a:spcPts val="0"/>
                        </a:spcAft>
                      </a:pPr>
                      <a:endParaRPr lang="en-US" sz="1400" b="1"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a:lnSpc>
                          <a:spcPct val="115000"/>
                        </a:lnSpc>
                        <a:spcAft>
                          <a:spcPts val="0"/>
                        </a:spcAft>
                      </a:pPr>
                      <a:endParaRPr lang="en-US" sz="1400" b="1"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a:lnSpc>
                          <a:spcPct val="115000"/>
                        </a:lnSpc>
                        <a:spcAft>
                          <a:spcPts val="0"/>
                        </a:spcAft>
                      </a:pPr>
                      <a:endParaRPr lang="en-US" sz="1400" b="1">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a:lnSpc>
                          <a:spcPct val="115000"/>
                        </a:lnSpc>
                        <a:spcAft>
                          <a:spcPts val="0"/>
                        </a:spcAft>
                      </a:pPr>
                      <a:endParaRPr lang="en-US" sz="1400" b="1">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a:lnSpc>
                          <a:spcPct val="115000"/>
                        </a:lnSpc>
                        <a:spcAft>
                          <a:spcPts val="0"/>
                        </a:spcAft>
                      </a:pPr>
                      <a:endParaRPr lang="en-US" sz="1400" b="1"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a:lnSpc>
                          <a:spcPct val="115000"/>
                        </a:lnSpc>
                        <a:spcAft>
                          <a:spcPts val="0"/>
                        </a:spcAft>
                      </a:pPr>
                      <a:endParaRPr lang="en-US" sz="1400" b="1"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a:lnSpc>
                          <a:spcPct val="115000"/>
                        </a:lnSpc>
                        <a:spcAft>
                          <a:spcPts val="0"/>
                        </a:spcAft>
                      </a:pPr>
                      <a:r>
                        <a:rPr lang="en-US" sz="1100" smtClean="0">
                          <a:latin typeface="Arial"/>
                          <a:ea typeface="Calibri"/>
                          <a:cs typeface="Times New Roman"/>
                        </a:rPr>
                        <a:t>SW</a:t>
                      </a:r>
                      <a:endParaRPr lang="en-US" sz="1100"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en-US" sz="1100" dirty="0" smtClean="0">
                          <a:latin typeface="Arial"/>
                          <a:ea typeface="Calibri"/>
                          <a:cs typeface="Times New Roman"/>
                        </a:rPr>
                        <a:t>Y,N</a:t>
                      </a:r>
                      <a:endParaRPr lang="en-US" sz="1100"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en-US" sz="1100" dirty="0" smtClean="0"/>
                        <a:t>↑</a:t>
                      </a:r>
                      <a:endParaRPr lang="en-US" sz="1100"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en-US" sz="1100" dirty="0" smtClean="0">
                          <a:latin typeface="Arial"/>
                          <a:ea typeface="Calibri"/>
                          <a:cs typeface="Times New Roman"/>
                        </a:rPr>
                        <a:t>Y</a:t>
                      </a:r>
                      <a:endParaRPr lang="en-US" sz="1100"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42060">
                <a:tc>
                  <a:txBody>
                    <a:bodyPr/>
                    <a:lstStyle/>
                    <a:p>
                      <a:pPr algn="ctr">
                        <a:lnSpc>
                          <a:spcPct val="115000"/>
                        </a:lnSpc>
                        <a:spcAft>
                          <a:spcPts val="0"/>
                        </a:spcAft>
                      </a:pPr>
                      <a:r>
                        <a:rPr lang="en-US" sz="1100">
                          <a:latin typeface="Arial"/>
                          <a:ea typeface="Calibri"/>
                          <a:cs typeface="Times New Roman"/>
                        </a:rPr>
                        <a:t>25</a:t>
                      </a:r>
                      <a:endParaRPr lang="en-US" sz="120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en-US" sz="1400" b="1">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ctr">
                        <a:lnSpc>
                          <a:spcPct val="115000"/>
                        </a:lnSpc>
                        <a:spcAft>
                          <a:spcPts val="0"/>
                        </a:spcAft>
                      </a:pPr>
                      <a:endParaRPr lang="en-US" sz="1400" b="1">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ctr">
                        <a:lnSpc>
                          <a:spcPct val="115000"/>
                        </a:lnSpc>
                        <a:spcAft>
                          <a:spcPts val="0"/>
                        </a:spcAft>
                      </a:pPr>
                      <a:r>
                        <a:rPr lang="en-US" sz="1400" b="1" dirty="0">
                          <a:latin typeface="Arial"/>
                          <a:ea typeface="Calibri"/>
                          <a:cs typeface="Times New Roman"/>
                        </a:rPr>
                        <a:t>x</a:t>
                      </a:r>
                      <a:endParaRPr lang="en-US" sz="1600" b="1"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ctr">
                        <a:lnSpc>
                          <a:spcPct val="115000"/>
                        </a:lnSpc>
                        <a:spcAft>
                          <a:spcPts val="0"/>
                        </a:spcAft>
                      </a:pPr>
                      <a:r>
                        <a:rPr lang="en-US" sz="1400" b="1" dirty="0">
                          <a:latin typeface="Arial"/>
                          <a:ea typeface="Calibri"/>
                          <a:cs typeface="Times New Roman"/>
                        </a:rPr>
                        <a:t>x</a:t>
                      </a:r>
                      <a:endParaRPr lang="en-US" sz="1600" b="1"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a:lnSpc>
                          <a:spcPct val="115000"/>
                        </a:lnSpc>
                        <a:spcAft>
                          <a:spcPts val="0"/>
                        </a:spcAft>
                      </a:pPr>
                      <a:endParaRPr lang="en-US" sz="1400" b="1">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a:lnSpc>
                          <a:spcPct val="115000"/>
                        </a:lnSpc>
                        <a:spcAft>
                          <a:spcPts val="0"/>
                        </a:spcAft>
                      </a:pPr>
                      <a:endParaRPr lang="en-US" sz="1400" b="1"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a:lnSpc>
                          <a:spcPct val="115000"/>
                        </a:lnSpc>
                        <a:spcAft>
                          <a:spcPts val="0"/>
                        </a:spcAft>
                      </a:pPr>
                      <a:endParaRPr lang="en-US" sz="1400" b="1">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a:lnSpc>
                          <a:spcPct val="115000"/>
                        </a:lnSpc>
                        <a:spcAft>
                          <a:spcPts val="0"/>
                        </a:spcAft>
                      </a:pPr>
                      <a:endParaRPr lang="en-US" sz="1400" b="1">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a:lnSpc>
                          <a:spcPct val="115000"/>
                        </a:lnSpc>
                        <a:spcAft>
                          <a:spcPts val="0"/>
                        </a:spcAft>
                      </a:pPr>
                      <a:endParaRPr lang="en-US" sz="1400" b="1"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a:lnSpc>
                          <a:spcPct val="115000"/>
                        </a:lnSpc>
                        <a:spcAft>
                          <a:spcPts val="0"/>
                        </a:spcAft>
                      </a:pPr>
                      <a:endParaRPr lang="en-US" sz="1400" b="1"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a:lnSpc>
                          <a:spcPct val="115000"/>
                        </a:lnSpc>
                        <a:spcAft>
                          <a:spcPts val="0"/>
                        </a:spcAft>
                      </a:pPr>
                      <a:r>
                        <a:rPr lang="en-US" sz="1100" dirty="0" smtClean="0">
                          <a:latin typeface="Arial"/>
                          <a:ea typeface="Calibri"/>
                          <a:cs typeface="Times New Roman"/>
                        </a:rPr>
                        <a:t>DIW</a:t>
                      </a:r>
                      <a:endParaRPr lang="en-US" sz="1100"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en-US" sz="1100" dirty="0" smtClean="0">
                          <a:latin typeface="Arial"/>
                          <a:ea typeface="Calibri"/>
                          <a:cs typeface="Times New Roman"/>
                        </a:rPr>
                        <a:t>N</a:t>
                      </a:r>
                      <a:endParaRPr lang="en-US" sz="1100"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en-US" sz="1100" dirty="0" smtClean="0"/>
                        <a:t>↑</a:t>
                      </a:r>
                      <a:endParaRPr lang="en-US" sz="1100"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en-US" sz="1100" dirty="0" smtClean="0">
                          <a:latin typeface="Arial"/>
                          <a:ea typeface="Calibri"/>
                          <a:cs typeface="Times New Roman"/>
                        </a:rPr>
                        <a:t>Y</a:t>
                      </a:r>
                      <a:endParaRPr lang="en-US" sz="1100"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42060">
                <a:tc>
                  <a:txBody>
                    <a:bodyPr/>
                    <a:lstStyle/>
                    <a:p>
                      <a:pPr algn="ctr">
                        <a:lnSpc>
                          <a:spcPct val="115000"/>
                        </a:lnSpc>
                        <a:spcAft>
                          <a:spcPts val="0"/>
                        </a:spcAft>
                      </a:pPr>
                      <a:r>
                        <a:rPr lang="en-US" sz="1100">
                          <a:latin typeface="Arial"/>
                          <a:ea typeface="Calibri"/>
                          <a:cs typeface="Times New Roman"/>
                        </a:rPr>
                        <a:t>14</a:t>
                      </a:r>
                      <a:endParaRPr lang="en-US" sz="120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en-US" sz="1400" b="1">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ctr">
                        <a:lnSpc>
                          <a:spcPct val="115000"/>
                        </a:lnSpc>
                        <a:spcAft>
                          <a:spcPts val="0"/>
                        </a:spcAft>
                      </a:pPr>
                      <a:r>
                        <a:rPr lang="en-US" sz="1400" b="1">
                          <a:latin typeface="Arial"/>
                          <a:ea typeface="Calibri"/>
                          <a:cs typeface="Times New Roman"/>
                        </a:rPr>
                        <a:t>x</a:t>
                      </a:r>
                      <a:endParaRPr lang="en-US" sz="1600" b="1">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ctr">
                        <a:lnSpc>
                          <a:spcPct val="115000"/>
                        </a:lnSpc>
                        <a:spcAft>
                          <a:spcPts val="0"/>
                        </a:spcAft>
                      </a:pPr>
                      <a:endParaRPr lang="en-US" sz="1400" b="1"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ctr">
                        <a:lnSpc>
                          <a:spcPct val="115000"/>
                        </a:lnSpc>
                        <a:spcAft>
                          <a:spcPts val="0"/>
                        </a:spcAft>
                      </a:pPr>
                      <a:endParaRPr lang="en-US" sz="1400" b="1"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a:lnSpc>
                          <a:spcPct val="115000"/>
                        </a:lnSpc>
                        <a:spcAft>
                          <a:spcPts val="0"/>
                        </a:spcAft>
                      </a:pPr>
                      <a:r>
                        <a:rPr lang="en-US" sz="1400" b="1">
                          <a:latin typeface="Arial"/>
                          <a:ea typeface="Calibri"/>
                          <a:cs typeface="Times New Roman"/>
                        </a:rPr>
                        <a:t>x</a:t>
                      </a:r>
                      <a:endParaRPr lang="en-US" sz="1600" b="1">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a:lnSpc>
                          <a:spcPct val="115000"/>
                        </a:lnSpc>
                        <a:spcAft>
                          <a:spcPts val="0"/>
                        </a:spcAft>
                      </a:pPr>
                      <a:endParaRPr lang="en-US" sz="1400" b="1"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a:lnSpc>
                          <a:spcPct val="115000"/>
                        </a:lnSpc>
                        <a:spcAft>
                          <a:spcPts val="0"/>
                        </a:spcAft>
                      </a:pPr>
                      <a:endParaRPr lang="en-US" sz="1400" b="1">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a:lnSpc>
                          <a:spcPct val="115000"/>
                        </a:lnSpc>
                        <a:spcAft>
                          <a:spcPts val="0"/>
                        </a:spcAft>
                      </a:pPr>
                      <a:endParaRPr lang="en-US" sz="1400" b="1">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a:lnSpc>
                          <a:spcPct val="115000"/>
                        </a:lnSpc>
                        <a:spcAft>
                          <a:spcPts val="0"/>
                        </a:spcAft>
                      </a:pPr>
                      <a:endParaRPr lang="en-US" sz="1400" b="1"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a:lnSpc>
                          <a:spcPct val="115000"/>
                        </a:lnSpc>
                        <a:spcAft>
                          <a:spcPts val="0"/>
                        </a:spcAft>
                      </a:pPr>
                      <a:endParaRPr lang="en-US" sz="1400" b="1"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a:lnSpc>
                          <a:spcPct val="115000"/>
                        </a:lnSpc>
                        <a:spcAft>
                          <a:spcPts val="0"/>
                        </a:spcAft>
                      </a:pPr>
                      <a:r>
                        <a:rPr lang="en-US" sz="1100" dirty="0" smtClean="0">
                          <a:latin typeface="Arial"/>
                          <a:ea typeface="Calibri"/>
                          <a:cs typeface="Times New Roman"/>
                        </a:rPr>
                        <a:t>SW</a:t>
                      </a:r>
                      <a:endParaRPr lang="en-US" sz="1100"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en-US" sz="1100" dirty="0" smtClean="0">
                          <a:latin typeface="Arial"/>
                          <a:ea typeface="Calibri"/>
                          <a:cs typeface="Times New Roman"/>
                        </a:rPr>
                        <a:t>Y,N</a:t>
                      </a:r>
                      <a:endParaRPr lang="en-US" sz="1100"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en-US" sz="1100" dirty="0" smtClean="0"/>
                        <a:t>↑</a:t>
                      </a:r>
                      <a:endParaRPr lang="en-US" sz="1100"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en-US" sz="1100" dirty="0" smtClean="0">
                          <a:latin typeface="Arial"/>
                          <a:ea typeface="Calibri"/>
                          <a:cs typeface="Times New Roman"/>
                        </a:rPr>
                        <a:t>Y</a:t>
                      </a:r>
                      <a:endParaRPr lang="en-US" sz="1100"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42060">
                <a:tc>
                  <a:txBody>
                    <a:bodyPr/>
                    <a:lstStyle/>
                    <a:p>
                      <a:pPr algn="ctr">
                        <a:lnSpc>
                          <a:spcPct val="115000"/>
                        </a:lnSpc>
                        <a:spcAft>
                          <a:spcPts val="0"/>
                        </a:spcAft>
                      </a:pPr>
                      <a:r>
                        <a:rPr lang="en-US" sz="1100">
                          <a:latin typeface="Arial"/>
                          <a:ea typeface="Calibri"/>
                          <a:cs typeface="Times New Roman"/>
                        </a:rPr>
                        <a:t>20</a:t>
                      </a:r>
                      <a:endParaRPr lang="en-US" sz="120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en-US" sz="1400" b="1">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ctr">
                        <a:lnSpc>
                          <a:spcPct val="115000"/>
                        </a:lnSpc>
                        <a:spcAft>
                          <a:spcPts val="0"/>
                        </a:spcAft>
                      </a:pPr>
                      <a:r>
                        <a:rPr lang="en-US" sz="1400" b="1">
                          <a:latin typeface="Arial"/>
                          <a:ea typeface="Calibri"/>
                          <a:cs typeface="Times New Roman"/>
                        </a:rPr>
                        <a:t>x</a:t>
                      </a:r>
                      <a:endParaRPr lang="en-US" sz="1600" b="1">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ctr">
                        <a:lnSpc>
                          <a:spcPct val="115000"/>
                        </a:lnSpc>
                        <a:spcAft>
                          <a:spcPts val="0"/>
                        </a:spcAft>
                      </a:pPr>
                      <a:endParaRPr lang="en-US" sz="1400" b="1"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ctr">
                        <a:lnSpc>
                          <a:spcPct val="115000"/>
                        </a:lnSpc>
                        <a:spcAft>
                          <a:spcPts val="0"/>
                        </a:spcAft>
                      </a:pPr>
                      <a:endParaRPr lang="en-US" sz="1400" b="1"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a:lnSpc>
                          <a:spcPct val="115000"/>
                        </a:lnSpc>
                        <a:spcAft>
                          <a:spcPts val="0"/>
                        </a:spcAft>
                      </a:pPr>
                      <a:endParaRPr lang="en-US" sz="1400" b="1"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a:lnSpc>
                          <a:spcPct val="115000"/>
                        </a:lnSpc>
                        <a:spcAft>
                          <a:spcPts val="0"/>
                        </a:spcAft>
                      </a:pPr>
                      <a:r>
                        <a:rPr lang="en-US" sz="1400" b="1" dirty="0">
                          <a:latin typeface="Arial"/>
                          <a:ea typeface="Calibri"/>
                          <a:cs typeface="Times New Roman"/>
                        </a:rPr>
                        <a:t>x</a:t>
                      </a:r>
                      <a:endParaRPr lang="en-US" sz="1600" b="1"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a:lnSpc>
                          <a:spcPct val="115000"/>
                        </a:lnSpc>
                        <a:spcAft>
                          <a:spcPts val="0"/>
                        </a:spcAft>
                      </a:pPr>
                      <a:endParaRPr lang="en-US" sz="1400" b="1">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a:lnSpc>
                          <a:spcPct val="115000"/>
                        </a:lnSpc>
                        <a:spcAft>
                          <a:spcPts val="0"/>
                        </a:spcAft>
                      </a:pPr>
                      <a:endParaRPr lang="en-US" sz="1400" b="1">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a:lnSpc>
                          <a:spcPct val="115000"/>
                        </a:lnSpc>
                        <a:spcAft>
                          <a:spcPts val="0"/>
                        </a:spcAft>
                      </a:pPr>
                      <a:endParaRPr lang="en-US" sz="1400" b="1">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a:lnSpc>
                          <a:spcPct val="115000"/>
                        </a:lnSpc>
                        <a:spcAft>
                          <a:spcPts val="0"/>
                        </a:spcAft>
                      </a:pPr>
                      <a:endParaRPr lang="en-US" sz="1400" b="1"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a:lnSpc>
                          <a:spcPct val="115000"/>
                        </a:lnSpc>
                        <a:spcAft>
                          <a:spcPts val="0"/>
                        </a:spcAft>
                      </a:pPr>
                      <a:r>
                        <a:rPr lang="en-US" sz="1100" dirty="0" smtClean="0">
                          <a:latin typeface="Arial"/>
                          <a:ea typeface="Calibri"/>
                          <a:cs typeface="Times New Roman"/>
                        </a:rPr>
                        <a:t>SW</a:t>
                      </a:r>
                      <a:endParaRPr lang="en-US" sz="1100"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en-US" sz="1100" dirty="0" smtClean="0">
                          <a:latin typeface="Arial"/>
                          <a:ea typeface="Calibri"/>
                          <a:cs typeface="Times New Roman"/>
                        </a:rPr>
                        <a:t>N</a:t>
                      </a:r>
                      <a:endParaRPr lang="en-US" sz="1100"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en-US" sz="1100" dirty="0" smtClean="0"/>
                        <a:t>↑</a:t>
                      </a:r>
                      <a:endParaRPr lang="en-US" sz="1100"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en-US" sz="1100" dirty="0" smtClean="0">
                          <a:latin typeface="Arial"/>
                          <a:ea typeface="Calibri"/>
                          <a:cs typeface="Times New Roman"/>
                        </a:rPr>
                        <a:t>Y</a:t>
                      </a:r>
                      <a:endParaRPr lang="en-US" sz="1100"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42060">
                <a:tc>
                  <a:txBody>
                    <a:bodyPr/>
                    <a:lstStyle/>
                    <a:p>
                      <a:pPr algn="ctr">
                        <a:lnSpc>
                          <a:spcPct val="115000"/>
                        </a:lnSpc>
                        <a:spcAft>
                          <a:spcPts val="0"/>
                        </a:spcAft>
                      </a:pPr>
                      <a:r>
                        <a:rPr lang="en-US" sz="1100">
                          <a:latin typeface="Arial"/>
                          <a:ea typeface="Calibri"/>
                          <a:cs typeface="Times New Roman"/>
                        </a:rPr>
                        <a:t>27</a:t>
                      </a:r>
                      <a:endParaRPr lang="en-US" sz="120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en-US" sz="1400" b="1">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ctr">
                        <a:lnSpc>
                          <a:spcPct val="115000"/>
                        </a:lnSpc>
                        <a:spcAft>
                          <a:spcPts val="0"/>
                        </a:spcAft>
                      </a:pPr>
                      <a:endParaRPr lang="en-US" sz="1400" b="1">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ctr">
                        <a:lnSpc>
                          <a:spcPct val="115000"/>
                        </a:lnSpc>
                        <a:spcAft>
                          <a:spcPts val="0"/>
                        </a:spcAft>
                      </a:pPr>
                      <a:endParaRPr lang="en-US" sz="1400" b="1"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ctr">
                        <a:lnSpc>
                          <a:spcPct val="115000"/>
                        </a:lnSpc>
                        <a:spcAft>
                          <a:spcPts val="0"/>
                        </a:spcAft>
                      </a:pPr>
                      <a:endParaRPr lang="en-US" sz="1400" b="1">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a:lnSpc>
                          <a:spcPct val="115000"/>
                        </a:lnSpc>
                        <a:spcAft>
                          <a:spcPts val="0"/>
                        </a:spcAft>
                      </a:pPr>
                      <a:r>
                        <a:rPr lang="en-US" sz="1400" b="1" dirty="0">
                          <a:latin typeface="Arial"/>
                          <a:ea typeface="Calibri"/>
                          <a:cs typeface="Times New Roman"/>
                        </a:rPr>
                        <a:t>x</a:t>
                      </a:r>
                      <a:endParaRPr lang="en-US" sz="1600" b="1"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a:lnSpc>
                          <a:spcPct val="115000"/>
                        </a:lnSpc>
                        <a:spcAft>
                          <a:spcPts val="0"/>
                        </a:spcAft>
                      </a:pPr>
                      <a:endParaRPr lang="en-US" sz="1400" b="1"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a:lnSpc>
                          <a:spcPct val="115000"/>
                        </a:lnSpc>
                        <a:spcAft>
                          <a:spcPts val="0"/>
                        </a:spcAft>
                      </a:pPr>
                      <a:endParaRPr lang="en-US" sz="1400" b="1">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a:lnSpc>
                          <a:spcPct val="115000"/>
                        </a:lnSpc>
                        <a:spcAft>
                          <a:spcPts val="0"/>
                        </a:spcAft>
                      </a:pPr>
                      <a:endParaRPr lang="en-US" sz="1400" b="1">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a:lnSpc>
                          <a:spcPct val="115000"/>
                        </a:lnSpc>
                        <a:spcAft>
                          <a:spcPts val="0"/>
                        </a:spcAft>
                      </a:pPr>
                      <a:endParaRPr lang="en-US" sz="1400" b="1">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a:lnSpc>
                          <a:spcPct val="115000"/>
                        </a:lnSpc>
                        <a:spcAft>
                          <a:spcPts val="0"/>
                        </a:spcAft>
                      </a:pPr>
                      <a:r>
                        <a:rPr lang="en-US" sz="1400" b="1" dirty="0">
                          <a:latin typeface="Arial"/>
                          <a:ea typeface="Calibri"/>
                          <a:cs typeface="Times New Roman"/>
                        </a:rPr>
                        <a:t>x</a:t>
                      </a:r>
                      <a:endParaRPr lang="en-US" sz="1600" b="1"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a:lnSpc>
                          <a:spcPct val="115000"/>
                        </a:lnSpc>
                        <a:spcAft>
                          <a:spcPts val="0"/>
                        </a:spcAft>
                      </a:pPr>
                      <a:r>
                        <a:rPr lang="en-US" sz="1200" dirty="0" smtClean="0">
                          <a:latin typeface="Arial"/>
                          <a:ea typeface="Calibri"/>
                          <a:cs typeface="Times New Roman"/>
                        </a:rPr>
                        <a:t>SW</a:t>
                      </a:r>
                      <a:endParaRPr lang="en-US" sz="1200"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en-US" sz="1200" dirty="0" smtClean="0">
                          <a:latin typeface="Arial"/>
                          <a:ea typeface="Calibri"/>
                          <a:cs typeface="Times New Roman"/>
                        </a:rPr>
                        <a:t>N</a:t>
                      </a:r>
                      <a:endParaRPr lang="en-US" sz="1200"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en-US" sz="1200" dirty="0" smtClean="0"/>
                        <a:t>↑</a:t>
                      </a:r>
                      <a:endParaRPr lang="en-US" sz="1200"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en-US" sz="1200" dirty="0" smtClean="0">
                          <a:latin typeface="Arial"/>
                          <a:ea typeface="Calibri"/>
                          <a:cs typeface="Times New Roman"/>
                        </a:rPr>
                        <a:t>Y</a:t>
                      </a:r>
                      <a:endParaRPr lang="en-US" sz="1200"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42060">
                <a:tc>
                  <a:txBody>
                    <a:bodyPr/>
                    <a:lstStyle/>
                    <a:p>
                      <a:pPr algn="ctr">
                        <a:lnSpc>
                          <a:spcPct val="115000"/>
                        </a:lnSpc>
                        <a:spcAft>
                          <a:spcPts val="0"/>
                        </a:spcAft>
                      </a:pPr>
                      <a:r>
                        <a:rPr lang="en-US" sz="1100">
                          <a:latin typeface="Arial"/>
                          <a:ea typeface="Calibri"/>
                          <a:cs typeface="Times New Roman"/>
                        </a:rPr>
                        <a:t>21</a:t>
                      </a:r>
                      <a:endParaRPr lang="en-US" sz="120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en-US" sz="1400" b="1">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ctr">
                        <a:lnSpc>
                          <a:spcPct val="115000"/>
                        </a:lnSpc>
                        <a:spcAft>
                          <a:spcPts val="0"/>
                        </a:spcAft>
                      </a:pPr>
                      <a:endParaRPr lang="en-US" sz="1400" b="1">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ctr">
                        <a:lnSpc>
                          <a:spcPct val="115000"/>
                        </a:lnSpc>
                        <a:spcAft>
                          <a:spcPts val="0"/>
                        </a:spcAft>
                      </a:pPr>
                      <a:endParaRPr lang="en-US" sz="1400" b="1"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ctr">
                        <a:lnSpc>
                          <a:spcPct val="115000"/>
                        </a:lnSpc>
                        <a:spcAft>
                          <a:spcPts val="0"/>
                        </a:spcAft>
                      </a:pPr>
                      <a:r>
                        <a:rPr lang="en-US" sz="1400" b="1">
                          <a:latin typeface="Arial"/>
                          <a:ea typeface="Calibri"/>
                          <a:cs typeface="Times New Roman"/>
                        </a:rPr>
                        <a:t>x</a:t>
                      </a:r>
                      <a:endParaRPr lang="en-US" sz="1600" b="1">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a:lnSpc>
                          <a:spcPct val="115000"/>
                        </a:lnSpc>
                        <a:spcAft>
                          <a:spcPts val="0"/>
                        </a:spcAft>
                      </a:pPr>
                      <a:endParaRPr lang="en-US" sz="1400" b="1"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a:lnSpc>
                          <a:spcPct val="115000"/>
                        </a:lnSpc>
                        <a:spcAft>
                          <a:spcPts val="0"/>
                        </a:spcAft>
                      </a:pPr>
                      <a:endParaRPr lang="en-US" sz="1400" b="1"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a:lnSpc>
                          <a:spcPct val="115000"/>
                        </a:lnSpc>
                        <a:spcAft>
                          <a:spcPts val="0"/>
                        </a:spcAft>
                      </a:pPr>
                      <a:r>
                        <a:rPr lang="en-US" sz="1400" b="1" dirty="0">
                          <a:latin typeface="Arial"/>
                          <a:ea typeface="Calibri"/>
                          <a:cs typeface="Times New Roman"/>
                        </a:rPr>
                        <a:t>x</a:t>
                      </a:r>
                      <a:endParaRPr lang="en-US" sz="1600" b="1"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a:lnSpc>
                          <a:spcPct val="115000"/>
                        </a:lnSpc>
                        <a:spcAft>
                          <a:spcPts val="0"/>
                        </a:spcAft>
                      </a:pPr>
                      <a:endParaRPr lang="en-US" sz="1400" b="1">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a:lnSpc>
                          <a:spcPct val="115000"/>
                        </a:lnSpc>
                        <a:spcAft>
                          <a:spcPts val="0"/>
                        </a:spcAft>
                      </a:pPr>
                      <a:endParaRPr lang="en-US" sz="1400" b="1">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a:lnSpc>
                          <a:spcPct val="115000"/>
                        </a:lnSpc>
                        <a:spcAft>
                          <a:spcPts val="0"/>
                        </a:spcAft>
                      </a:pPr>
                      <a:endParaRPr lang="en-US" sz="1400" b="1"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a:lnSpc>
                          <a:spcPct val="115000"/>
                        </a:lnSpc>
                        <a:spcAft>
                          <a:spcPts val="0"/>
                        </a:spcAft>
                      </a:pPr>
                      <a:r>
                        <a:rPr lang="en-US" sz="1100" dirty="0" smtClean="0">
                          <a:latin typeface="Arial"/>
                          <a:ea typeface="Calibri"/>
                          <a:cs typeface="Times New Roman"/>
                        </a:rPr>
                        <a:t>SW</a:t>
                      </a:r>
                      <a:endParaRPr lang="en-US" sz="1100"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en-US" sz="1100" dirty="0" smtClean="0">
                          <a:latin typeface="Arial"/>
                          <a:ea typeface="Calibri"/>
                          <a:cs typeface="Times New Roman"/>
                        </a:rPr>
                        <a:t>N</a:t>
                      </a:r>
                      <a:endParaRPr lang="en-US" sz="1100"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en-US" sz="1100" dirty="0" smtClean="0"/>
                        <a:t>↑</a:t>
                      </a:r>
                      <a:endParaRPr lang="en-US" sz="1100"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en-US" sz="1100" dirty="0" smtClean="0">
                          <a:latin typeface="Arial"/>
                          <a:ea typeface="Calibri"/>
                          <a:cs typeface="Times New Roman"/>
                        </a:rPr>
                        <a:t>N</a:t>
                      </a:r>
                      <a:endParaRPr lang="en-US" sz="1100"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42060">
                <a:tc>
                  <a:txBody>
                    <a:bodyPr/>
                    <a:lstStyle/>
                    <a:p>
                      <a:pPr algn="ctr">
                        <a:lnSpc>
                          <a:spcPct val="115000"/>
                        </a:lnSpc>
                        <a:spcAft>
                          <a:spcPts val="0"/>
                        </a:spcAft>
                      </a:pPr>
                      <a:r>
                        <a:rPr lang="en-US" sz="1100">
                          <a:latin typeface="Arial"/>
                          <a:ea typeface="Calibri"/>
                          <a:cs typeface="Times New Roman"/>
                        </a:rPr>
                        <a:t>28</a:t>
                      </a:r>
                      <a:endParaRPr lang="en-US" sz="120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en-US" sz="1400" b="1">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ctr">
                        <a:lnSpc>
                          <a:spcPct val="115000"/>
                        </a:lnSpc>
                        <a:spcAft>
                          <a:spcPts val="0"/>
                        </a:spcAft>
                      </a:pPr>
                      <a:r>
                        <a:rPr lang="en-US" sz="1400" b="1">
                          <a:latin typeface="Arial"/>
                          <a:ea typeface="Calibri"/>
                          <a:cs typeface="Times New Roman"/>
                        </a:rPr>
                        <a:t>x</a:t>
                      </a:r>
                      <a:endParaRPr lang="en-US" sz="1600" b="1">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ctr">
                        <a:lnSpc>
                          <a:spcPct val="115000"/>
                        </a:lnSpc>
                        <a:spcAft>
                          <a:spcPts val="0"/>
                        </a:spcAft>
                      </a:pPr>
                      <a:endParaRPr lang="en-US" sz="1400" b="1"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ctr">
                        <a:lnSpc>
                          <a:spcPct val="115000"/>
                        </a:lnSpc>
                        <a:spcAft>
                          <a:spcPts val="0"/>
                        </a:spcAft>
                      </a:pPr>
                      <a:r>
                        <a:rPr lang="en-US" sz="1400" b="1">
                          <a:latin typeface="Arial"/>
                          <a:ea typeface="Calibri"/>
                          <a:cs typeface="Times New Roman"/>
                        </a:rPr>
                        <a:t>x</a:t>
                      </a:r>
                      <a:endParaRPr lang="en-US" sz="1600" b="1">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a:lnSpc>
                          <a:spcPct val="115000"/>
                        </a:lnSpc>
                        <a:spcAft>
                          <a:spcPts val="0"/>
                        </a:spcAft>
                      </a:pPr>
                      <a:endParaRPr lang="en-US" sz="1400" b="1">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a:lnSpc>
                          <a:spcPct val="115000"/>
                        </a:lnSpc>
                        <a:spcAft>
                          <a:spcPts val="0"/>
                        </a:spcAft>
                      </a:pPr>
                      <a:endParaRPr lang="en-US" sz="1400" b="1"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a:lnSpc>
                          <a:spcPct val="115000"/>
                        </a:lnSpc>
                        <a:spcAft>
                          <a:spcPts val="0"/>
                        </a:spcAft>
                      </a:pPr>
                      <a:r>
                        <a:rPr lang="en-US" sz="1400" b="1" dirty="0">
                          <a:latin typeface="Arial"/>
                          <a:ea typeface="Calibri"/>
                          <a:cs typeface="Times New Roman"/>
                        </a:rPr>
                        <a:t>x</a:t>
                      </a:r>
                      <a:endParaRPr lang="en-US" sz="1600" b="1"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a:lnSpc>
                          <a:spcPct val="115000"/>
                        </a:lnSpc>
                        <a:spcAft>
                          <a:spcPts val="0"/>
                        </a:spcAft>
                      </a:pPr>
                      <a:endParaRPr lang="en-US" sz="1400" b="1">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a:lnSpc>
                          <a:spcPct val="115000"/>
                        </a:lnSpc>
                        <a:spcAft>
                          <a:spcPts val="0"/>
                        </a:spcAft>
                      </a:pPr>
                      <a:endParaRPr lang="en-US" sz="1400" b="1"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a:lnSpc>
                          <a:spcPct val="115000"/>
                        </a:lnSpc>
                        <a:spcAft>
                          <a:spcPts val="0"/>
                        </a:spcAft>
                      </a:pPr>
                      <a:endParaRPr lang="en-US" sz="1400" b="1"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a:lnSpc>
                          <a:spcPct val="115000"/>
                        </a:lnSpc>
                        <a:spcAft>
                          <a:spcPts val="0"/>
                        </a:spcAft>
                      </a:pPr>
                      <a:r>
                        <a:rPr lang="en-US" sz="1100" dirty="0" smtClean="0">
                          <a:latin typeface="Arial"/>
                          <a:ea typeface="Calibri"/>
                          <a:cs typeface="Times New Roman"/>
                        </a:rPr>
                        <a:t>SW</a:t>
                      </a:r>
                      <a:endParaRPr lang="en-US" sz="1100"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en-US" sz="1100" dirty="0" smtClean="0">
                          <a:latin typeface="Arial"/>
                          <a:ea typeface="Calibri"/>
                          <a:cs typeface="Times New Roman"/>
                        </a:rPr>
                        <a:t>Y,N</a:t>
                      </a:r>
                      <a:endParaRPr lang="en-US" sz="1100"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en-US" sz="1100" dirty="0" smtClean="0"/>
                        <a:t>↑</a:t>
                      </a:r>
                      <a:endParaRPr lang="en-US" sz="1100"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en-US" sz="1100" dirty="0" smtClean="0">
                          <a:latin typeface="Arial"/>
                          <a:ea typeface="Calibri"/>
                          <a:cs typeface="Times New Roman"/>
                        </a:rPr>
                        <a:t>Y</a:t>
                      </a:r>
                      <a:endParaRPr lang="en-US" sz="1100"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42060">
                <a:tc>
                  <a:txBody>
                    <a:bodyPr/>
                    <a:lstStyle/>
                    <a:p>
                      <a:pPr algn="ctr">
                        <a:lnSpc>
                          <a:spcPct val="115000"/>
                        </a:lnSpc>
                        <a:spcAft>
                          <a:spcPts val="0"/>
                        </a:spcAft>
                      </a:pPr>
                      <a:r>
                        <a:rPr lang="en-US" sz="1100">
                          <a:latin typeface="Arial"/>
                          <a:ea typeface="Calibri"/>
                          <a:cs typeface="Times New Roman"/>
                        </a:rPr>
                        <a:t>29</a:t>
                      </a:r>
                      <a:endParaRPr lang="en-US" sz="120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400" b="1">
                          <a:latin typeface="Arial"/>
                          <a:ea typeface="Calibri"/>
                          <a:cs typeface="Times New Roman"/>
                        </a:rPr>
                        <a:t>x</a:t>
                      </a:r>
                      <a:endParaRPr lang="en-US" sz="1600" b="1">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ctr">
                        <a:lnSpc>
                          <a:spcPct val="115000"/>
                        </a:lnSpc>
                        <a:spcAft>
                          <a:spcPts val="0"/>
                        </a:spcAft>
                      </a:pPr>
                      <a:endParaRPr lang="en-US" sz="1400" b="1">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ctr">
                        <a:lnSpc>
                          <a:spcPct val="115000"/>
                        </a:lnSpc>
                        <a:spcAft>
                          <a:spcPts val="0"/>
                        </a:spcAft>
                      </a:pPr>
                      <a:endParaRPr lang="en-US" sz="1400" b="1"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ctr">
                        <a:lnSpc>
                          <a:spcPct val="115000"/>
                        </a:lnSpc>
                        <a:spcAft>
                          <a:spcPts val="0"/>
                        </a:spcAft>
                      </a:pPr>
                      <a:r>
                        <a:rPr lang="en-US" sz="1400" b="1">
                          <a:latin typeface="Arial"/>
                          <a:ea typeface="Calibri"/>
                          <a:cs typeface="Times New Roman"/>
                        </a:rPr>
                        <a:t>x</a:t>
                      </a:r>
                      <a:endParaRPr lang="en-US" sz="1600" b="1">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a:lnSpc>
                          <a:spcPct val="115000"/>
                        </a:lnSpc>
                        <a:spcAft>
                          <a:spcPts val="0"/>
                        </a:spcAft>
                      </a:pPr>
                      <a:endParaRPr lang="en-US" sz="1400" b="1">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a:lnSpc>
                          <a:spcPct val="115000"/>
                        </a:lnSpc>
                        <a:spcAft>
                          <a:spcPts val="0"/>
                        </a:spcAft>
                      </a:pPr>
                      <a:endParaRPr lang="en-US" sz="1400" b="1"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a:lnSpc>
                          <a:spcPct val="115000"/>
                        </a:lnSpc>
                        <a:spcAft>
                          <a:spcPts val="0"/>
                        </a:spcAft>
                      </a:pPr>
                      <a:r>
                        <a:rPr lang="en-US" sz="1400" b="1" dirty="0">
                          <a:latin typeface="Arial"/>
                          <a:ea typeface="Calibri"/>
                          <a:cs typeface="Times New Roman"/>
                        </a:rPr>
                        <a:t>x</a:t>
                      </a:r>
                      <a:endParaRPr lang="en-US" sz="1600" b="1"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a:lnSpc>
                          <a:spcPct val="115000"/>
                        </a:lnSpc>
                        <a:spcAft>
                          <a:spcPts val="0"/>
                        </a:spcAft>
                      </a:pPr>
                      <a:endParaRPr lang="en-US" sz="1400" b="1"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a:lnSpc>
                          <a:spcPct val="115000"/>
                        </a:lnSpc>
                        <a:spcAft>
                          <a:spcPts val="0"/>
                        </a:spcAft>
                      </a:pPr>
                      <a:endParaRPr lang="en-US" sz="1400" b="1"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a:lnSpc>
                          <a:spcPct val="115000"/>
                        </a:lnSpc>
                        <a:spcAft>
                          <a:spcPts val="0"/>
                        </a:spcAft>
                      </a:pPr>
                      <a:endParaRPr lang="en-US" sz="1400" b="1"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a:lnSpc>
                          <a:spcPct val="115000"/>
                        </a:lnSpc>
                        <a:spcAft>
                          <a:spcPts val="0"/>
                        </a:spcAft>
                      </a:pPr>
                      <a:r>
                        <a:rPr lang="en-US" sz="1100" dirty="0" smtClean="0">
                          <a:latin typeface="Arial"/>
                          <a:ea typeface="Calibri"/>
                          <a:cs typeface="Times New Roman"/>
                        </a:rPr>
                        <a:t>SW</a:t>
                      </a:r>
                      <a:endParaRPr lang="en-US" sz="1100"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en-US" sz="1100" dirty="0" smtClean="0">
                          <a:latin typeface="Arial"/>
                          <a:ea typeface="Calibri"/>
                          <a:cs typeface="Times New Roman"/>
                        </a:rPr>
                        <a:t>N</a:t>
                      </a:r>
                      <a:endParaRPr lang="en-US" sz="1100"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en-US" sz="1100" dirty="0" smtClean="0"/>
                        <a:t>↑</a:t>
                      </a:r>
                      <a:endParaRPr lang="en-US" sz="1100"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en-US" sz="1100" dirty="0" smtClean="0">
                          <a:latin typeface="Arial"/>
                          <a:ea typeface="Calibri"/>
                          <a:cs typeface="Times New Roman"/>
                        </a:rPr>
                        <a:t>Y</a:t>
                      </a:r>
                      <a:endParaRPr lang="en-US" sz="1100"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42060">
                <a:tc>
                  <a:txBody>
                    <a:bodyPr/>
                    <a:lstStyle/>
                    <a:p>
                      <a:pPr algn="ctr">
                        <a:lnSpc>
                          <a:spcPct val="115000"/>
                        </a:lnSpc>
                        <a:spcAft>
                          <a:spcPts val="0"/>
                        </a:spcAft>
                      </a:pPr>
                      <a:r>
                        <a:rPr lang="en-US" sz="1100">
                          <a:latin typeface="Arial"/>
                          <a:ea typeface="Calibri"/>
                          <a:cs typeface="Times New Roman"/>
                        </a:rPr>
                        <a:t>13</a:t>
                      </a:r>
                      <a:endParaRPr lang="en-US" sz="120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en-US" sz="1400" b="1">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ctr">
                        <a:lnSpc>
                          <a:spcPct val="115000"/>
                        </a:lnSpc>
                        <a:spcAft>
                          <a:spcPts val="0"/>
                        </a:spcAft>
                      </a:pPr>
                      <a:endParaRPr lang="en-US" sz="1400" b="1">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ctr">
                        <a:lnSpc>
                          <a:spcPct val="115000"/>
                        </a:lnSpc>
                        <a:spcAft>
                          <a:spcPts val="0"/>
                        </a:spcAft>
                      </a:pPr>
                      <a:endParaRPr lang="en-US" sz="1400" b="1"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ctr">
                        <a:lnSpc>
                          <a:spcPct val="115000"/>
                        </a:lnSpc>
                        <a:spcAft>
                          <a:spcPts val="0"/>
                        </a:spcAft>
                      </a:pPr>
                      <a:endParaRPr lang="en-US" sz="1400" b="1">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a:lnSpc>
                          <a:spcPct val="115000"/>
                        </a:lnSpc>
                        <a:spcAft>
                          <a:spcPts val="0"/>
                        </a:spcAft>
                      </a:pPr>
                      <a:endParaRPr lang="en-US" sz="1400" b="1">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a:lnSpc>
                          <a:spcPct val="115000"/>
                        </a:lnSpc>
                        <a:spcAft>
                          <a:spcPts val="0"/>
                        </a:spcAft>
                      </a:pPr>
                      <a:endParaRPr lang="en-US" sz="1400" b="1"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a:lnSpc>
                          <a:spcPct val="115000"/>
                        </a:lnSpc>
                        <a:spcAft>
                          <a:spcPts val="0"/>
                        </a:spcAft>
                      </a:pPr>
                      <a:r>
                        <a:rPr lang="en-US" sz="1400" b="1">
                          <a:latin typeface="Arial"/>
                          <a:ea typeface="Calibri"/>
                          <a:cs typeface="Times New Roman"/>
                        </a:rPr>
                        <a:t>x</a:t>
                      </a:r>
                      <a:endParaRPr lang="en-US" sz="1600" b="1">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a:lnSpc>
                          <a:spcPct val="115000"/>
                        </a:lnSpc>
                        <a:spcAft>
                          <a:spcPts val="0"/>
                        </a:spcAft>
                      </a:pPr>
                      <a:endParaRPr lang="en-US" sz="1400" b="1"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a:lnSpc>
                          <a:spcPct val="115000"/>
                        </a:lnSpc>
                        <a:spcAft>
                          <a:spcPts val="0"/>
                        </a:spcAft>
                      </a:pPr>
                      <a:endParaRPr lang="en-US" sz="1400" b="1"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a:lnSpc>
                          <a:spcPct val="115000"/>
                        </a:lnSpc>
                        <a:spcAft>
                          <a:spcPts val="0"/>
                        </a:spcAft>
                      </a:pPr>
                      <a:endParaRPr lang="en-US" sz="1400" b="1"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a:lnSpc>
                          <a:spcPct val="115000"/>
                        </a:lnSpc>
                        <a:spcAft>
                          <a:spcPts val="0"/>
                        </a:spcAft>
                      </a:pPr>
                      <a:r>
                        <a:rPr lang="en-US" sz="1100" dirty="0" smtClean="0">
                          <a:latin typeface="Arial"/>
                          <a:ea typeface="Calibri"/>
                          <a:cs typeface="Times New Roman"/>
                        </a:rPr>
                        <a:t>SW</a:t>
                      </a:r>
                      <a:endParaRPr lang="en-US" sz="1100"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en-US" sz="1100" dirty="0" smtClean="0">
                          <a:latin typeface="Arial"/>
                          <a:ea typeface="Calibri"/>
                          <a:cs typeface="Times New Roman"/>
                        </a:rPr>
                        <a:t>N</a:t>
                      </a:r>
                      <a:endParaRPr lang="en-US" sz="1100"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en-US" sz="1100" dirty="0" smtClean="0"/>
                        <a:t>↑</a:t>
                      </a:r>
                      <a:endParaRPr lang="en-US" sz="1100"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en-US" sz="1100" dirty="0" smtClean="0">
                          <a:latin typeface="Arial"/>
                          <a:ea typeface="Calibri"/>
                          <a:cs typeface="Times New Roman"/>
                        </a:rPr>
                        <a:t>N</a:t>
                      </a:r>
                      <a:endParaRPr lang="en-US" sz="1100"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42060">
                <a:tc>
                  <a:txBody>
                    <a:bodyPr/>
                    <a:lstStyle/>
                    <a:p>
                      <a:pPr algn="ctr">
                        <a:lnSpc>
                          <a:spcPct val="115000"/>
                        </a:lnSpc>
                        <a:spcAft>
                          <a:spcPts val="0"/>
                        </a:spcAft>
                      </a:pPr>
                      <a:r>
                        <a:rPr lang="en-US" sz="1100">
                          <a:latin typeface="Arial"/>
                          <a:ea typeface="Calibri"/>
                          <a:cs typeface="Times New Roman"/>
                        </a:rPr>
                        <a:t>23</a:t>
                      </a:r>
                      <a:endParaRPr lang="en-US" sz="120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en-US" sz="1400" b="1">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ctr">
                        <a:lnSpc>
                          <a:spcPct val="115000"/>
                        </a:lnSpc>
                        <a:spcAft>
                          <a:spcPts val="0"/>
                        </a:spcAft>
                      </a:pPr>
                      <a:endParaRPr lang="en-US" sz="1400" b="1">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ctr">
                        <a:lnSpc>
                          <a:spcPct val="115000"/>
                        </a:lnSpc>
                        <a:spcAft>
                          <a:spcPts val="0"/>
                        </a:spcAft>
                      </a:pPr>
                      <a:endParaRPr lang="en-US" sz="1400" b="1"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ctr">
                        <a:lnSpc>
                          <a:spcPct val="115000"/>
                        </a:lnSpc>
                        <a:spcAft>
                          <a:spcPts val="0"/>
                        </a:spcAft>
                      </a:pPr>
                      <a:endParaRPr lang="en-US" sz="1400" b="1">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a:lnSpc>
                          <a:spcPct val="115000"/>
                        </a:lnSpc>
                        <a:spcAft>
                          <a:spcPts val="0"/>
                        </a:spcAft>
                      </a:pPr>
                      <a:endParaRPr lang="en-US" sz="1400" b="1">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a:lnSpc>
                          <a:spcPct val="115000"/>
                        </a:lnSpc>
                        <a:spcAft>
                          <a:spcPts val="0"/>
                        </a:spcAft>
                      </a:pPr>
                      <a:endParaRPr lang="en-US" sz="1400" b="1"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a:lnSpc>
                          <a:spcPct val="115000"/>
                        </a:lnSpc>
                        <a:spcAft>
                          <a:spcPts val="0"/>
                        </a:spcAft>
                      </a:pPr>
                      <a:endParaRPr lang="en-US" sz="1400" b="1">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a:lnSpc>
                          <a:spcPct val="115000"/>
                        </a:lnSpc>
                        <a:spcAft>
                          <a:spcPts val="0"/>
                        </a:spcAft>
                      </a:pPr>
                      <a:r>
                        <a:rPr lang="en-US" sz="1400" b="1">
                          <a:latin typeface="Arial"/>
                          <a:ea typeface="Calibri"/>
                          <a:cs typeface="Times New Roman"/>
                        </a:rPr>
                        <a:t>x</a:t>
                      </a:r>
                      <a:endParaRPr lang="en-US" sz="1600" b="1">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a:lnSpc>
                          <a:spcPct val="115000"/>
                        </a:lnSpc>
                        <a:spcAft>
                          <a:spcPts val="0"/>
                        </a:spcAft>
                      </a:pPr>
                      <a:endParaRPr lang="en-US" sz="1400" b="1"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a:lnSpc>
                          <a:spcPct val="115000"/>
                        </a:lnSpc>
                        <a:spcAft>
                          <a:spcPts val="0"/>
                        </a:spcAft>
                      </a:pPr>
                      <a:endParaRPr lang="en-US" sz="1400" b="1"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a:lnSpc>
                          <a:spcPct val="115000"/>
                        </a:lnSpc>
                        <a:spcAft>
                          <a:spcPts val="0"/>
                        </a:spcAft>
                      </a:pPr>
                      <a:r>
                        <a:rPr lang="en-US" sz="1100" dirty="0" smtClean="0">
                          <a:latin typeface="Arial"/>
                          <a:ea typeface="Calibri"/>
                          <a:cs typeface="Times New Roman"/>
                        </a:rPr>
                        <a:t>SW</a:t>
                      </a:r>
                      <a:endParaRPr lang="en-US" sz="1100"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en-US" sz="1100" dirty="0" smtClean="0">
                          <a:latin typeface="Arial"/>
                          <a:ea typeface="Calibri"/>
                          <a:cs typeface="Times New Roman"/>
                        </a:rPr>
                        <a:t>N</a:t>
                      </a:r>
                      <a:endParaRPr lang="en-US" sz="1100"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en-US" sz="1100" dirty="0" smtClean="0"/>
                        <a:t>↑</a:t>
                      </a:r>
                      <a:endParaRPr lang="en-US" sz="1100"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en-US" sz="1100" dirty="0" smtClean="0">
                          <a:latin typeface="Arial"/>
                          <a:ea typeface="Calibri"/>
                          <a:cs typeface="Times New Roman"/>
                        </a:rPr>
                        <a:t>N</a:t>
                      </a:r>
                      <a:endParaRPr lang="en-US" sz="1100"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42060">
                <a:tc>
                  <a:txBody>
                    <a:bodyPr/>
                    <a:lstStyle/>
                    <a:p>
                      <a:pPr algn="ctr">
                        <a:lnSpc>
                          <a:spcPct val="115000"/>
                        </a:lnSpc>
                        <a:spcAft>
                          <a:spcPts val="0"/>
                        </a:spcAft>
                      </a:pPr>
                      <a:r>
                        <a:rPr lang="en-US" sz="1100">
                          <a:latin typeface="Arial"/>
                          <a:ea typeface="Calibri"/>
                          <a:cs typeface="Times New Roman"/>
                        </a:rPr>
                        <a:t>22</a:t>
                      </a:r>
                      <a:endParaRPr lang="en-US" sz="120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en-US" sz="1400" b="1">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ctr">
                        <a:lnSpc>
                          <a:spcPct val="115000"/>
                        </a:lnSpc>
                        <a:spcAft>
                          <a:spcPts val="0"/>
                        </a:spcAft>
                      </a:pPr>
                      <a:endParaRPr lang="en-US" sz="1400" b="1">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ctr">
                        <a:lnSpc>
                          <a:spcPct val="115000"/>
                        </a:lnSpc>
                        <a:spcAft>
                          <a:spcPts val="0"/>
                        </a:spcAft>
                      </a:pPr>
                      <a:endParaRPr lang="en-US" sz="1400" b="1"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ctr">
                        <a:lnSpc>
                          <a:spcPct val="115000"/>
                        </a:lnSpc>
                        <a:spcAft>
                          <a:spcPts val="0"/>
                        </a:spcAft>
                      </a:pPr>
                      <a:endParaRPr lang="en-US" sz="1400" b="1">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a:lnSpc>
                          <a:spcPct val="115000"/>
                        </a:lnSpc>
                        <a:spcAft>
                          <a:spcPts val="0"/>
                        </a:spcAft>
                      </a:pPr>
                      <a:endParaRPr lang="en-US" sz="1400" b="1">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a:lnSpc>
                          <a:spcPct val="115000"/>
                        </a:lnSpc>
                        <a:spcAft>
                          <a:spcPts val="0"/>
                        </a:spcAft>
                      </a:pPr>
                      <a:endParaRPr lang="en-US" sz="1400" b="1"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a:lnSpc>
                          <a:spcPct val="115000"/>
                        </a:lnSpc>
                        <a:spcAft>
                          <a:spcPts val="0"/>
                        </a:spcAft>
                      </a:pPr>
                      <a:endParaRPr lang="en-US" sz="1400" b="1">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a:lnSpc>
                          <a:spcPct val="115000"/>
                        </a:lnSpc>
                        <a:spcAft>
                          <a:spcPts val="0"/>
                        </a:spcAft>
                      </a:pPr>
                      <a:endParaRPr lang="en-US" sz="1400" b="1">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a:lnSpc>
                          <a:spcPct val="115000"/>
                        </a:lnSpc>
                        <a:spcAft>
                          <a:spcPts val="0"/>
                        </a:spcAft>
                      </a:pPr>
                      <a:r>
                        <a:rPr lang="en-US" sz="1400" b="1" dirty="0">
                          <a:latin typeface="Arial"/>
                          <a:ea typeface="Calibri"/>
                          <a:cs typeface="Times New Roman"/>
                        </a:rPr>
                        <a:t>x</a:t>
                      </a:r>
                      <a:endParaRPr lang="en-US" sz="1600" b="1"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a:lnSpc>
                          <a:spcPct val="115000"/>
                        </a:lnSpc>
                        <a:spcAft>
                          <a:spcPts val="0"/>
                        </a:spcAft>
                      </a:pPr>
                      <a:endParaRPr lang="en-US" sz="1400" b="1"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a:lnSpc>
                          <a:spcPct val="115000"/>
                        </a:lnSpc>
                        <a:spcAft>
                          <a:spcPts val="0"/>
                        </a:spcAft>
                      </a:pPr>
                      <a:r>
                        <a:rPr lang="en-US" sz="1100" dirty="0" smtClean="0">
                          <a:latin typeface="Arial"/>
                          <a:ea typeface="Calibri"/>
                          <a:cs typeface="Times New Roman"/>
                        </a:rPr>
                        <a:t>SW</a:t>
                      </a:r>
                      <a:r>
                        <a:rPr lang="en-US" sz="1100" dirty="0" smtClean="0"/>
                        <a:t>+ Na </a:t>
                      </a:r>
                      <a:r>
                        <a:rPr lang="en-US" sz="1100" dirty="0" err="1" smtClean="0"/>
                        <a:t>pTS</a:t>
                      </a:r>
                      <a:endParaRPr lang="en-US" sz="1100"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en-US" sz="1100" dirty="0" smtClean="0">
                          <a:latin typeface="Arial"/>
                          <a:ea typeface="Calibri"/>
                          <a:cs typeface="Times New Roman"/>
                        </a:rPr>
                        <a:t>N</a:t>
                      </a:r>
                      <a:endParaRPr lang="en-US" sz="1100"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en-US" sz="1100" dirty="0" smtClean="0"/>
                        <a:t>↑</a:t>
                      </a:r>
                      <a:endParaRPr lang="en-US" sz="1100"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en-US" sz="1100" dirty="0" smtClean="0">
                          <a:latin typeface="Arial"/>
                          <a:ea typeface="Calibri"/>
                          <a:cs typeface="Times New Roman"/>
                        </a:rPr>
                        <a:t>Y</a:t>
                      </a:r>
                      <a:endParaRPr lang="en-US" sz="1100" dirty="0">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bl>
          </a:graphicData>
        </a:graphic>
      </p:graphicFrame>
      <p:sp>
        <p:nvSpPr>
          <p:cNvPr id="3" name="Rectangle 2"/>
          <p:cNvSpPr/>
          <p:nvPr/>
        </p:nvSpPr>
        <p:spPr>
          <a:xfrm>
            <a:off x="3563888" y="6021288"/>
            <a:ext cx="1749005" cy="658642"/>
          </a:xfrm>
          <a:prstGeom prst="rect">
            <a:avLst/>
          </a:prstGeom>
        </p:spPr>
        <p:txBody>
          <a:bodyPr wrap="none">
            <a:spAutoFit/>
          </a:bodyPr>
          <a:lstStyle/>
          <a:p>
            <a:pPr>
              <a:lnSpc>
                <a:spcPct val="115000"/>
              </a:lnSpc>
              <a:defRPr/>
            </a:pPr>
            <a:r>
              <a:rPr lang="en-US" sz="1600" dirty="0" smtClean="0"/>
              <a:t>↑ flow upward</a:t>
            </a:r>
          </a:p>
          <a:p>
            <a:pPr>
              <a:lnSpc>
                <a:spcPct val="115000"/>
              </a:lnSpc>
              <a:defRPr/>
            </a:pPr>
            <a:r>
              <a:rPr lang="en-US" sz="1600" dirty="0" smtClean="0"/>
              <a:t>↓ Flow downward</a:t>
            </a:r>
          </a:p>
        </p:txBody>
      </p:sp>
      <p:sp>
        <p:nvSpPr>
          <p:cNvPr id="4" name="TextBox 3"/>
          <p:cNvSpPr txBox="1"/>
          <p:nvPr/>
        </p:nvSpPr>
        <p:spPr>
          <a:xfrm>
            <a:off x="2123728" y="188640"/>
            <a:ext cx="4803046" cy="461665"/>
          </a:xfrm>
          <a:prstGeom prst="rect">
            <a:avLst/>
          </a:prstGeom>
          <a:noFill/>
        </p:spPr>
        <p:txBody>
          <a:bodyPr wrap="none" rtlCol="0">
            <a:spAutoFit/>
          </a:bodyPr>
          <a:lstStyle/>
          <a:p>
            <a:pPr algn="ctr"/>
            <a:r>
              <a:rPr lang="en-US" sz="2400" b="1" dirty="0" smtClean="0">
                <a:solidFill>
                  <a:schemeClr val="bg1"/>
                </a:solidFill>
              </a:rPr>
              <a:t>Surfactants blends used in the study</a:t>
            </a:r>
            <a:endParaRPr lang="en-US" sz="2400" b="1" dirty="0">
              <a:solidFill>
                <a:schemeClr val="bg1"/>
              </a:solidFill>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nvGraphicFramePr>
        <p:xfrm>
          <a:off x="2051720" y="1988840"/>
          <a:ext cx="6192688" cy="3312367"/>
        </p:xfrm>
        <a:graphic>
          <a:graphicData uri="http://schemas.openxmlformats.org/drawingml/2006/chart">
            <c:chart xmlns:c="http://schemas.openxmlformats.org/drawingml/2006/chart" xmlns:r="http://schemas.openxmlformats.org/officeDocument/2006/relationships" r:id="rId2"/>
          </a:graphicData>
        </a:graphic>
      </p:graphicFrame>
      <p:sp>
        <p:nvSpPr>
          <p:cNvPr id="3" name="Left-Right Arrow 2"/>
          <p:cNvSpPr/>
          <p:nvPr/>
        </p:nvSpPr>
        <p:spPr>
          <a:xfrm>
            <a:off x="2555776" y="5229200"/>
            <a:ext cx="5688632" cy="685800"/>
          </a:xfrm>
          <a:prstGeom prst="leftRightArrow">
            <a:avLst/>
          </a:prstGeom>
          <a:gradFill>
            <a:gsLst>
              <a:gs pos="0">
                <a:srgbClr val="0000FF"/>
              </a:gs>
              <a:gs pos="50000">
                <a:srgbClr val="7030A0"/>
              </a:gs>
              <a:gs pos="100000">
                <a:srgbClr val="FF0000"/>
              </a:gs>
            </a:gsLst>
            <a:lin ang="108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000" b="1" dirty="0" err="1" smtClean="0"/>
              <a:t>Lipophilic</a:t>
            </a:r>
            <a:r>
              <a:rPr lang="es-MX" sz="2000" b="1" dirty="0" smtClean="0"/>
              <a:t>                                         </a:t>
            </a:r>
            <a:r>
              <a:rPr lang="es-MX" sz="2000" b="1" dirty="0" err="1" smtClean="0"/>
              <a:t>Hydrophilic</a:t>
            </a:r>
            <a:endParaRPr lang="en-US" sz="2000" b="1" dirty="0"/>
          </a:p>
        </p:txBody>
      </p:sp>
      <p:grpSp>
        <p:nvGrpSpPr>
          <p:cNvPr id="5" name="Group 14"/>
          <p:cNvGrpSpPr/>
          <p:nvPr/>
        </p:nvGrpSpPr>
        <p:grpSpPr>
          <a:xfrm>
            <a:off x="4139952" y="2060848"/>
            <a:ext cx="1219200" cy="224408"/>
            <a:chOff x="3352800" y="990600"/>
            <a:chExt cx="3124200" cy="457200"/>
          </a:xfrm>
        </p:grpSpPr>
        <p:sp>
          <p:nvSpPr>
            <p:cNvPr id="16" name="Oval 15"/>
            <p:cNvSpPr/>
            <p:nvPr/>
          </p:nvSpPr>
          <p:spPr>
            <a:xfrm rot="16200000">
              <a:off x="3352800" y="990600"/>
              <a:ext cx="457200" cy="457200"/>
            </a:xfrm>
            <a:prstGeom prst="ellipse">
              <a:avLst/>
            </a:prstGeom>
            <a:solidFill>
              <a:schemeClr val="tx2">
                <a:lumMod val="40000"/>
                <a:lumOff val="60000"/>
                <a:alpha val="54000"/>
              </a:schemeClr>
            </a:solidFill>
            <a:ln>
              <a:solidFill>
                <a:srgbClr val="00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a:t>
              </a:r>
              <a:endParaRPr lang="en-US" dirty="0">
                <a:solidFill>
                  <a:schemeClr val="tx1"/>
                </a:solidFill>
              </a:endParaRPr>
            </a:p>
          </p:txBody>
        </p:sp>
        <p:cxnSp>
          <p:nvCxnSpPr>
            <p:cNvPr id="17" name="Straight Connector 16"/>
            <p:cNvCxnSpPr/>
            <p:nvPr/>
          </p:nvCxnSpPr>
          <p:spPr>
            <a:xfrm flipV="1">
              <a:off x="3810000" y="990600"/>
              <a:ext cx="533400" cy="190500"/>
            </a:xfrm>
            <a:prstGeom prst="line">
              <a:avLst/>
            </a:prstGeom>
            <a:ln w="317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flipV="1">
              <a:off x="4343400" y="990600"/>
              <a:ext cx="533400" cy="190500"/>
            </a:xfrm>
            <a:prstGeom prst="line">
              <a:avLst/>
            </a:prstGeom>
            <a:ln w="317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V="1">
              <a:off x="4876800" y="990600"/>
              <a:ext cx="533400" cy="190500"/>
            </a:xfrm>
            <a:prstGeom prst="line">
              <a:avLst/>
            </a:prstGeom>
            <a:ln w="317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H="1" flipV="1">
              <a:off x="5410200" y="990600"/>
              <a:ext cx="533400" cy="190500"/>
            </a:xfrm>
            <a:prstGeom prst="line">
              <a:avLst/>
            </a:prstGeom>
            <a:ln w="317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V="1">
              <a:off x="5943600" y="990600"/>
              <a:ext cx="533400" cy="190500"/>
            </a:xfrm>
            <a:prstGeom prst="line">
              <a:avLst/>
            </a:prstGeom>
            <a:ln w="31750">
              <a:solidFill>
                <a:srgbClr val="7030A0"/>
              </a:solidFill>
            </a:ln>
          </p:spPr>
          <p:style>
            <a:lnRef idx="1">
              <a:schemeClr val="accent1"/>
            </a:lnRef>
            <a:fillRef idx="0">
              <a:schemeClr val="accent1"/>
            </a:fillRef>
            <a:effectRef idx="0">
              <a:schemeClr val="accent1"/>
            </a:effectRef>
            <a:fontRef idx="minor">
              <a:schemeClr val="tx1"/>
            </a:fontRef>
          </p:style>
        </p:cxnSp>
      </p:grpSp>
      <p:grpSp>
        <p:nvGrpSpPr>
          <p:cNvPr id="6" name="Group 22"/>
          <p:cNvGrpSpPr/>
          <p:nvPr/>
        </p:nvGrpSpPr>
        <p:grpSpPr>
          <a:xfrm>
            <a:off x="3059832" y="4437112"/>
            <a:ext cx="1219200" cy="228600"/>
            <a:chOff x="4343400" y="4876800"/>
            <a:chExt cx="3124200" cy="457200"/>
          </a:xfrm>
        </p:grpSpPr>
        <p:sp>
          <p:nvSpPr>
            <p:cNvPr id="24" name="Oval 23"/>
            <p:cNvSpPr/>
            <p:nvPr/>
          </p:nvSpPr>
          <p:spPr>
            <a:xfrm rot="10800000">
              <a:off x="4343400" y="4876800"/>
              <a:ext cx="457200" cy="457200"/>
            </a:xfrm>
            <a:prstGeom prst="ellipse">
              <a:avLst/>
            </a:prstGeom>
            <a:solidFill>
              <a:srgbClr val="FFFF6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chemeClr val="tx1"/>
                  </a:solidFill>
                </a:rPr>
                <a:t>-</a:t>
              </a:r>
              <a:endParaRPr lang="en-US" sz="3200" dirty="0">
                <a:solidFill>
                  <a:schemeClr val="tx1"/>
                </a:solidFill>
              </a:endParaRPr>
            </a:p>
          </p:txBody>
        </p:sp>
        <p:cxnSp>
          <p:nvCxnSpPr>
            <p:cNvPr id="25" name="Straight Connector 24"/>
            <p:cNvCxnSpPr/>
            <p:nvPr/>
          </p:nvCxnSpPr>
          <p:spPr>
            <a:xfrm flipV="1">
              <a:off x="4800600" y="4876800"/>
              <a:ext cx="533400" cy="190500"/>
            </a:xfrm>
            <a:prstGeom prst="line">
              <a:avLst/>
            </a:prstGeom>
            <a:ln w="317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H="1" flipV="1">
              <a:off x="5334000" y="4876800"/>
              <a:ext cx="533400" cy="190500"/>
            </a:xfrm>
            <a:prstGeom prst="line">
              <a:avLst/>
            </a:prstGeom>
            <a:ln w="317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V="1">
              <a:off x="5867400" y="4876800"/>
              <a:ext cx="533400" cy="190500"/>
            </a:xfrm>
            <a:prstGeom prst="line">
              <a:avLst/>
            </a:prstGeom>
            <a:ln w="317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H="1" flipV="1">
              <a:off x="6400800" y="4876800"/>
              <a:ext cx="533400" cy="190500"/>
            </a:xfrm>
            <a:prstGeom prst="line">
              <a:avLst/>
            </a:prstGeom>
            <a:ln w="317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V="1">
              <a:off x="6934200" y="4876800"/>
              <a:ext cx="533400" cy="190500"/>
            </a:xfrm>
            <a:prstGeom prst="line">
              <a:avLst/>
            </a:prstGeom>
            <a:ln w="31750">
              <a:solidFill>
                <a:srgbClr val="7030A0"/>
              </a:solidFill>
            </a:ln>
          </p:spPr>
          <p:style>
            <a:lnRef idx="1">
              <a:schemeClr val="accent1"/>
            </a:lnRef>
            <a:fillRef idx="0">
              <a:schemeClr val="accent1"/>
            </a:fillRef>
            <a:effectRef idx="0">
              <a:schemeClr val="accent1"/>
            </a:effectRef>
            <a:fontRef idx="minor">
              <a:schemeClr val="tx1"/>
            </a:fontRef>
          </p:style>
        </p:cxnSp>
      </p:grpSp>
      <p:grpSp>
        <p:nvGrpSpPr>
          <p:cNvPr id="7" name="Group 29"/>
          <p:cNvGrpSpPr/>
          <p:nvPr/>
        </p:nvGrpSpPr>
        <p:grpSpPr>
          <a:xfrm>
            <a:off x="6444208" y="3068960"/>
            <a:ext cx="1371600" cy="228600"/>
            <a:chOff x="2819400" y="2514600"/>
            <a:chExt cx="1864112" cy="304800"/>
          </a:xfrm>
        </p:grpSpPr>
        <p:cxnSp>
          <p:nvCxnSpPr>
            <p:cNvPr id="31" name="Straight Connector 30"/>
            <p:cNvCxnSpPr>
              <a:endCxn id="33" idx="0"/>
            </p:cNvCxnSpPr>
            <p:nvPr/>
          </p:nvCxnSpPr>
          <p:spPr>
            <a:xfrm>
              <a:off x="3231398" y="2514601"/>
              <a:ext cx="187270" cy="130627"/>
            </a:xfrm>
            <a:prstGeom prst="line">
              <a:avLst/>
            </a:prstGeom>
            <a:ln w="50800">
              <a:solidFill>
                <a:srgbClr val="6699FF"/>
              </a:solidFill>
            </a:ln>
          </p:spPr>
          <p:style>
            <a:lnRef idx="1">
              <a:schemeClr val="accent1"/>
            </a:lnRef>
            <a:fillRef idx="0">
              <a:schemeClr val="accent1"/>
            </a:fillRef>
            <a:effectRef idx="0">
              <a:schemeClr val="accent1"/>
            </a:effectRef>
            <a:fontRef idx="minor">
              <a:schemeClr val="tx1"/>
            </a:fontRef>
          </p:style>
        </p:cxnSp>
        <p:sp>
          <p:nvSpPr>
            <p:cNvPr id="32" name="Oval 31"/>
            <p:cNvSpPr/>
            <p:nvPr/>
          </p:nvSpPr>
          <p:spPr>
            <a:xfrm rot="10800000">
              <a:off x="2819400" y="2558143"/>
              <a:ext cx="224725" cy="261257"/>
            </a:xfrm>
            <a:prstGeom prst="ellipse">
              <a:avLst/>
            </a:prstGeom>
            <a:solidFill>
              <a:srgbClr val="FFFF6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rPr>
                <a:t>-</a:t>
              </a:r>
              <a:endParaRPr lang="en-US" sz="2400" dirty="0">
                <a:solidFill>
                  <a:schemeClr val="tx1"/>
                </a:solidFill>
              </a:endParaRPr>
            </a:p>
          </p:txBody>
        </p:sp>
        <p:sp>
          <p:nvSpPr>
            <p:cNvPr id="33" name="Oval 32"/>
            <p:cNvSpPr/>
            <p:nvPr/>
          </p:nvSpPr>
          <p:spPr>
            <a:xfrm rot="16200000">
              <a:off x="3400402" y="2532866"/>
              <a:ext cx="261257" cy="224725"/>
            </a:xfrm>
            <a:prstGeom prst="ellipse">
              <a:avLst/>
            </a:prstGeom>
            <a:solidFill>
              <a:schemeClr val="accent1">
                <a:alpha val="37000"/>
              </a:schemeClr>
            </a:solidFill>
            <a:ln>
              <a:solidFill>
                <a:srgbClr val="00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a:t>
              </a:r>
              <a:endParaRPr lang="en-US" dirty="0">
                <a:solidFill>
                  <a:schemeClr val="tx1"/>
                </a:solidFill>
              </a:endParaRPr>
            </a:p>
          </p:txBody>
        </p:sp>
        <p:cxnSp>
          <p:nvCxnSpPr>
            <p:cNvPr id="34" name="Straight Connector 33"/>
            <p:cNvCxnSpPr/>
            <p:nvPr/>
          </p:nvCxnSpPr>
          <p:spPr>
            <a:xfrm flipH="1">
              <a:off x="3044125" y="2514600"/>
              <a:ext cx="187270" cy="152399"/>
            </a:xfrm>
            <a:prstGeom prst="line">
              <a:avLst/>
            </a:prstGeom>
            <a:ln w="50800">
              <a:solidFill>
                <a:srgbClr val="6699FF"/>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V="1">
              <a:off x="3642732" y="2514600"/>
              <a:ext cx="208156" cy="95250"/>
            </a:xfrm>
            <a:prstGeom prst="line">
              <a:avLst/>
            </a:prstGeom>
            <a:ln w="317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flipV="1">
              <a:off x="3850888" y="2514600"/>
              <a:ext cx="208156" cy="95250"/>
            </a:xfrm>
            <a:prstGeom prst="line">
              <a:avLst/>
            </a:prstGeom>
            <a:ln w="317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V="1">
              <a:off x="4059044" y="2514600"/>
              <a:ext cx="208156" cy="95250"/>
            </a:xfrm>
            <a:prstGeom prst="line">
              <a:avLst/>
            </a:prstGeom>
            <a:ln w="317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H="1" flipV="1">
              <a:off x="4267200" y="2514600"/>
              <a:ext cx="208156" cy="95250"/>
            </a:xfrm>
            <a:prstGeom prst="line">
              <a:avLst/>
            </a:prstGeom>
            <a:ln w="317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flipV="1">
              <a:off x="4475356" y="2514600"/>
              <a:ext cx="208156" cy="95250"/>
            </a:xfrm>
            <a:prstGeom prst="line">
              <a:avLst/>
            </a:prstGeom>
            <a:ln w="31750">
              <a:solidFill>
                <a:srgbClr val="7030A0"/>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nvGraphicFramePr>
        <p:xfrm>
          <a:off x="2267744" y="1916832"/>
          <a:ext cx="5128054" cy="3632887"/>
        </p:xfrm>
        <a:graphic>
          <a:graphicData uri="http://schemas.openxmlformats.org/drawingml/2006/chart">
            <c:chart xmlns:c="http://schemas.openxmlformats.org/drawingml/2006/chart" xmlns:r="http://schemas.openxmlformats.org/officeDocument/2006/relationships" r:id="rId2"/>
          </a:graphicData>
        </a:graphic>
      </p:graphicFrame>
      <p:pic>
        <p:nvPicPr>
          <p:cNvPr id="120833" name="Picture 1"/>
          <p:cNvPicPr>
            <a:picLocks noChangeAspect="1" noChangeArrowheads="1"/>
          </p:cNvPicPr>
          <p:nvPr/>
        </p:nvPicPr>
        <p:blipFill>
          <a:blip r:embed="rId3" cstate="print"/>
          <a:srcRect l="10733"/>
          <a:stretch>
            <a:fillRect/>
          </a:stretch>
        </p:blipFill>
        <p:spPr bwMode="auto">
          <a:xfrm rot="7320000" flipV="1">
            <a:off x="1020811" y="2847731"/>
            <a:ext cx="3672408" cy="1132782"/>
          </a:xfrm>
          <a:prstGeom prst="rect">
            <a:avLst/>
          </a:prstGeom>
          <a:noFill/>
        </p:spPr>
      </p:pic>
      <p:sp>
        <p:nvSpPr>
          <p:cNvPr id="7" name="TextBox 13"/>
          <p:cNvSpPr txBox="1"/>
          <p:nvPr/>
        </p:nvSpPr>
        <p:spPr>
          <a:xfrm rot="3240000">
            <a:off x="5417822" y="3301129"/>
            <a:ext cx="1102481" cy="338554"/>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b="1" dirty="0" smtClean="0">
                <a:solidFill>
                  <a:srgbClr val="FF0000"/>
                </a:solidFill>
              </a:rPr>
              <a:t>Precipitate</a:t>
            </a:r>
            <a:endParaRPr lang="en-US" sz="1600" b="1" dirty="0">
              <a:solidFill>
                <a:srgbClr val="FF0000"/>
              </a:solidFill>
            </a:endParaRPr>
          </a:p>
        </p:txBody>
      </p:sp>
      <p:sp>
        <p:nvSpPr>
          <p:cNvPr id="8" name="TextBox 14"/>
          <p:cNvSpPr txBox="1"/>
          <p:nvPr/>
        </p:nvSpPr>
        <p:spPr>
          <a:xfrm rot="18120000">
            <a:off x="3520323" y="2880800"/>
            <a:ext cx="1102481" cy="338554"/>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b="1" dirty="0" smtClean="0">
                <a:solidFill>
                  <a:srgbClr val="FF0000"/>
                </a:solidFill>
              </a:rPr>
              <a:t>Precipitate</a:t>
            </a:r>
            <a:endParaRPr lang="en-US" sz="1600" b="1" dirty="0">
              <a:solidFill>
                <a:srgbClr val="FF0000"/>
              </a:solidFill>
            </a:endParaRPr>
          </a:p>
        </p:txBody>
      </p:sp>
      <p:sp>
        <p:nvSpPr>
          <p:cNvPr id="9" name="TextBox 16"/>
          <p:cNvSpPr txBox="1"/>
          <p:nvPr/>
        </p:nvSpPr>
        <p:spPr>
          <a:xfrm rot="18120000">
            <a:off x="2697460" y="4476707"/>
            <a:ext cx="620683" cy="338554"/>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b="1" dirty="0" smtClean="0">
                <a:solidFill>
                  <a:schemeClr val="bg2">
                    <a:lumMod val="50000"/>
                  </a:schemeClr>
                </a:solidFill>
              </a:rPr>
              <a:t>Clear</a:t>
            </a:r>
            <a:endParaRPr lang="en-US" sz="1600" b="1" dirty="0">
              <a:solidFill>
                <a:schemeClr val="bg2">
                  <a:lumMod val="50000"/>
                </a:schemeClr>
              </a:solidFill>
            </a:endParaRPr>
          </a:p>
        </p:txBody>
      </p:sp>
      <p:sp>
        <p:nvSpPr>
          <p:cNvPr id="10" name="TextBox 15"/>
          <p:cNvSpPr txBox="1"/>
          <p:nvPr/>
        </p:nvSpPr>
        <p:spPr>
          <a:xfrm>
            <a:off x="3995936" y="5517232"/>
            <a:ext cx="1443024" cy="338554"/>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b="1" dirty="0" smtClean="0">
                <a:solidFill>
                  <a:schemeClr val="bg2">
                    <a:lumMod val="50000"/>
                  </a:schemeClr>
                </a:solidFill>
              </a:rPr>
              <a:t>Clear solutions</a:t>
            </a:r>
            <a:endParaRPr lang="en-US" sz="1600" b="1" dirty="0">
              <a:solidFill>
                <a:schemeClr val="bg2">
                  <a:lumMod val="50000"/>
                </a:schemeClr>
              </a:solidFill>
            </a:endParaRPr>
          </a:p>
        </p:txBody>
      </p:sp>
      <p:grpSp>
        <p:nvGrpSpPr>
          <p:cNvPr id="4" name="Group 10"/>
          <p:cNvGrpSpPr/>
          <p:nvPr/>
        </p:nvGrpSpPr>
        <p:grpSpPr>
          <a:xfrm>
            <a:off x="7020272" y="4869160"/>
            <a:ext cx="1219200" cy="224408"/>
            <a:chOff x="3352800" y="990600"/>
            <a:chExt cx="3124200" cy="457200"/>
          </a:xfrm>
        </p:grpSpPr>
        <p:sp>
          <p:nvSpPr>
            <p:cNvPr id="12" name="Oval 11"/>
            <p:cNvSpPr/>
            <p:nvPr/>
          </p:nvSpPr>
          <p:spPr>
            <a:xfrm rot="16200000">
              <a:off x="3352800" y="990600"/>
              <a:ext cx="457200" cy="457200"/>
            </a:xfrm>
            <a:prstGeom prst="ellipse">
              <a:avLst/>
            </a:prstGeom>
            <a:solidFill>
              <a:schemeClr val="tx2">
                <a:lumMod val="40000"/>
                <a:lumOff val="60000"/>
                <a:alpha val="54000"/>
              </a:schemeClr>
            </a:solidFill>
            <a:ln>
              <a:solidFill>
                <a:srgbClr val="00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a:t>
              </a:r>
              <a:endParaRPr lang="en-US" dirty="0">
                <a:solidFill>
                  <a:schemeClr val="tx1"/>
                </a:solidFill>
              </a:endParaRPr>
            </a:p>
          </p:txBody>
        </p:sp>
        <p:cxnSp>
          <p:nvCxnSpPr>
            <p:cNvPr id="13" name="Straight Connector 12"/>
            <p:cNvCxnSpPr/>
            <p:nvPr/>
          </p:nvCxnSpPr>
          <p:spPr>
            <a:xfrm flipV="1">
              <a:off x="3810000" y="990600"/>
              <a:ext cx="533400" cy="190500"/>
            </a:xfrm>
            <a:prstGeom prst="line">
              <a:avLst/>
            </a:prstGeom>
            <a:ln w="317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H="1" flipV="1">
              <a:off x="4343400" y="990600"/>
              <a:ext cx="533400" cy="190500"/>
            </a:xfrm>
            <a:prstGeom prst="line">
              <a:avLst/>
            </a:prstGeom>
            <a:ln w="317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V="1">
              <a:off x="4876800" y="990600"/>
              <a:ext cx="533400" cy="190500"/>
            </a:xfrm>
            <a:prstGeom prst="line">
              <a:avLst/>
            </a:prstGeom>
            <a:ln w="317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H="1" flipV="1">
              <a:off x="5410200" y="990600"/>
              <a:ext cx="533400" cy="190500"/>
            </a:xfrm>
            <a:prstGeom prst="line">
              <a:avLst/>
            </a:prstGeom>
            <a:ln w="317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V="1">
              <a:off x="5943600" y="990600"/>
              <a:ext cx="533400" cy="190500"/>
            </a:xfrm>
            <a:prstGeom prst="line">
              <a:avLst/>
            </a:prstGeom>
            <a:ln w="31750">
              <a:solidFill>
                <a:srgbClr val="7030A0"/>
              </a:solidFill>
            </a:ln>
          </p:spPr>
          <p:style>
            <a:lnRef idx="1">
              <a:schemeClr val="accent1"/>
            </a:lnRef>
            <a:fillRef idx="0">
              <a:schemeClr val="accent1"/>
            </a:fillRef>
            <a:effectRef idx="0">
              <a:schemeClr val="accent1"/>
            </a:effectRef>
            <a:fontRef idx="minor">
              <a:schemeClr val="tx1"/>
            </a:fontRef>
          </p:style>
        </p:cxnSp>
      </p:grpSp>
      <p:grpSp>
        <p:nvGrpSpPr>
          <p:cNvPr id="5" name="Group 31"/>
          <p:cNvGrpSpPr/>
          <p:nvPr/>
        </p:nvGrpSpPr>
        <p:grpSpPr>
          <a:xfrm>
            <a:off x="5004048" y="1844824"/>
            <a:ext cx="1291208" cy="288032"/>
            <a:chOff x="4158880" y="4732784"/>
            <a:chExt cx="3308720" cy="576064"/>
          </a:xfrm>
        </p:grpSpPr>
        <p:sp>
          <p:nvSpPr>
            <p:cNvPr id="33" name="Oval 32"/>
            <p:cNvSpPr/>
            <p:nvPr/>
          </p:nvSpPr>
          <p:spPr>
            <a:xfrm rot="10800000">
              <a:off x="4158880" y="4732784"/>
              <a:ext cx="738082" cy="576064"/>
            </a:xfrm>
            <a:prstGeom prst="ellipse">
              <a:avLst/>
            </a:prstGeom>
            <a:solidFill>
              <a:srgbClr val="FFFF6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chemeClr val="tx1"/>
                  </a:solidFill>
                </a:rPr>
                <a:t>-</a:t>
              </a:r>
              <a:endParaRPr lang="en-US" sz="3200" dirty="0">
                <a:solidFill>
                  <a:schemeClr val="tx1"/>
                </a:solidFill>
              </a:endParaRPr>
            </a:p>
          </p:txBody>
        </p:sp>
        <p:cxnSp>
          <p:nvCxnSpPr>
            <p:cNvPr id="34" name="Straight Connector 33"/>
            <p:cNvCxnSpPr/>
            <p:nvPr/>
          </p:nvCxnSpPr>
          <p:spPr>
            <a:xfrm flipV="1">
              <a:off x="4800600" y="4876800"/>
              <a:ext cx="533400" cy="190500"/>
            </a:xfrm>
            <a:prstGeom prst="line">
              <a:avLst/>
            </a:prstGeom>
            <a:ln w="317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flipV="1">
              <a:off x="5334000" y="4876800"/>
              <a:ext cx="533400" cy="190500"/>
            </a:xfrm>
            <a:prstGeom prst="line">
              <a:avLst/>
            </a:prstGeom>
            <a:ln w="317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V="1">
              <a:off x="5867400" y="4876800"/>
              <a:ext cx="533400" cy="190500"/>
            </a:xfrm>
            <a:prstGeom prst="line">
              <a:avLst/>
            </a:prstGeom>
            <a:ln w="317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H="1" flipV="1">
              <a:off x="6400800" y="4876800"/>
              <a:ext cx="533400" cy="190500"/>
            </a:xfrm>
            <a:prstGeom prst="line">
              <a:avLst/>
            </a:prstGeom>
            <a:ln w="317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V="1">
              <a:off x="6934200" y="4876800"/>
              <a:ext cx="533400" cy="190500"/>
            </a:xfrm>
            <a:prstGeom prst="line">
              <a:avLst/>
            </a:prstGeom>
            <a:ln w="31750">
              <a:solidFill>
                <a:srgbClr val="7030A0"/>
              </a:solidFill>
            </a:ln>
          </p:spPr>
          <p:style>
            <a:lnRef idx="1">
              <a:schemeClr val="accent1"/>
            </a:lnRef>
            <a:fillRef idx="0">
              <a:schemeClr val="accent1"/>
            </a:fillRef>
            <a:effectRef idx="0">
              <a:schemeClr val="accent1"/>
            </a:effectRef>
            <a:fontRef idx="minor">
              <a:schemeClr val="tx1"/>
            </a:fontRef>
          </p:style>
        </p:cxnSp>
      </p:grpSp>
      <p:grpSp>
        <p:nvGrpSpPr>
          <p:cNvPr id="11" name="Group 45"/>
          <p:cNvGrpSpPr/>
          <p:nvPr/>
        </p:nvGrpSpPr>
        <p:grpSpPr>
          <a:xfrm>
            <a:off x="2123728" y="5589240"/>
            <a:ext cx="1371600" cy="228600"/>
            <a:chOff x="2819400" y="2514600"/>
            <a:chExt cx="1864112" cy="304800"/>
          </a:xfrm>
        </p:grpSpPr>
        <p:cxnSp>
          <p:nvCxnSpPr>
            <p:cNvPr id="47" name="Straight Connector 46"/>
            <p:cNvCxnSpPr>
              <a:endCxn id="49" idx="0"/>
            </p:cNvCxnSpPr>
            <p:nvPr/>
          </p:nvCxnSpPr>
          <p:spPr>
            <a:xfrm>
              <a:off x="3231398" y="2514601"/>
              <a:ext cx="187270" cy="130627"/>
            </a:xfrm>
            <a:prstGeom prst="line">
              <a:avLst/>
            </a:prstGeom>
            <a:ln w="50800">
              <a:solidFill>
                <a:srgbClr val="6699FF"/>
              </a:solidFill>
            </a:ln>
          </p:spPr>
          <p:style>
            <a:lnRef idx="1">
              <a:schemeClr val="accent1"/>
            </a:lnRef>
            <a:fillRef idx="0">
              <a:schemeClr val="accent1"/>
            </a:fillRef>
            <a:effectRef idx="0">
              <a:schemeClr val="accent1"/>
            </a:effectRef>
            <a:fontRef idx="minor">
              <a:schemeClr val="tx1"/>
            </a:fontRef>
          </p:style>
        </p:cxnSp>
        <p:sp>
          <p:nvSpPr>
            <p:cNvPr id="48" name="Oval 47"/>
            <p:cNvSpPr/>
            <p:nvPr/>
          </p:nvSpPr>
          <p:spPr>
            <a:xfrm rot="10800000">
              <a:off x="2819400" y="2558143"/>
              <a:ext cx="224725" cy="261257"/>
            </a:xfrm>
            <a:prstGeom prst="ellipse">
              <a:avLst/>
            </a:prstGeom>
            <a:solidFill>
              <a:srgbClr val="FFFF6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rPr>
                <a:t>-</a:t>
              </a:r>
              <a:endParaRPr lang="en-US" sz="2400" dirty="0">
                <a:solidFill>
                  <a:schemeClr val="tx1"/>
                </a:solidFill>
              </a:endParaRPr>
            </a:p>
          </p:txBody>
        </p:sp>
        <p:sp>
          <p:nvSpPr>
            <p:cNvPr id="49" name="Oval 48"/>
            <p:cNvSpPr/>
            <p:nvPr/>
          </p:nvSpPr>
          <p:spPr>
            <a:xfrm rot="16200000">
              <a:off x="3400402" y="2532866"/>
              <a:ext cx="261257" cy="224725"/>
            </a:xfrm>
            <a:prstGeom prst="ellipse">
              <a:avLst/>
            </a:prstGeom>
            <a:solidFill>
              <a:schemeClr val="accent1">
                <a:alpha val="37000"/>
              </a:schemeClr>
            </a:solidFill>
            <a:ln>
              <a:solidFill>
                <a:srgbClr val="00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a:t>
              </a:r>
              <a:endParaRPr lang="en-US" dirty="0">
                <a:solidFill>
                  <a:schemeClr val="tx1"/>
                </a:solidFill>
              </a:endParaRPr>
            </a:p>
          </p:txBody>
        </p:sp>
        <p:cxnSp>
          <p:nvCxnSpPr>
            <p:cNvPr id="50" name="Straight Connector 49"/>
            <p:cNvCxnSpPr/>
            <p:nvPr/>
          </p:nvCxnSpPr>
          <p:spPr>
            <a:xfrm flipH="1">
              <a:off x="3044125" y="2514600"/>
              <a:ext cx="187270" cy="152399"/>
            </a:xfrm>
            <a:prstGeom prst="line">
              <a:avLst/>
            </a:prstGeom>
            <a:ln w="50800">
              <a:solidFill>
                <a:srgbClr val="6699FF"/>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flipV="1">
              <a:off x="3642732" y="2514600"/>
              <a:ext cx="208156" cy="95250"/>
            </a:xfrm>
            <a:prstGeom prst="line">
              <a:avLst/>
            </a:prstGeom>
            <a:ln w="317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flipH="1" flipV="1">
              <a:off x="3850888" y="2514600"/>
              <a:ext cx="208156" cy="95250"/>
            </a:xfrm>
            <a:prstGeom prst="line">
              <a:avLst/>
            </a:prstGeom>
            <a:ln w="317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flipV="1">
              <a:off x="4059044" y="2514600"/>
              <a:ext cx="208156" cy="95250"/>
            </a:xfrm>
            <a:prstGeom prst="line">
              <a:avLst/>
            </a:prstGeom>
            <a:ln w="317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flipH="1" flipV="1">
              <a:off x="4267200" y="2514600"/>
              <a:ext cx="208156" cy="95250"/>
            </a:xfrm>
            <a:prstGeom prst="line">
              <a:avLst/>
            </a:prstGeom>
            <a:ln w="317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flipV="1">
              <a:off x="4475356" y="2514600"/>
              <a:ext cx="208156" cy="95250"/>
            </a:xfrm>
            <a:prstGeom prst="line">
              <a:avLst/>
            </a:prstGeom>
            <a:ln w="31750">
              <a:solidFill>
                <a:srgbClr val="7030A0"/>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rot="16200000" flipV="1">
            <a:off x="3933134" y="476542"/>
            <a:ext cx="1361817" cy="8671182"/>
            <a:chOff x="6660232" y="-1323528"/>
            <a:chExt cx="1361817" cy="8671182"/>
          </a:xfrm>
        </p:grpSpPr>
        <p:pic>
          <p:nvPicPr>
            <p:cNvPr id="3" name="Picture 2"/>
            <p:cNvPicPr>
              <a:picLocks noChangeAspect="1" noChangeArrowheads="1"/>
            </p:cNvPicPr>
            <p:nvPr/>
          </p:nvPicPr>
          <p:blipFill>
            <a:blip r:embed="rId2" cstate="print"/>
            <a:srcRect t="8839" r="-662" b="38130"/>
            <a:stretch>
              <a:fillRect/>
            </a:stretch>
          </p:blipFill>
          <p:spPr bwMode="auto">
            <a:xfrm>
              <a:off x="6732240" y="6857999"/>
              <a:ext cx="1224136" cy="489655"/>
            </a:xfrm>
            <a:prstGeom prst="rect">
              <a:avLst/>
            </a:prstGeom>
            <a:noFill/>
            <a:ln w="9525">
              <a:noFill/>
              <a:miter lim="800000"/>
              <a:headEnd/>
              <a:tailEnd/>
            </a:ln>
            <a:effectLst/>
          </p:spPr>
        </p:pic>
        <p:pic>
          <p:nvPicPr>
            <p:cNvPr id="4" name="Picture 3"/>
            <p:cNvPicPr>
              <a:picLocks noChangeAspect="1" noChangeArrowheads="1"/>
            </p:cNvPicPr>
            <p:nvPr/>
          </p:nvPicPr>
          <p:blipFill>
            <a:blip r:embed="rId3" cstate="print"/>
            <a:srcRect t="8344" b="8221"/>
            <a:stretch>
              <a:fillRect/>
            </a:stretch>
          </p:blipFill>
          <p:spPr bwMode="auto">
            <a:xfrm>
              <a:off x="6732240" y="5877271"/>
              <a:ext cx="1224136" cy="788263"/>
            </a:xfrm>
            <a:prstGeom prst="rect">
              <a:avLst/>
            </a:prstGeom>
            <a:noFill/>
            <a:ln w="9525">
              <a:noFill/>
              <a:miter lim="800000"/>
              <a:headEnd/>
              <a:tailEnd/>
            </a:ln>
            <a:effectLst/>
          </p:spPr>
        </p:pic>
        <p:pic>
          <p:nvPicPr>
            <p:cNvPr id="5" name="Picture 4"/>
            <p:cNvPicPr>
              <a:picLocks noChangeAspect="1" noChangeArrowheads="1"/>
            </p:cNvPicPr>
            <p:nvPr/>
          </p:nvPicPr>
          <p:blipFill>
            <a:blip r:embed="rId4" cstate="print"/>
            <a:srcRect t="16335" b="10159"/>
            <a:stretch>
              <a:fillRect/>
            </a:stretch>
          </p:blipFill>
          <p:spPr bwMode="auto">
            <a:xfrm>
              <a:off x="6732240" y="5044678"/>
              <a:ext cx="1224136" cy="688577"/>
            </a:xfrm>
            <a:prstGeom prst="rect">
              <a:avLst/>
            </a:prstGeom>
            <a:noFill/>
            <a:ln w="9525">
              <a:noFill/>
              <a:miter lim="800000"/>
              <a:headEnd/>
              <a:tailEnd/>
            </a:ln>
            <a:effectLst/>
          </p:spPr>
        </p:pic>
        <p:pic>
          <p:nvPicPr>
            <p:cNvPr id="6" name="Picture 5"/>
            <p:cNvPicPr>
              <a:picLocks noChangeAspect="1" noChangeArrowheads="1"/>
            </p:cNvPicPr>
            <p:nvPr/>
          </p:nvPicPr>
          <p:blipFill>
            <a:blip r:embed="rId5" cstate="print"/>
            <a:srcRect t="7612" b="8655"/>
            <a:stretch>
              <a:fillRect/>
            </a:stretch>
          </p:blipFill>
          <p:spPr bwMode="auto">
            <a:xfrm>
              <a:off x="6732240" y="4077072"/>
              <a:ext cx="1289809" cy="838924"/>
            </a:xfrm>
            <a:prstGeom prst="rect">
              <a:avLst/>
            </a:prstGeom>
            <a:noFill/>
            <a:ln w="9525">
              <a:noFill/>
              <a:miter lim="800000"/>
              <a:headEnd/>
              <a:tailEnd/>
            </a:ln>
            <a:effectLst/>
          </p:spPr>
        </p:pic>
        <p:pic>
          <p:nvPicPr>
            <p:cNvPr id="7" name="Picture 6"/>
            <p:cNvPicPr>
              <a:picLocks noChangeAspect="1" noChangeArrowheads="1"/>
            </p:cNvPicPr>
            <p:nvPr/>
          </p:nvPicPr>
          <p:blipFill>
            <a:blip r:embed="rId6" cstate="print"/>
            <a:srcRect l="5779" t="7488" b="10143"/>
            <a:stretch>
              <a:fillRect/>
            </a:stretch>
          </p:blipFill>
          <p:spPr bwMode="auto">
            <a:xfrm>
              <a:off x="6732240" y="3140967"/>
              <a:ext cx="1224136" cy="825909"/>
            </a:xfrm>
            <a:prstGeom prst="rect">
              <a:avLst/>
            </a:prstGeom>
            <a:noFill/>
            <a:ln w="9525">
              <a:noFill/>
              <a:miter lim="800000"/>
              <a:headEnd/>
              <a:tailEnd/>
            </a:ln>
            <a:effectLst/>
          </p:spPr>
        </p:pic>
        <p:pic>
          <p:nvPicPr>
            <p:cNvPr id="8" name="Picture 7"/>
            <p:cNvPicPr>
              <a:picLocks noChangeAspect="1" noChangeArrowheads="1"/>
            </p:cNvPicPr>
            <p:nvPr/>
          </p:nvPicPr>
          <p:blipFill>
            <a:blip r:embed="rId7" cstate="print"/>
            <a:srcRect l="8091" t="7443" r="5744" b="10684"/>
            <a:stretch>
              <a:fillRect/>
            </a:stretch>
          </p:blipFill>
          <p:spPr bwMode="auto">
            <a:xfrm>
              <a:off x="6732240" y="2132856"/>
              <a:ext cx="1224136" cy="897700"/>
            </a:xfrm>
            <a:prstGeom prst="rect">
              <a:avLst/>
            </a:prstGeom>
            <a:noFill/>
            <a:ln w="9525">
              <a:noFill/>
              <a:miter lim="800000"/>
              <a:headEnd/>
              <a:tailEnd/>
            </a:ln>
            <a:effectLst/>
          </p:spPr>
        </p:pic>
        <p:pic>
          <p:nvPicPr>
            <p:cNvPr id="9" name="Picture 8"/>
            <p:cNvPicPr>
              <a:picLocks noChangeAspect="1" noChangeArrowheads="1"/>
            </p:cNvPicPr>
            <p:nvPr/>
          </p:nvPicPr>
          <p:blipFill>
            <a:blip r:embed="rId8" cstate="print"/>
            <a:srcRect t="20139" b="6017"/>
            <a:stretch>
              <a:fillRect/>
            </a:stretch>
          </p:blipFill>
          <p:spPr bwMode="auto">
            <a:xfrm>
              <a:off x="6732240" y="-1323528"/>
              <a:ext cx="1274289" cy="720080"/>
            </a:xfrm>
            <a:prstGeom prst="rect">
              <a:avLst/>
            </a:prstGeom>
            <a:noFill/>
            <a:ln w="9525">
              <a:noFill/>
              <a:miter lim="800000"/>
              <a:headEnd/>
              <a:tailEnd/>
            </a:ln>
            <a:effectLst/>
          </p:spPr>
        </p:pic>
        <p:pic>
          <p:nvPicPr>
            <p:cNvPr id="10" name="Picture 9"/>
            <p:cNvPicPr>
              <a:picLocks noChangeAspect="1" noChangeArrowheads="1"/>
            </p:cNvPicPr>
            <p:nvPr/>
          </p:nvPicPr>
          <p:blipFill>
            <a:blip r:embed="rId9" cstate="print"/>
            <a:srcRect t="6776" r="5263" b="11918"/>
            <a:stretch>
              <a:fillRect/>
            </a:stretch>
          </p:blipFill>
          <p:spPr bwMode="auto">
            <a:xfrm>
              <a:off x="6660232" y="1196752"/>
              <a:ext cx="1296144" cy="864096"/>
            </a:xfrm>
            <a:prstGeom prst="rect">
              <a:avLst/>
            </a:prstGeom>
            <a:noFill/>
            <a:ln w="9525">
              <a:noFill/>
              <a:miter lim="800000"/>
              <a:headEnd/>
              <a:tailEnd/>
            </a:ln>
            <a:effectLst/>
          </p:spPr>
        </p:pic>
        <p:pic>
          <p:nvPicPr>
            <p:cNvPr id="11" name="Picture 10"/>
            <p:cNvPicPr>
              <a:picLocks noChangeAspect="1" noChangeArrowheads="1"/>
            </p:cNvPicPr>
            <p:nvPr/>
          </p:nvPicPr>
          <p:blipFill>
            <a:blip r:embed="rId10" cstate="print"/>
            <a:srcRect t="11187" r="5000" b="11572"/>
            <a:stretch>
              <a:fillRect/>
            </a:stretch>
          </p:blipFill>
          <p:spPr bwMode="auto">
            <a:xfrm>
              <a:off x="6660232" y="306126"/>
              <a:ext cx="1296144" cy="818618"/>
            </a:xfrm>
            <a:prstGeom prst="rect">
              <a:avLst/>
            </a:prstGeom>
            <a:noFill/>
            <a:ln w="9525">
              <a:noFill/>
              <a:miter lim="800000"/>
              <a:headEnd/>
              <a:tailEnd/>
            </a:ln>
            <a:effectLst/>
          </p:spPr>
        </p:pic>
        <p:pic>
          <p:nvPicPr>
            <p:cNvPr id="12" name="Picture 11"/>
            <p:cNvPicPr>
              <a:picLocks noChangeAspect="1" noChangeArrowheads="1"/>
            </p:cNvPicPr>
            <p:nvPr/>
          </p:nvPicPr>
          <p:blipFill>
            <a:blip r:embed="rId11" cstate="print"/>
            <a:srcRect t="7038" b="8501"/>
            <a:stretch>
              <a:fillRect/>
            </a:stretch>
          </p:blipFill>
          <p:spPr bwMode="auto">
            <a:xfrm>
              <a:off x="6732240" y="-531440"/>
              <a:ext cx="1225519" cy="792088"/>
            </a:xfrm>
            <a:prstGeom prst="rect">
              <a:avLst/>
            </a:prstGeom>
            <a:noFill/>
            <a:ln w="9525">
              <a:noFill/>
              <a:miter lim="800000"/>
              <a:headEnd/>
              <a:tailEnd/>
            </a:ln>
            <a:effectLst/>
          </p:spPr>
        </p:pic>
      </p:grpSp>
      <p:pic>
        <p:nvPicPr>
          <p:cNvPr id="13" name="Picture 4"/>
          <p:cNvPicPr>
            <a:picLocks noChangeAspect="1" noChangeArrowheads="1"/>
          </p:cNvPicPr>
          <p:nvPr/>
        </p:nvPicPr>
        <p:blipFill>
          <a:blip r:embed="rId12" cstate="print"/>
          <a:srcRect l="19475" t="69289" r="20849" b="16536"/>
          <a:stretch>
            <a:fillRect/>
          </a:stretch>
        </p:blipFill>
        <p:spPr bwMode="auto">
          <a:xfrm>
            <a:off x="206442" y="2547048"/>
            <a:ext cx="4042033" cy="720079"/>
          </a:xfrm>
          <a:prstGeom prst="rect">
            <a:avLst/>
          </a:prstGeom>
          <a:noFill/>
          <a:ln w="9525">
            <a:noFill/>
            <a:miter lim="800000"/>
            <a:headEnd/>
            <a:tailEnd/>
          </a:ln>
          <a:effectLst/>
        </p:spPr>
      </p:pic>
      <p:cxnSp>
        <p:nvCxnSpPr>
          <p:cNvPr id="14" name="Straight Arrow Connector 13"/>
          <p:cNvCxnSpPr/>
          <p:nvPr/>
        </p:nvCxnSpPr>
        <p:spPr>
          <a:xfrm flipH="1">
            <a:off x="926522" y="2078996"/>
            <a:ext cx="621142" cy="396044"/>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498091" y="1664730"/>
            <a:ext cx="5150897" cy="369332"/>
          </a:xfrm>
          <a:prstGeom prst="rect">
            <a:avLst/>
          </a:prstGeom>
          <a:noFill/>
        </p:spPr>
        <p:txBody>
          <a:bodyPr wrap="none" rtlCol="0">
            <a:spAutoFit/>
          </a:bodyPr>
          <a:lstStyle/>
          <a:p>
            <a:r>
              <a:rPr lang="en-US" dirty="0" smtClean="0"/>
              <a:t>foam entering capillary_ in this instance at </a:t>
            </a:r>
            <a:r>
              <a:rPr lang="en-US" dirty="0"/>
              <a:t>high rate, </a:t>
            </a:r>
          </a:p>
        </p:txBody>
      </p:sp>
      <p:sp>
        <p:nvSpPr>
          <p:cNvPr id="16" name="TextBox 15"/>
          <p:cNvSpPr txBox="1"/>
          <p:nvPr/>
        </p:nvSpPr>
        <p:spPr>
          <a:xfrm>
            <a:off x="638490" y="3555160"/>
            <a:ext cx="7578165" cy="369332"/>
          </a:xfrm>
          <a:prstGeom prst="rect">
            <a:avLst/>
          </a:prstGeom>
          <a:noFill/>
        </p:spPr>
        <p:txBody>
          <a:bodyPr wrap="none" rtlCol="0">
            <a:spAutoFit/>
          </a:bodyPr>
          <a:lstStyle/>
          <a:p>
            <a:r>
              <a:rPr lang="en-US" dirty="0" smtClean="0"/>
              <a:t>Surfactant solution displacing the crude oil ,foam background outside capillary </a:t>
            </a:r>
            <a:endParaRPr lang="en-US" dirty="0"/>
          </a:p>
        </p:txBody>
      </p:sp>
      <p:cxnSp>
        <p:nvCxnSpPr>
          <p:cNvPr id="17" name="Straight Arrow Connector 16"/>
          <p:cNvCxnSpPr/>
          <p:nvPr/>
        </p:nvCxnSpPr>
        <p:spPr>
          <a:xfrm flipV="1">
            <a:off x="1790618" y="3051104"/>
            <a:ext cx="1584176" cy="43204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134434" y="132257"/>
            <a:ext cx="8352928" cy="707886"/>
          </a:xfrm>
          <a:prstGeom prst="rect">
            <a:avLst/>
          </a:prstGeom>
          <a:noFill/>
        </p:spPr>
        <p:txBody>
          <a:bodyPr wrap="square" rtlCol="0">
            <a:spAutoFit/>
          </a:bodyPr>
          <a:lstStyle/>
          <a:p>
            <a:r>
              <a:rPr lang="en-US" sz="2000" dirty="0" smtClean="0"/>
              <a:t>Picture of capillary </a:t>
            </a:r>
            <a:r>
              <a:rPr lang="en-US" sz="2000" dirty="0"/>
              <a:t>under the </a:t>
            </a:r>
            <a:r>
              <a:rPr lang="en-US" sz="2000" dirty="0" smtClean="0"/>
              <a:t>microscope after ending horizontal-foam test at different position from inlet . </a:t>
            </a:r>
            <a:endParaRPr lang="en-US" sz="2000" dirty="0"/>
          </a:p>
        </p:txBody>
      </p:sp>
      <p:cxnSp>
        <p:nvCxnSpPr>
          <p:cNvPr id="19" name="Straight Arrow Connector 18"/>
          <p:cNvCxnSpPr/>
          <p:nvPr/>
        </p:nvCxnSpPr>
        <p:spPr>
          <a:xfrm>
            <a:off x="278450" y="5643392"/>
            <a:ext cx="8064896"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4670938" y="2691064"/>
            <a:ext cx="1023037" cy="369332"/>
          </a:xfrm>
          <a:prstGeom prst="rect">
            <a:avLst/>
          </a:prstGeom>
          <a:noFill/>
        </p:spPr>
        <p:txBody>
          <a:bodyPr wrap="none" rtlCol="0">
            <a:spAutoFit/>
          </a:bodyPr>
          <a:lstStyle/>
          <a:p>
            <a:r>
              <a:rPr lang="en-US" dirty="0" smtClean="0"/>
              <a:t>1000 </a:t>
            </a:r>
            <a:r>
              <a:rPr lang="en-US" dirty="0" smtClean="0">
                <a:latin typeface="Symbol" pitchFamily="18" charset="2"/>
              </a:rPr>
              <a:t>m</a:t>
            </a:r>
            <a:r>
              <a:rPr lang="en-US" dirty="0" smtClean="0"/>
              <a:t>m</a:t>
            </a:r>
            <a:endParaRPr lang="en-US" dirty="0"/>
          </a:p>
        </p:txBody>
      </p:sp>
      <p:cxnSp>
        <p:nvCxnSpPr>
          <p:cNvPr id="21" name="Straight Connector 20"/>
          <p:cNvCxnSpPr/>
          <p:nvPr/>
        </p:nvCxnSpPr>
        <p:spPr>
          <a:xfrm>
            <a:off x="4485139" y="2691064"/>
            <a:ext cx="0" cy="432048"/>
          </a:xfrm>
          <a:prstGeom prst="line">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1688885" y="5684803"/>
            <a:ext cx="1251626" cy="461665"/>
          </a:xfrm>
          <a:prstGeom prst="rect">
            <a:avLst/>
          </a:prstGeom>
          <a:noFill/>
        </p:spPr>
        <p:txBody>
          <a:bodyPr wrap="none" rtlCol="0">
            <a:spAutoFit/>
          </a:bodyPr>
          <a:lstStyle/>
          <a:p>
            <a:pPr algn="ctr"/>
            <a:r>
              <a:rPr lang="en-US" sz="1200" dirty="0" smtClean="0">
                <a:solidFill>
                  <a:srgbClr val="FF0000"/>
                </a:solidFill>
              </a:rPr>
              <a:t>Polyhedral or dry</a:t>
            </a:r>
          </a:p>
          <a:p>
            <a:pPr algn="ctr"/>
            <a:r>
              <a:rPr lang="en-US" sz="1200" dirty="0" smtClean="0">
                <a:solidFill>
                  <a:srgbClr val="FF0000"/>
                </a:solidFill>
              </a:rPr>
              <a:t> foam</a:t>
            </a:r>
            <a:endParaRPr lang="en-US" sz="1200" dirty="0">
              <a:solidFill>
                <a:srgbClr val="FF0000"/>
              </a:solidFill>
            </a:endParaRPr>
          </a:p>
        </p:txBody>
      </p:sp>
      <p:sp>
        <p:nvSpPr>
          <p:cNvPr id="23" name="TextBox 22"/>
          <p:cNvSpPr txBox="1"/>
          <p:nvPr/>
        </p:nvSpPr>
        <p:spPr>
          <a:xfrm>
            <a:off x="3768763" y="5684803"/>
            <a:ext cx="542135" cy="461665"/>
          </a:xfrm>
          <a:prstGeom prst="rect">
            <a:avLst/>
          </a:prstGeom>
          <a:noFill/>
        </p:spPr>
        <p:txBody>
          <a:bodyPr wrap="none" rtlCol="0">
            <a:spAutoFit/>
          </a:bodyPr>
          <a:lstStyle/>
          <a:p>
            <a:pPr algn="ctr"/>
            <a:r>
              <a:rPr lang="en-US" sz="1200" dirty="0" smtClean="0">
                <a:solidFill>
                  <a:srgbClr val="FF0000"/>
                </a:solidFill>
              </a:rPr>
              <a:t>Wet</a:t>
            </a:r>
          </a:p>
          <a:p>
            <a:pPr algn="ctr"/>
            <a:r>
              <a:rPr lang="en-US" sz="1200" dirty="0" smtClean="0">
                <a:solidFill>
                  <a:srgbClr val="FF0000"/>
                </a:solidFill>
              </a:rPr>
              <a:t> foam</a:t>
            </a:r>
            <a:endParaRPr lang="en-US" sz="1200" dirty="0">
              <a:solidFill>
                <a:srgbClr val="FF0000"/>
              </a:solidFill>
            </a:endParaRPr>
          </a:p>
        </p:txBody>
      </p:sp>
      <p:sp>
        <p:nvSpPr>
          <p:cNvPr id="24" name="TextBox 23"/>
          <p:cNvSpPr txBox="1"/>
          <p:nvPr/>
        </p:nvSpPr>
        <p:spPr>
          <a:xfrm>
            <a:off x="5193267" y="5733256"/>
            <a:ext cx="1815055" cy="461665"/>
          </a:xfrm>
          <a:prstGeom prst="rect">
            <a:avLst/>
          </a:prstGeom>
          <a:noFill/>
        </p:spPr>
        <p:txBody>
          <a:bodyPr wrap="square" rtlCol="0">
            <a:spAutoFit/>
          </a:bodyPr>
          <a:lstStyle/>
          <a:p>
            <a:pPr algn="ctr"/>
            <a:r>
              <a:rPr lang="en-US" sz="1200" dirty="0" smtClean="0">
                <a:solidFill>
                  <a:srgbClr val="FF0000"/>
                </a:solidFill>
              </a:rPr>
              <a:t>Dragged capillary wetting oil by  foam</a:t>
            </a:r>
            <a:endParaRPr lang="en-US" sz="1200" dirty="0">
              <a:solidFill>
                <a:srgbClr val="FF0000"/>
              </a:solidFill>
            </a:endParaRPr>
          </a:p>
        </p:txBody>
      </p:sp>
      <p:sp>
        <p:nvSpPr>
          <p:cNvPr id="25" name="TextBox 24"/>
          <p:cNvSpPr txBox="1"/>
          <p:nvPr/>
        </p:nvSpPr>
        <p:spPr>
          <a:xfrm>
            <a:off x="7344378" y="5757791"/>
            <a:ext cx="1401474" cy="461665"/>
          </a:xfrm>
          <a:prstGeom prst="rect">
            <a:avLst/>
          </a:prstGeom>
          <a:noFill/>
        </p:spPr>
        <p:txBody>
          <a:bodyPr wrap="none" rtlCol="0">
            <a:spAutoFit/>
          </a:bodyPr>
          <a:lstStyle/>
          <a:p>
            <a:pPr algn="ctr"/>
            <a:r>
              <a:rPr lang="en-US" sz="1200" dirty="0" smtClean="0">
                <a:solidFill>
                  <a:srgbClr val="FF0000"/>
                </a:solidFill>
              </a:rPr>
              <a:t>Surfactant solution</a:t>
            </a:r>
          </a:p>
          <a:p>
            <a:pPr algn="ctr"/>
            <a:r>
              <a:rPr lang="en-US" sz="1200" dirty="0" smtClean="0">
                <a:solidFill>
                  <a:srgbClr val="FF0000"/>
                </a:solidFill>
              </a:rPr>
              <a:t>displacing oil </a:t>
            </a:r>
            <a:endParaRPr lang="en-US" sz="1200" dirty="0">
              <a:solidFill>
                <a:srgbClr val="FF0000"/>
              </a:solidFill>
            </a:endParaRPr>
          </a:p>
        </p:txBody>
      </p:sp>
      <p:sp>
        <p:nvSpPr>
          <p:cNvPr id="26" name="Slide Number Placeholder 13"/>
          <p:cNvSpPr>
            <a:spLocks noGrp="1"/>
          </p:cNvSpPr>
          <p:nvPr>
            <p:ph type="sldNum" sz="quarter" idx="12"/>
          </p:nvPr>
        </p:nvSpPr>
        <p:spPr>
          <a:xfrm>
            <a:off x="6553200" y="6356350"/>
            <a:ext cx="2133600" cy="365125"/>
          </a:xfrm>
        </p:spPr>
        <p:txBody>
          <a:bodyPr/>
          <a:lstStyle/>
          <a:p>
            <a:fld id="{7577935B-8CB5-4E13-9134-C122B327F43F}" type="slidenum">
              <a:rPr lang="en-US" smtClean="0"/>
              <a:pPr/>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274638"/>
            <a:ext cx="8229600" cy="114300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smtClean="0">
                <a:ln>
                  <a:noFill/>
                </a:ln>
                <a:solidFill>
                  <a:schemeClr val="tx1"/>
                </a:solidFill>
                <a:effectLst/>
                <a:uLnTx/>
                <a:uFillTx/>
                <a:latin typeface="+mj-lt"/>
                <a:ea typeface="+mj-ea"/>
                <a:cs typeface="+mj-cs"/>
              </a:rPr>
              <a:t>Equipment</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
        <p:nvSpPr>
          <p:cNvPr id="3" name="Slide Number Placeholder 2"/>
          <p:cNvSpPr>
            <a:spLocks noGrp="1"/>
          </p:cNvSpPr>
          <p:nvPr>
            <p:ph type="sldNum" sz="quarter" idx="12"/>
          </p:nvPr>
        </p:nvSpPr>
        <p:spPr>
          <a:xfrm>
            <a:off x="6553200" y="6356350"/>
            <a:ext cx="2133600" cy="365125"/>
          </a:xfrm>
        </p:spPr>
        <p:txBody>
          <a:bodyPr/>
          <a:lstStyle/>
          <a:p>
            <a:fld id="{7577935B-8CB5-4E13-9134-C122B327F43F}" type="slidenum">
              <a:rPr lang="en-US" smtClean="0"/>
              <a:pPr/>
              <a:t>45</a:t>
            </a:fld>
            <a:endParaRPr lang="en-US"/>
          </a:p>
        </p:txBody>
      </p:sp>
      <p:sp>
        <p:nvSpPr>
          <p:cNvPr id="4" name="TextBox 3"/>
          <p:cNvSpPr txBox="1"/>
          <p:nvPr/>
        </p:nvSpPr>
        <p:spPr>
          <a:xfrm>
            <a:off x="1259632" y="1402898"/>
            <a:ext cx="6387326" cy="5078313"/>
          </a:xfrm>
          <a:prstGeom prst="rect">
            <a:avLst/>
          </a:prstGeom>
          <a:noFill/>
        </p:spPr>
        <p:txBody>
          <a:bodyPr wrap="none" rtlCol="0">
            <a:spAutoFit/>
          </a:bodyPr>
          <a:lstStyle/>
          <a:p>
            <a:r>
              <a:rPr lang="en-US" dirty="0" smtClean="0"/>
              <a:t>Video Camera: Panasonic GP-KR222 (Industrial Color CCD Camera)</a:t>
            </a:r>
          </a:p>
          <a:p>
            <a:r>
              <a:rPr lang="en-US" dirty="0" err="1" smtClean="0"/>
              <a:t>Lens:Computar</a:t>
            </a:r>
            <a:r>
              <a:rPr lang="en-US" dirty="0" smtClean="0"/>
              <a:t> Macro 10X</a:t>
            </a:r>
          </a:p>
          <a:p>
            <a:endParaRPr lang="en-US" dirty="0"/>
          </a:p>
          <a:p>
            <a:endParaRPr lang="en-US" dirty="0" smtClean="0"/>
          </a:p>
          <a:p>
            <a:r>
              <a:rPr lang="en-US" dirty="0" smtClean="0"/>
              <a:t>Micro channels</a:t>
            </a:r>
          </a:p>
          <a:p>
            <a:r>
              <a:rPr lang="en-US" dirty="0" err="1" smtClean="0"/>
              <a:t>Microslides</a:t>
            </a:r>
            <a:r>
              <a:rPr lang="en-US" dirty="0" smtClean="0"/>
              <a:t>: </a:t>
            </a:r>
            <a:r>
              <a:rPr lang="en-US" dirty="0" err="1" smtClean="0"/>
              <a:t>Vitrto</a:t>
            </a:r>
            <a:r>
              <a:rPr lang="en-US" dirty="0" smtClean="0"/>
              <a:t> Dynamics </a:t>
            </a:r>
            <a:r>
              <a:rPr lang="en-US" dirty="0" err="1" smtClean="0"/>
              <a:t>Inc</a:t>
            </a:r>
            <a:r>
              <a:rPr lang="en-US" dirty="0" smtClean="0"/>
              <a:t> and </a:t>
            </a:r>
            <a:r>
              <a:rPr lang="en-US" dirty="0" err="1" smtClean="0"/>
              <a:t>VitroCom</a:t>
            </a:r>
            <a:r>
              <a:rPr lang="en-US" dirty="0" smtClean="0"/>
              <a:t> Inc.</a:t>
            </a:r>
          </a:p>
          <a:p>
            <a:endParaRPr lang="en-US" dirty="0" smtClean="0"/>
          </a:p>
          <a:p>
            <a:endParaRPr lang="en-US" dirty="0" smtClean="0"/>
          </a:p>
          <a:p>
            <a:endParaRPr lang="en-US" dirty="0"/>
          </a:p>
          <a:p>
            <a:endParaRPr lang="en-US" dirty="0" smtClean="0"/>
          </a:p>
          <a:p>
            <a:endParaRPr lang="en-US" dirty="0"/>
          </a:p>
          <a:p>
            <a:endParaRPr lang="en-US" dirty="0" smtClean="0"/>
          </a:p>
          <a:p>
            <a:r>
              <a:rPr lang="en-US" dirty="0" smtClean="0"/>
              <a:t>Camera for Microscope: </a:t>
            </a:r>
            <a:r>
              <a:rPr lang="en-US" dirty="0" err="1" smtClean="0"/>
              <a:t>Minivue</a:t>
            </a:r>
            <a:r>
              <a:rPr lang="en-US" dirty="0" smtClean="0"/>
              <a:t> 3.1M (</a:t>
            </a:r>
            <a:r>
              <a:rPr lang="en-US" dirty="0" err="1" smtClean="0"/>
              <a:t>Aven</a:t>
            </a:r>
            <a:r>
              <a:rPr lang="en-US" dirty="0" smtClean="0"/>
              <a:t>, Inc.)</a:t>
            </a:r>
          </a:p>
          <a:p>
            <a:r>
              <a:rPr lang="en-US" dirty="0" smtClean="0"/>
              <a:t>Microscope:</a:t>
            </a:r>
          </a:p>
          <a:p>
            <a:r>
              <a:rPr lang="en-US" dirty="0" smtClean="0"/>
              <a:t>Nikon Polarizing Microscope. OPTIPHOT-POL</a:t>
            </a:r>
          </a:p>
          <a:p>
            <a:r>
              <a:rPr lang="en-US" dirty="0" smtClean="0"/>
              <a:t>4p, 0.1, 160/-</a:t>
            </a:r>
          </a:p>
          <a:p>
            <a:r>
              <a:rPr lang="en-US" dirty="0" smtClean="0"/>
              <a:t>TV Relay Lens 1x/16 (between microscope and camera)</a:t>
            </a:r>
          </a:p>
          <a:p>
            <a:endParaRPr lang="en-US" dirty="0"/>
          </a:p>
        </p:txBody>
      </p:sp>
      <p:sp>
        <p:nvSpPr>
          <p:cNvPr id="5" name="Rectangle 4"/>
          <p:cNvSpPr/>
          <p:nvPr/>
        </p:nvSpPr>
        <p:spPr>
          <a:xfrm>
            <a:off x="2915816" y="3284984"/>
            <a:ext cx="3024336" cy="1200329"/>
          </a:xfrm>
          <a:prstGeom prst="rect">
            <a:avLst/>
          </a:prstGeom>
        </p:spPr>
        <p:txBody>
          <a:bodyPr wrap="square">
            <a:spAutoFit/>
          </a:bodyPr>
          <a:lstStyle/>
          <a:p>
            <a:r>
              <a:rPr lang="en-US" dirty="0"/>
              <a:t>200 </a:t>
            </a:r>
            <a:r>
              <a:rPr lang="en-US" dirty="0">
                <a:latin typeface="Symbol" pitchFamily="18" charset="2"/>
              </a:rPr>
              <a:t>m</a:t>
            </a:r>
            <a:r>
              <a:rPr lang="en-US" dirty="0"/>
              <a:t>m x 4000 </a:t>
            </a:r>
            <a:r>
              <a:rPr lang="en-US" dirty="0" smtClean="0">
                <a:latin typeface="Symbol" pitchFamily="18" charset="2"/>
              </a:rPr>
              <a:t>m</a:t>
            </a:r>
            <a:r>
              <a:rPr lang="en-US" dirty="0" smtClean="0"/>
              <a:t>m x 5 cm</a:t>
            </a:r>
            <a:endParaRPr lang="en-US" dirty="0"/>
          </a:p>
          <a:p>
            <a:r>
              <a:rPr lang="en-US" dirty="0"/>
              <a:t>100 </a:t>
            </a:r>
            <a:r>
              <a:rPr lang="en-US" dirty="0">
                <a:latin typeface="Symbol" pitchFamily="18" charset="2"/>
              </a:rPr>
              <a:t>m</a:t>
            </a:r>
            <a:r>
              <a:rPr lang="en-US" dirty="0"/>
              <a:t>m x 1000 </a:t>
            </a:r>
            <a:r>
              <a:rPr lang="en-US" dirty="0" smtClean="0">
                <a:latin typeface="Symbol" pitchFamily="18" charset="2"/>
              </a:rPr>
              <a:t>m</a:t>
            </a:r>
            <a:r>
              <a:rPr lang="en-US" dirty="0" smtClean="0"/>
              <a:t>m x 5 cm</a:t>
            </a:r>
            <a:endParaRPr lang="en-US" dirty="0"/>
          </a:p>
          <a:p>
            <a:r>
              <a:rPr lang="en-US" dirty="0"/>
              <a:t>50 </a:t>
            </a:r>
            <a:r>
              <a:rPr lang="en-US" dirty="0">
                <a:latin typeface="Symbol" pitchFamily="18" charset="2"/>
              </a:rPr>
              <a:t>m</a:t>
            </a:r>
            <a:r>
              <a:rPr lang="en-US" dirty="0"/>
              <a:t>m x 500 </a:t>
            </a:r>
            <a:r>
              <a:rPr lang="en-US" dirty="0" smtClean="0">
                <a:latin typeface="Symbol" pitchFamily="18" charset="2"/>
              </a:rPr>
              <a:t>m</a:t>
            </a:r>
            <a:r>
              <a:rPr lang="en-US" dirty="0" smtClean="0"/>
              <a:t>m x 5 cm</a:t>
            </a:r>
            <a:endParaRPr lang="en-US" dirty="0"/>
          </a:p>
          <a:p>
            <a:r>
              <a:rPr lang="en-US" dirty="0"/>
              <a:t>20 </a:t>
            </a:r>
            <a:r>
              <a:rPr lang="en-US" dirty="0">
                <a:latin typeface="Symbol" pitchFamily="18" charset="2"/>
              </a:rPr>
              <a:t>m</a:t>
            </a:r>
            <a:r>
              <a:rPr lang="en-US" dirty="0"/>
              <a:t>m x 200 </a:t>
            </a:r>
            <a:r>
              <a:rPr lang="en-US" dirty="0" smtClean="0">
                <a:latin typeface="Symbol" pitchFamily="18" charset="2"/>
              </a:rPr>
              <a:t>m</a:t>
            </a:r>
            <a:r>
              <a:rPr lang="en-US" dirty="0" smtClean="0"/>
              <a:t>m x 5 cm</a:t>
            </a:r>
            <a:endParaRPr 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274638"/>
            <a:ext cx="8229600" cy="114300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smtClean="0">
                <a:ln>
                  <a:noFill/>
                </a:ln>
                <a:solidFill>
                  <a:schemeClr val="tx1"/>
                </a:solidFill>
                <a:effectLst/>
                <a:uLnTx/>
                <a:uFillTx/>
                <a:latin typeface="+mj-lt"/>
                <a:ea typeface="+mj-ea"/>
                <a:cs typeface="+mj-cs"/>
              </a:rPr>
              <a:t>Equipment</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
        <p:nvSpPr>
          <p:cNvPr id="3" name="Slide Number Placeholder 2"/>
          <p:cNvSpPr>
            <a:spLocks noGrp="1"/>
          </p:cNvSpPr>
          <p:nvPr>
            <p:ph type="sldNum" sz="quarter" idx="12"/>
          </p:nvPr>
        </p:nvSpPr>
        <p:spPr>
          <a:xfrm>
            <a:off x="6553200" y="6356350"/>
            <a:ext cx="2133600" cy="365125"/>
          </a:xfrm>
        </p:spPr>
        <p:txBody>
          <a:bodyPr/>
          <a:lstStyle/>
          <a:p>
            <a:fld id="{7577935B-8CB5-4E13-9134-C122B327F43F}" type="slidenum">
              <a:rPr lang="en-US" smtClean="0"/>
              <a:pPr/>
              <a:t>46</a:t>
            </a:fld>
            <a:endParaRPr lang="en-US"/>
          </a:p>
        </p:txBody>
      </p:sp>
      <p:sp>
        <p:nvSpPr>
          <p:cNvPr id="4" name="TextBox 3"/>
          <p:cNvSpPr txBox="1"/>
          <p:nvPr/>
        </p:nvSpPr>
        <p:spPr>
          <a:xfrm>
            <a:off x="1259632" y="1402898"/>
            <a:ext cx="7056784" cy="5078313"/>
          </a:xfrm>
          <a:prstGeom prst="rect">
            <a:avLst/>
          </a:prstGeom>
          <a:noFill/>
        </p:spPr>
        <p:txBody>
          <a:bodyPr wrap="square" rtlCol="0">
            <a:spAutoFit/>
          </a:bodyPr>
          <a:lstStyle/>
          <a:p>
            <a:r>
              <a:rPr lang="en-US" dirty="0" smtClean="0"/>
              <a:t>Oven: Associated Environmental Systems to control temperature 94°C</a:t>
            </a:r>
          </a:p>
          <a:p>
            <a:endParaRPr lang="en-US" dirty="0"/>
          </a:p>
          <a:p>
            <a:r>
              <a:rPr lang="en-US" dirty="0" smtClean="0"/>
              <a:t>Foam pre generator packed with Glass Microspheres</a:t>
            </a:r>
          </a:p>
          <a:p>
            <a:r>
              <a:rPr lang="en-US" dirty="0" smtClean="0"/>
              <a:t>380-515 </a:t>
            </a:r>
            <a:r>
              <a:rPr lang="en-US" dirty="0" smtClean="0">
                <a:latin typeface="Symbol" pitchFamily="18" charset="2"/>
              </a:rPr>
              <a:t>m</a:t>
            </a:r>
            <a:r>
              <a:rPr lang="en-US" dirty="0" smtClean="0"/>
              <a:t>m</a:t>
            </a:r>
          </a:p>
          <a:p>
            <a:r>
              <a:rPr lang="en-US" dirty="0" smtClean="0"/>
              <a:t>Duke Scientific Corp.</a:t>
            </a:r>
          </a:p>
          <a:p>
            <a:endParaRPr lang="en-US" dirty="0"/>
          </a:p>
          <a:p>
            <a:r>
              <a:rPr lang="en-US" dirty="0" smtClean="0"/>
              <a:t>Glass beads to mimic fractures</a:t>
            </a:r>
          </a:p>
          <a:p>
            <a:r>
              <a:rPr lang="en-US" dirty="0" smtClean="0"/>
              <a:t>Fisher Scientific 6mm Glass beads Solid</a:t>
            </a:r>
          </a:p>
          <a:p>
            <a:endParaRPr lang="en-US" dirty="0"/>
          </a:p>
          <a:p>
            <a:r>
              <a:rPr lang="en-US" dirty="0" smtClean="0"/>
              <a:t>Liquid pump: Syringe ISCO Series D, 260D</a:t>
            </a:r>
          </a:p>
          <a:p>
            <a:r>
              <a:rPr lang="en-US" dirty="0" smtClean="0"/>
              <a:t>Gas Flow Controller: Matheson M8270</a:t>
            </a:r>
          </a:p>
          <a:p>
            <a:endParaRPr lang="en-US" dirty="0"/>
          </a:p>
          <a:p>
            <a:r>
              <a:rPr lang="en-US" dirty="0" smtClean="0"/>
              <a:t>Additional: Swagelok fittings, 1/16 in </a:t>
            </a:r>
            <a:r>
              <a:rPr lang="en-US" dirty="0"/>
              <a:t>s</a:t>
            </a:r>
            <a:r>
              <a:rPr lang="en-US" dirty="0" smtClean="0"/>
              <a:t>tainless steel tubing, 1/16 in </a:t>
            </a:r>
            <a:r>
              <a:rPr lang="en-US" dirty="0" err="1" smtClean="0"/>
              <a:t>teflon</a:t>
            </a:r>
            <a:r>
              <a:rPr lang="en-US" dirty="0" smtClean="0"/>
              <a:t> </a:t>
            </a:r>
            <a:r>
              <a:rPr lang="en-US" dirty="0" err="1" smtClean="0"/>
              <a:t>tubings</a:t>
            </a:r>
            <a:r>
              <a:rPr lang="en-US" dirty="0" smtClean="0"/>
              <a:t>, Rubber stoppers, Stands, Clamps, Glass syringe, 1/16 SS bold needle, etc.</a:t>
            </a:r>
          </a:p>
          <a:p>
            <a:endParaRPr lang="en-US" dirty="0"/>
          </a:p>
          <a:p>
            <a:endParaRPr lang="en-US" dirty="0" smtClean="0"/>
          </a:p>
          <a:p>
            <a:endParaRPr lang="en-US"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95736" y="332656"/>
            <a:ext cx="4554580" cy="830997"/>
          </a:xfrm>
          <a:prstGeom prst="rect">
            <a:avLst/>
          </a:prstGeom>
          <a:noFill/>
        </p:spPr>
        <p:txBody>
          <a:bodyPr wrap="none" rtlCol="0">
            <a:spAutoFit/>
          </a:bodyPr>
          <a:lstStyle/>
          <a:p>
            <a:pPr algn="ctr"/>
            <a:r>
              <a:rPr lang="en-US" sz="2400" dirty="0" smtClean="0"/>
              <a:t>Conclusions and recommendations</a:t>
            </a:r>
          </a:p>
          <a:p>
            <a:pPr algn="ctr"/>
            <a:r>
              <a:rPr lang="en-US" sz="2400" dirty="0" smtClean="0"/>
              <a:t>about foam experiments</a:t>
            </a:r>
            <a:endParaRPr lang="en-US" sz="2400" dirty="0"/>
          </a:p>
        </p:txBody>
      </p:sp>
      <p:sp>
        <p:nvSpPr>
          <p:cNvPr id="176129" name="Rectangle 1"/>
          <p:cNvSpPr>
            <a:spLocks noChangeArrowheads="1"/>
          </p:cNvSpPr>
          <p:nvPr/>
        </p:nvSpPr>
        <p:spPr bwMode="auto">
          <a:xfrm>
            <a:off x="827584" y="1454588"/>
            <a:ext cx="7416824" cy="29238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fontAlgn="base">
              <a:spcBef>
                <a:spcPct val="0"/>
              </a:spcBef>
              <a:spcAft>
                <a:spcPct val="0"/>
              </a:spcAft>
            </a:pPr>
            <a:r>
              <a:rPr lang="en-US" sz="1600" dirty="0" smtClean="0">
                <a:solidFill>
                  <a:srgbClr val="000000"/>
                </a:solidFill>
                <a:latin typeface="Arial" pitchFamily="34" charset="0"/>
                <a:ea typeface="Times New Roman" pitchFamily="18" charset="0"/>
                <a:cs typeface="Arial" pitchFamily="34" charset="0"/>
              </a:rPr>
              <a:t>The experimental setup built to study foam under harsh conditions permitted collection of data with minimum noise or oscillation in the back pressure (±0.2psi)</a:t>
            </a:r>
          </a:p>
          <a:p>
            <a:pPr algn="just" fontAlgn="base">
              <a:spcBef>
                <a:spcPct val="0"/>
              </a:spcBef>
              <a:spcAft>
                <a:spcPct val="0"/>
              </a:spcAft>
            </a:pPr>
            <a:endParaRPr lang="en-US" sz="2400" dirty="0" smtClean="0">
              <a:latin typeface="Arial" pitchFamily="34"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A systematic study of surfactant blends with the purpose of identify their foaming potential at 94°C in seawater in a silica sand pack permitted the selection of best candidates. </a:t>
            </a:r>
          </a:p>
          <a:p>
            <a:pPr marL="0" marR="0" lvl="0" indent="0" algn="just" defTabSz="914400" rtl="0" eaLnBrk="1" fontAlgn="base" latinLnBrk="0" hangingPunct="1">
              <a:lnSpc>
                <a:spcPct val="100000"/>
              </a:lnSpc>
              <a:spcBef>
                <a:spcPct val="0"/>
              </a:spcBef>
              <a:spcAft>
                <a:spcPct val="0"/>
              </a:spcAft>
              <a:buClrTx/>
              <a:buSzTx/>
              <a:buFontTx/>
              <a:buNone/>
              <a:tabLst/>
            </a:pPr>
            <a:endParaRPr lang="en-US" sz="1600" dirty="0" smtClean="0">
              <a:solidFill>
                <a:srgbClr val="000000"/>
              </a:solidFill>
              <a:latin typeface="Arial" pitchFamily="34" charset="0"/>
              <a:ea typeface="Times New Roman" pitchFamily="18" charset="0"/>
              <a:cs typeface="Arial" pitchFamily="34"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This study gave additional information regarding to the behavior of surfactants in presence of oil, the behavior of foam at different fractional flows and different qualities of foam. </a:t>
            </a:r>
            <a:endParaRPr kumimoji="0" lang="en-US" sz="2400" b="0" i="0" u="none" strike="noStrike" cap="none" normalizeH="0" baseline="0" dirty="0" smtClean="0">
              <a:ln>
                <a:noFill/>
              </a:ln>
              <a:solidFill>
                <a:schemeClr val="tx1"/>
              </a:solidFill>
              <a:effectLst/>
              <a:latin typeface="Arial" pitchFamily="34" charset="0"/>
            </a:endParaRPr>
          </a:p>
        </p:txBody>
      </p:sp>
      <p:sp>
        <p:nvSpPr>
          <p:cNvPr id="176130" name="Rectangle 2"/>
          <p:cNvSpPr>
            <a:spLocks noChangeArrowheads="1"/>
          </p:cNvSpPr>
          <p:nvPr/>
        </p:nvSpPr>
        <p:spPr bwMode="auto">
          <a:xfrm>
            <a:off x="827584" y="4509120"/>
            <a:ext cx="7272808" cy="178510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An existing mathematical model for foams was used to verify if by fitting parameters it was possible to predict trends observed during the different experimental tests. The model was able to reproduce experiments and predict observed behavior in steady state foam flow. However, non-uniqueness of the parameters seems possible. Tuning of parameters will require additional foam tests at transient conditions. </a:t>
            </a:r>
          </a:p>
          <a:p>
            <a:pPr marL="0" marR="0" lvl="0" indent="0" algn="just" defTabSz="914400" rtl="0" eaLnBrk="1" fontAlgn="base" latinLnBrk="0" hangingPunct="1">
              <a:lnSpc>
                <a:spcPct val="100000"/>
              </a:lnSpc>
              <a:spcBef>
                <a:spcPct val="0"/>
              </a:spcBef>
              <a:spcAft>
                <a:spcPct val="0"/>
              </a:spcAft>
              <a:buClrTx/>
              <a:buSzTx/>
              <a:buFontTx/>
              <a:buNone/>
              <a:tabLst/>
            </a:pPr>
            <a:endParaRPr lang="en-US" sz="1400" dirty="0" smtClean="0">
              <a:solidFill>
                <a:srgbClr val="000000"/>
              </a:solidFill>
              <a:latin typeface="Arial" pitchFamily="34" charset="0"/>
              <a:ea typeface="Times New Roman" pitchFamily="18" charset="0"/>
              <a:cs typeface="Arial"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5043</TotalTime>
  <Words>2938</Words>
  <Application>Microsoft Office PowerPoint</Application>
  <PresentationFormat>On-screen Show (4:3)</PresentationFormat>
  <Paragraphs>716</Paragraphs>
  <Slides>47</Slides>
  <Notes>1</Notes>
  <HiddenSlides>0</HiddenSlides>
  <MMClips>0</MMClips>
  <ScaleCrop>false</ScaleCrop>
  <HeadingPairs>
    <vt:vector size="6" baseType="variant">
      <vt:variant>
        <vt:lpstr>Theme</vt:lpstr>
      </vt:variant>
      <vt:variant>
        <vt:i4>1</vt:i4>
      </vt:variant>
      <vt:variant>
        <vt:lpstr>Embedded OLE Servers</vt:lpstr>
      </vt:variant>
      <vt:variant>
        <vt:i4>3</vt:i4>
      </vt:variant>
      <vt:variant>
        <vt:lpstr>Slide Titles</vt:lpstr>
      </vt:variant>
      <vt:variant>
        <vt:i4>47</vt:i4>
      </vt:variant>
    </vt:vector>
  </HeadingPairs>
  <TitlesOfParts>
    <vt:vector size="51" baseType="lpstr">
      <vt:lpstr>Office Theme</vt:lpstr>
      <vt:lpstr>Equation</vt:lpstr>
      <vt:lpstr>Packager Shell Object</vt:lpstr>
      <vt:lpstr>Package</vt:lpstr>
      <vt:lpstr>PowerPoint Presentation</vt:lpstr>
      <vt:lpstr>Outline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END Backup slides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ITESM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usuario</dc:creator>
  <cp:lastModifiedBy>Jose</cp:lastModifiedBy>
  <cp:revision>381</cp:revision>
  <dcterms:created xsi:type="dcterms:W3CDTF">2012-08-11T14:49:51Z</dcterms:created>
  <dcterms:modified xsi:type="dcterms:W3CDTF">2013-05-08T18:50:14Z</dcterms:modified>
</cp:coreProperties>
</file>