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wmv" ContentType="video/x-ms-wmv"/>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257" r:id="rId3"/>
    <p:sldId id="258" r:id="rId4"/>
    <p:sldId id="262" r:id="rId5"/>
    <p:sldId id="263" r:id="rId6"/>
    <p:sldId id="264" r:id="rId7"/>
    <p:sldId id="304" r:id="rId8"/>
    <p:sldId id="299" r:id="rId9"/>
    <p:sldId id="266" r:id="rId10"/>
    <p:sldId id="288" r:id="rId11"/>
    <p:sldId id="296" r:id="rId12"/>
    <p:sldId id="290" r:id="rId13"/>
    <p:sldId id="302" r:id="rId14"/>
    <p:sldId id="297" r:id="rId15"/>
    <p:sldId id="259" r:id="rId16"/>
    <p:sldId id="260" r:id="rId17"/>
    <p:sldId id="261" r:id="rId18"/>
    <p:sldId id="295" r:id="rId19"/>
    <p:sldId id="289" r:id="rId20"/>
    <p:sldId id="287"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305" r:id="rId41"/>
    <p:sldId id="286" r:id="rId42"/>
    <p:sldId id="300" r:id="rId43"/>
    <p:sldId id="303"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322" autoAdjust="0"/>
  </p:normalViewPr>
  <p:slideViewPr>
    <p:cSldViewPr>
      <p:cViewPr>
        <p:scale>
          <a:sx n="100" d="100"/>
          <a:sy n="100" d="100"/>
        </p:scale>
        <p:origin x="846" y="15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SER\Dropbox\Asphaltene%20subgroup\inhibitor\deposition%20rat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Nate\Desktop\eta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Nate\Downloads\Direct%20and%20Indirect%20methods-with%20and%20without%20inhibitor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Nate\Downloads\New%20Dispersants.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Nate\Dropbox\Asphaltene%20subgroup\inhibitor%20image%20processing\deposition%20rat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973750577779224E-2"/>
          <c:y val="2.8070172618501036E-2"/>
          <c:w val="0.8913983743793098"/>
          <c:h val="0.84415086522238225"/>
        </c:manualLayout>
      </c:layout>
      <c:scatterChart>
        <c:scatterStyle val="lineMarker"/>
        <c:varyColors val="0"/>
        <c:ser>
          <c:idx val="1"/>
          <c:order val="0"/>
          <c:tx>
            <c:v>Dispersant Y</c:v>
          </c:tx>
          <c:spPr>
            <a:ln w="50800" cap="rnd">
              <a:solidFill>
                <a:schemeClr val="accent2"/>
              </a:solidFill>
              <a:round/>
            </a:ln>
            <a:effectLst/>
          </c:spPr>
          <c:marker>
            <c:symbol val="none"/>
          </c:marker>
          <c:trendline>
            <c:spPr>
              <a:ln w="19050" cap="rnd">
                <a:solidFill>
                  <a:schemeClr val="accent2"/>
                </a:solidFill>
                <a:prstDash val="sysDot"/>
              </a:ln>
              <a:effectLst/>
            </c:spPr>
            <c:trendlineType val="linear"/>
            <c:intercept val="0"/>
            <c:dispRSqr val="1"/>
            <c:dispEq val="1"/>
            <c:trendlineLbl>
              <c:layout>
                <c:manualLayout>
                  <c:x val="1.426059126749208E-2"/>
                  <c:y val="7.6119597019216917E-2"/>
                </c:manualLayout>
              </c:layout>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baseline="0">
                        <a:solidFill>
                          <a:srgbClr val="C00000"/>
                        </a:solidFill>
                      </a:rPr>
                      <a:t>y = 0.0078x</a:t>
                    </a:r>
                    <a:br>
                      <a:rPr lang="en-US" sz="1200" b="1" baseline="0">
                        <a:solidFill>
                          <a:srgbClr val="C00000"/>
                        </a:solidFill>
                      </a:rPr>
                    </a:br>
                    <a:r>
                      <a:rPr lang="en-US" sz="1200" b="1" baseline="0">
                        <a:solidFill>
                          <a:srgbClr val="C00000"/>
                        </a:solidFill>
                      </a:rPr>
                      <a:t>R² = 0.9868</a:t>
                    </a:r>
                    <a:endParaRPr lang="en-US" sz="1200" b="1">
                      <a:solidFill>
                        <a:srgbClr val="C00000"/>
                      </a:solidFill>
                    </a:endParaRPr>
                  </a:p>
                </c:rich>
              </c:tx>
              <c:numFmt formatCode="General" sourceLinked="0"/>
              <c:spPr>
                <a:noFill/>
                <a:ln>
                  <a:noFill/>
                </a:ln>
                <a:effectLst/>
              </c:spPr>
            </c:trendlineLbl>
          </c:trendline>
          <c:xVal>
            <c:numRef>
              <c:f>工作表1!$N$2:$N$1163</c:f>
              <c:numCache>
                <c:formatCode>General</c:formatCode>
                <c:ptCount val="1162"/>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808.19600000000003</c:v>
                </c:pt>
                <c:pt idx="611">
                  <c:v>809.19600000000003</c:v>
                </c:pt>
                <c:pt idx="612">
                  <c:v>810.19600000000003</c:v>
                </c:pt>
                <c:pt idx="613">
                  <c:v>811.19600000000003</c:v>
                </c:pt>
                <c:pt idx="614">
                  <c:v>812.19600000000003</c:v>
                </c:pt>
                <c:pt idx="615">
                  <c:v>813.19600000000003</c:v>
                </c:pt>
                <c:pt idx="616">
                  <c:v>814.19600000000003</c:v>
                </c:pt>
                <c:pt idx="617">
                  <c:v>815.19600000000003</c:v>
                </c:pt>
                <c:pt idx="618">
                  <c:v>816.19600000000003</c:v>
                </c:pt>
                <c:pt idx="619">
                  <c:v>817.19600000000003</c:v>
                </c:pt>
                <c:pt idx="620">
                  <c:v>818.19600000000003</c:v>
                </c:pt>
                <c:pt idx="621">
                  <c:v>819.19600000000003</c:v>
                </c:pt>
                <c:pt idx="622">
                  <c:v>820.19600000000003</c:v>
                </c:pt>
                <c:pt idx="623">
                  <c:v>821.19600000000003</c:v>
                </c:pt>
                <c:pt idx="624">
                  <c:v>822.19600000000003</c:v>
                </c:pt>
                <c:pt idx="625">
                  <c:v>823.19600000000003</c:v>
                </c:pt>
                <c:pt idx="626">
                  <c:v>824.19600000000003</c:v>
                </c:pt>
                <c:pt idx="627">
                  <c:v>825.19600000000003</c:v>
                </c:pt>
                <c:pt idx="628">
                  <c:v>826.19600000000003</c:v>
                </c:pt>
                <c:pt idx="629">
                  <c:v>827.19600000000003</c:v>
                </c:pt>
                <c:pt idx="630">
                  <c:v>828.19600000000003</c:v>
                </c:pt>
                <c:pt idx="631">
                  <c:v>829.19600000000003</c:v>
                </c:pt>
                <c:pt idx="632">
                  <c:v>830.19600000000003</c:v>
                </c:pt>
                <c:pt idx="633">
                  <c:v>831.19600000000003</c:v>
                </c:pt>
                <c:pt idx="634">
                  <c:v>832.19600000000003</c:v>
                </c:pt>
                <c:pt idx="635">
                  <c:v>833.19600000000003</c:v>
                </c:pt>
                <c:pt idx="636">
                  <c:v>834.19600000000003</c:v>
                </c:pt>
                <c:pt idx="637">
                  <c:v>835.19600000000003</c:v>
                </c:pt>
                <c:pt idx="638">
                  <c:v>836.19600000000003</c:v>
                </c:pt>
                <c:pt idx="639">
                  <c:v>837.19600000000003</c:v>
                </c:pt>
                <c:pt idx="640">
                  <c:v>838.19600000000003</c:v>
                </c:pt>
                <c:pt idx="641">
                  <c:v>839.19600000000003</c:v>
                </c:pt>
                <c:pt idx="642">
                  <c:v>840.19600000000003</c:v>
                </c:pt>
                <c:pt idx="643">
                  <c:v>841.19600000000003</c:v>
                </c:pt>
                <c:pt idx="644">
                  <c:v>842.19600000000003</c:v>
                </c:pt>
                <c:pt idx="645">
                  <c:v>843.19600000000003</c:v>
                </c:pt>
                <c:pt idx="646">
                  <c:v>844.19600000000003</c:v>
                </c:pt>
                <c:pt idx="647">
                  <c:v>845.19600000000003</c:v>
                </c:pt>
                <c:pt idx="648">
                  <c:v>846.19600000000003</c:v>
                </c:pt>
                <c:pt idx="649">
                  <c:v>847.19600000000003</c:v>
                </c:pt>
                <c:pt idx="650">
                  <c:v>848.19600000000003</c:v>
                </c:pt>
                <c:pt idx="651">
                  <c:v>849.19600000000003</c:v>
                </c:pt>
                <c:pt idx="652">
                  <c:v>850.19600000000003</c:v>
                </c:pt>
                <c:pt idx="653">
                  <c:v>851.19600000000003</c:v>
                </c:pt>
                <c:pt idx="654">
                  <c:v>852.19600000000003</c:v>
                </c:pt>
                <c:pt idx="655">
                  <c:v>853.19600000000003</c:v>
                </c:pt>
                <c:pt idx="656">
                  <c:v>854.19600000000003</c:v>
                </c:pt>
                <c:pt idx="657">
                  <c:v>855.19600000000003</c:v>
                </c:pt>
                <c:pt idx="658">
                  <c:v>856.19600000000003</c:v>
                </c:pt>
                <c:pt idx="659">
                  <c:v>857.19600000000003</c:v>
                </c:pt>
                <c:pt idx="660">
                  <c:v>858.19600000000003</c:v>
                </c:pt>
                <c:pt idx="661">
                  <c:v>859.19600000000003</c:v>
                </c:pt>
                <c:pt idx="662">
                  <c:v>860.19600000000003</c:v>
                </c:pt>
                <c:pt idx="663">
                  <c:v>861.19600000000003</c:v>
                </c:pt>
                <c:pt idx="664">
                  <c:v>862.19600000000003</c:v>
                </c:pt>
                <c:pt idx="665">
                  <c:v>863.19600000000003</c:v>
                </c:pt>
                <c:pt idx="666">
                  <c:v>864.19600000000003</c:v>
                </c:pt>
                <c:pt idx="667">
                  <c:v>865.19600000000003</c:v>
                </c:pt>
                <c:pt idx="668">
                  <c:v>866.19600000000003</c:v>
                </c:pt>
                <c:pt idx="669">
                  <c:v>867.19600000000003</c:v>
                </c:pt>
                <c:pt idx="670">
                  <c:v>868.19600000000003</c:v>
                </c:pt>
                <c:pt idx="671">
                  <c:v>869.19600000000003</c:v>
                </c:pt>
                <c:pt idx="672">
                  <c:v>870.19600000000003</c:v>
                </c:pt>
                <c:pt idx="673">
                  <c:v>871.19600000000003</c:v>
                </c:pt>
                <c:pt idx="674">
                  <c:v>872.19600000000003</c:v>
                </c:pt>
                <c:pt idx="675">
                  <c:v>873.19600000000003</c:v>
                </c:pt>
                <c:pt idx="676">
                  <c:v>874.19600000000003</c:v>
                </c:pt>
                <c:pt idx="677">
                  <c:v>875.19600000000003</c:v>
                </c:pt>
                <c:pt idx="678">
                  <c:v>876.19600000000003</c:v>
                </c:pt>
                <c:pt idx="679">
                  <c:v>877.19600000000003</c:v>
                </c:pt>
                <c:pt idx="680">
                  <c:v>878.19600000000003</c:v>
                </c:pt>
                <c:pt idx="681">
                  <c:v>879.19600000000003</c:v>
                </c:pt>
                <c:pt idx="682">
                  <c:v>880.19600000000003</c:v>
                </c:pt>
                <c:pt idx="683">
                  <c:v>881.19600000000003</c:v>
                </c:pt>
                <c:pt idx="684">
                  <c:v>882.19600000000003</c:v>
                </c:pt>
                <c:pt idx="685">
                  <c:v>883.19600000000003</c:v>
                </c:pt>
                <c:pt idx="686">
                  <c:v>884.19600000000003</c:v>
                </c:pt>
                <c:pt idx="687">
                  <c:v>885.19600000000003</c:v>
                </c:pt>
                <c:pt idx="688">
                  <c:v>886.19600000000003</c:v>
                </c:pt>
                <c:pt idx="689">
                  <c:v>887.19600000000003</c:v>
                </c:pt>
                <c:pt idx="690">
                  <c:v>888.19600000000003</c:v>
                </c:pt>
                <c:pt idx="691">
                  <c:v>889.19600000000003</c:v>
                </c:pt>
                <c:pt idx="692">
                  <c:v>890.19600000000003</c:v>
                </c:pt>
                <c:pt idx="693">
                  <c:v>891.19600000000003</c:v>
                </c:pt>
                <c:pt idx="694">
                  <c:v>892.19600000000003</c:v>
                </c:pt>
                <c:pt idx="695">
                  <c:v>893.19600000000003</c:v>
                </c:pt>
                <c:pt idx="696">
                  <c:v>894.19600000000003</c:v>
                </c:pt>
                <c:pt idx="697">
                  <c:v>895.19600000000003</c:v>
                </c:pt>
                <c:pt idx="698">
                  <c:v>896.19600000000003</c:v>
                </c:pt>
                <c:pt idx="699">
                  <c:v>897.19600000000003</c:v>
                </c:pt>
                <c:pt idx="700">
                  <c:v>898.19600000000003</c:v>
                </c:pt>
                <c:pt idx="701">
                  <c:v>899.19600000000003</c:v>
                </c:pt>
                <c:pt idx="702">
                  <c:v>900.19600000000003</c:v>
                </c:pt>
                <c:pt idx="703">
                  <c:v>901.19600000000003</c:v>
                </c:pt>
                <c:pt idx="704">
                  <c:v>902.19600000000003</c:v>
                </c:pt>
                <c:pt idx="705">
                  <c:v>903.19600000000003</c:v>
                </c:pt>
                <c:pt idx="706">
                  <c:v>904.19600000000003</c:v>
                </c:pt>
                <c:pt idx="707">
                  <c:v>905.19600000000003</c:v>
                </c:pt>
                <c:pt idx="708">
                  <c:v>906.19600000000003</c:v>
                </c:pt>
                <c:pt idx="709">
                  <c:v>907.19600000000003</c:v>
                </c:pt>
                <c:pt idx="710">
                  <c:v>908.19600000000003</c:v>
                </c:pt>
                <c:pt idx="711">
                  <c:v>909.19600000000003</c:v>
                </c:pt>
                <c:pt idx="712">
                  <c:v>910.19600000000003</c:v>
                </c:pt>
                <c:pt idx="713">
                  <c:v>911.19600000000003</c:v>
                </c:pt>
                <c:pt idx="714">
                  <c:v>912.19600000000003</c:v>
                </c:pt>
                <c:pt idx="715">
                  <c:v>913.19600000000003</c:v>
                </c:pt>
                <c:pt idx="716">
                  <c:v>914.19600000000003</c:v>
                </c:pt>
                <c:pt idx="717">
                  <c:v>915.19600000000003</c:v>
                </c:pt>
                <c:pt idx="718">
                  <c:v>916.19600000000003</c:v>
                </c:pt>
                <c:pt idx="719">
                  <c:v>917.19600000000003</c:v>
                </c:pt>
                <c:pt idx="720">
                  <c:v>918.19600000000003</c:v>
                </c:pt>
                <c:pt idx="721">
                  <c:v>919.19600000000003</c:v>
                </c:pt>
                <c:pt idx="722">
                  <c:v>920.19600000000003</c:v>
                </c:pt>
                <c:pt idx="723">
                  <c:v>921.19600000000003</c:v>
                </c:pt>
                <c:pt idx="724">
                  <c:v>922.19600000000003</c:v>
                </c:pt>
                <c:pt idx="725">
                  <c:v>923.19600000000003</c:v>
                </c:pt>
                <c:pt idx="726">
                  <c:v>924.19600000000003</c:v>
                </c:pt>
                <c:pt idx="727">
                  <c:v>925.19600000000003</c:v>
                </c:pt>
                <c:pt idx="728">
                  <c:v>926.19600000000003</c:v>
                </c:pt>
                <c:pt idx="729">
                  <c:v>927.19600000000003</c:v>
                </c:pt>
                <c:pt idx="730">
                  <c:v>928.19600000000003</c:v>
                </c:pt>
                <c:pt idx="731">
                  <c:v>929.19600000000003</c:v>
                </c:pt>
                <c:pt idx="732">
                  <c:v>930.19600000000003</c:v>
                </c:pt>
                <c:pt idx="733">
                  <c:v>931.19600000000003</c:v>
                </c:pt>
                <c:pt idx="734">
                  <c:v>932.19600000000003</c:v>
                </c:pt>
                <c:pt idx="735">
                  <c:v>933.19600000000003</c:v>
                </c:pt>
                <c:pt idx="736">
                  <c:v>934.19600000000003</c:v>
                </c:pt>
                <c:pt idx="737">
                  <c:v>935.19600000000003</c:v>
                </c:pt>
                <c:pt idx="738">
                  <c:v>936.19600000000003</c:v>
                </c:pt>
                <c:pt idx="739">
                  <c:v>937.19600000000003</c:v>
                </c:pt>
                <c:pt idx="740">
                  <c:v>938.19600000000003</c:v>
                </c:pt>
                <c:pt idx="741">
                  <c:v>939.19600000000003</c:v>
                </c:pt>
                <c:pt idx="742">
                  <c:v>940.19600000000003</c:v>
                </c:pt>
                <c:pt idx="743">
                  <c:v>941.19600000000003</c:v>
                </c:pt>
                <c:pt idx="744">
                  <c:v>942.19600000000003</c:v>
                </c:pt>
                <c:pt idx="745">
                  <c:v>943.19600000000003</c:v>
                </c:pt>
                <c:pt idx="746">
                  <c:v>944.19600000000003</c:v>
                </c:pt>
                <c:pt idx="747">
                  <c:v>945.19600000000003</c:v>
                </c:pt>
                <c:pt idx="748">
                  <c:v>946.19600000000003</c:v>
                </c:pt>
                <c:pt idx="749">
                  <c:v>947.19600000000003</c:v>
                </c:pt>
                <c:pt idx="750">
                  <c:v>948.19600000000003</c:v>
                </c:pt>
                <c:pt idx="751">
                  <c:v>949.19600000000003</c:v>
                </c:pt>
                <c:pt idx="752">
                  <c:v>950.19600000000003</c:v>
                </c:pt>
                <c:pt idx="753">
                  <c:v>951.19600000000003</c:v>
                </c:pt>
                <c:pt idx="754">
                  <c:v>952.19600000000003</c:v>
                </c:pt>
                <c:pt idx="755">
                  <c:v>953.19600000000003</c:v>
                </c:pt>
                <c:pt idx="756">
                  <c:v>954.19600000000003</c:v>
                </c:pt>
                <c:pt idx="757">
                  <c:v>955.19600000000003</c:v>
                </c:pt>
                <c:pt idx="758">
                  <c:v>956.19600000000003</c:v>
                </c:pt>
                <c:pt idx="759">
                  <c:v>957.19600000000003</c:v>
                </c:pt>
                <c:pt idx="760">
                  <c:v>958.19600000000003</c:v>
                </c:pt>
                <c:pt idx="761">
                  <c:v>959.19600000000003</c:v>
                </c:pt>
                <c:pt idx="762">
                  <c:v>960.19600000000003</c:v>
                </c:pt>
                <c:pt idx="763">
                  <c:v>961.19600000000003</c:v>
                </c:pt>
                <c:pt idx="764">
                  <c:v>962.19600000000003</c:v>
                </c:pt>
                <c:pt idx="765">
                  <c:v>963.19600000000003</c:v>
                </c:pt>
                <c:pt idx="766">
                  <c:v>964.19600000000003</c:v>
                </c:pt>
                <c:pt idx="767">
                  <c:v>965.19600000000003</c:v>
                </c:pt>
                <c:pt idx="768">
                  <c:v>966.19600000000003</c:v>
                </c:pt>
                <c:pt idx="769">
                  <c:v>967.19600000000003</c:v>
                </c:pt>
                <c:pt idx="770">
                  <c:v>968.19600000000003</c:v>
                </c:pt>
                <c:pt idx="771">
                  <c:v>969.19600000000003</c:v>
                </c:pt>
                <c:pt idx="772">
                  <c:v>970.19600000000003</c:v>
                </c:pt>
                <c:pt idx="773">
                  <c:v>971.19600000000003</c:v>
                </c:pt>
                <c:pt idx="774">
                  <c:v>972.19600000000003</c:v>
                </c:pt>
                <c:pt idx="775">
                  <c:v>973.19600000000003</c:v>
                </c:pt>
                <c:pt idx="776">
                  <c:v>974.19600000000003</c:v>
                </c:pt>
                <c:pt idx="777">
                  <c:v>975.19600000000003</c:v>
                </c:pt>
                <c:pt idx="778">
                  <c:v>976.19600000000003</c:v>
                </c:pt>
                <c:pt idx="779">
                  <c:v>977.19600000000003</c:v>
                </c:pt>
                <c:pt idx="780">
                  <c:v>978.19600000000003</c:v>
                </c:pt>
                <c:pt idx="781">
                  <c:v>979.19600000000003</c:v>
                </c:pt>
                <c:pt idx="782">
                  <c:v>980.19600000000003</c:v>
                </c:pt>
                <c:pt idx="783">
                  <c:v>981.19600000000003</c:v>
                </c:pt>
                <c:pt idx="784">
                  <c:v>982.19600000000003</c:v>
                </c:pt>
                <c:pt idx="785">
                  <c:v>983.19600000000003</c:v>
                </c:pt>
                <c:pt idx="786">
                  <c:v>984.19600000000003</c:v>
                </c:pt>
                <c:pt idx="787">
                  <c:v>985.19600000000003</c:v>
                </c:pt>
                <c:pt idx="788">
                  <c:v>986.19600000000003</c:v>
                </c:pt>
                <c:pt idx="789">
                  <c:v>987.19600000000003</c:v>
                </c:pt>
                <c:pt idx="790">
                  <c:v>988.19600000000003</c:v>
                </c:pt>
                <c:pt idx="791">
                  <c:v>989.19600000000003</c:v>
                </c:pt>
                <c:pt idx="792">
                  <c:v>990.19600000000003</c:v>
                </c:pt>
                <c:pt idx="793">
                  <c:v>991.19600000000003</c:v>
                </c:pt>
                <c:pt idx="794">
                  <c:v>992.19600000000003</c:v>
                </c:pt>
                <c:pt idx="795">
                  <c:v>993.19600000000003</c:v>
                </c:pt>
                <c:pt idx="796">
                  <c:v>994.19600000000003</c:v>
                </c:pt>
                <c:pt idx="797">
                  <c:v>995.19600000000003</c:v>
                </c:pt>
                <c:pt idx="798">
                  <c:v>996.19600000000003</c:v>
                </c:pt>
                <c:pt idx="799">
                  <c:v>997.19600000000003</c:v>
                </c:pt>
                <c:pt idx="800">
                  <c:v>998.19600000000003</c:v>
                </c:pt>
                <c:pt idx="801">
                  <c:v>999.19600000000003</c:v>
                </c:pt>
                <c:pt idx="802">
                  <c:v>1000.196</c:v>
                </c:pt>
                <c:pt idx="803">
                  <c:v>1001.196</c:v>
                </c:pt>
                <c:pt idx="804">
                  <c:v>1002.196</c:v>
                </c:pt>
                <c:pt idx="805">
                  <c:v>1003.196</c:v>
                </c:pt>
                <c:pt idx="806">
                  <c:v>1004.196</c:v>
                </c:pt>
                <c:pt idx="807">
                  <c:v>1005.196</c:v>
                </c:pt>
                <c:pt idx="808">
                  <c:v>1006.196</c:v>
                </c:pt>
                <c:pt idx="809">
                  <c:v>1007.196</c:v>
                </c:pt>
                <c:pt idx="810">
                  <c:v>1008.196</c:v>
                </c:pt>
                <c:pt idx="811">
                  <c:v>1009.196</c:v>
                </c:pt>
                <c:pt idx="812">
                  <c:v>1010.196</c:v>
                </c:pt>
                <c:pt idx="813">
                  <c:v>1011.196</c:v>
                </c:pt>
                <c:pt idx="814">
                  <c:v>1012.196</c:v>
                </c:pt>
                <c:pt idx="815">
                  <c:v>1013.196</c:v>
                </c:pt>
                <c:pt idx="816">
                  <c:v>1014.196</c:v>
                </c:pt>
                <c:pt idx="817">
                  <c:v>1015.196</c:v>
                </c:pt>
                <c:pt idx="818">
                  <c:v>1016.196</c:v>
                </c:pt>
                <c:pt idx="819">
                  <c:v>1017.196</c:v>
                </c:pt>
                <c:pt idx="820">
                  <c:v>1018.196</c:v>
                </c:pt>
                <c:pt idx="821">
                  <c:v>1019.196</c:v>
                </c:pt>
                <c:pt idx="822">
                  <c:v>1020.196</c:v>
                </c:pt>
                <c:pt idx="823">
                  <c:v>1021.196</c:v>
                </c:pt>
                <c:pt idx="824">
                  <c:v>1022.196</c:v>
                </c:pt>
                <c:pt idx="825">
                  <c:v>1023.196</c:v>
                </c:pt>
                <c:pt idx="826">
                  <c:v>1024.1959999999999</c:v>
                </c:pt>
                <c:pt idx="827">
                  <c:v>1025.1959999999999</c:v>
                </c:pt>
                <c:pt idx="828">
                  <c:v>1026.1959999999999</c:v>
                </c:pt>
                <c:pt idx="829">
                  <c:v>1027.1959999999999</c:v>
                </c:pt>
                <c:pt idx="830">
                  <c:v>1028.1959999999999</c:v>
                </c:pt>
                <c:pt idx="831">
                  <c:v>1029.1959999999999</c:v>
                </c:pt>
                <c:pt idx="832">
                  <c:v>1030.1959999999999</c:v>
                </c:pt>
                <c:pt idx="833">
                  <c:v>1031.1959999999999</c:v>
                </c:pt>
                <c:pt idx="834">
                  <c:v>1032.1959999999999</c:v>
                </c:pt>
                <c:pt idx="835">
                  <c:v>1033.1959999999999</c:v>
                </c:pt>
                <c:pt idx="836">
                  <c:v>1034.1959999999999</c:v>
                </c:pt>
                <c:pt idx="837">
                  <c:v>1035.1959999999999</c:v>
                </c:pt>
                <c:pt idx="838">
                  <c:v>1036.1959999999999</c:v>
                </c:pt>
                <c:pt idx="839">
                  <c:v>1037.1959999999999</c:v>
                </c:pt>
                <c:pt idx="840">
                  <c:v>1038.1959999999999</c:v>
                </c:pt>
                <c:pt idx="841">
                  <c:v>1039.1959999999999</c:v>
                </c:pt>
                <c:pt idx="842">
                  <c:v>1040.1959999999999</c:v>
                </c:pt>
                <c:pt idx="843">
                  <c:v>1041.1959999999999</c:v>
                </c:pt>
                <c:pt idx="844">
                  <c:v>1042.1959999999999</c:v>
                </c:pt>
                <c:pt idx="845">
                  <c:v>1043.1959999999999</c:v>
                </c:pt>
                <c:pt idx="846">
                  <c:v>1044.1959999999999</c:v>
                </c:pt>
                <c:pt idx="847">
                  <c:v>1045.1959999999999</c:v>
                </c:pt>
                <c:pt idx="848">
                  <c:v>1046.1959999999999</c:v>
                </c:pt>
                <c:pt idx="849">
                  <c:v>1047.1959999999999</c:v>
                </c:pt>
                <c:pt idx="850">
                  <c:v>1048.1959999999999</c:v>
                </c:pt>
                <c:pt idx="851">
                  <c:v>1049.1959999999999</c:v>
                </c:pt>
                <c:pt idx="852">
                  <c:v>1050.1959999999999</c:v>
                </c:pt>
                <c:pt idx="853">
                  <c:v>1051.1959999999999</c:v>
                </c:pt>
                <c:pt idx="854">
                  <c:v>1052.1959999999999</c:v>
                </c:pt>
                <c:pt idx="855">
                  <c:v>1053.1959999999999</c:v>
                </c:pt>
                <c:pt idx="856">
                  <c:v>1054.1959999999999</c:v>
                </c:pt>
                <c:pt idx="857">
                  <c:v>1055.1959999999999</c:v>
                </c:pt>
                <c:pt idx="858">
                  <c:v>1056.1959999999999</c:v>
                </c:pt>
                <c:pt idx="859">
                  <c:v>1057.1959999999999</c:v>
                </c:pt>
                <c:pt idx="860">
                  <c:v>1058.1959999999999</c:v>
                </c:pt>
                <c:pt idx="861">
                  <c:v>1059.1959999999999</c:v>
                </c:pt>
                <c:pt idx="862">
                  <c:v>1060.1959999999999</c:v>
                </c:pt>
                <c:pt idx="863">
                  <c:v>1061.1959999999999</c:v>
                </c:pt>
                <c:pt idx="864">
                  <c:v>1062.1959999999999</c:v>
                </c:pt>
                <c:pt idx="865">
                  <c:v>1063.1959999999999</c:v>
                </c:pt>
                <c:pt idx="866">
                  <c:v>1064.1959999999999</c:v>
                </c:pt>
                <c:pt idx="867">
                  <c:v>1065.1959999999999</c:v>
                </c:pt>
                <c:pt idx="868">
                  <c:v>1066.1959999999999</c:v>
                </c:pt>
                <c:pt idx="869">
                  <c:v>1067.1959999999999</c:v>
                </c:pt>
                <c:pt idx="870">
                  <c:v>1068.1959999999999</c:v>
                </c:pt>
                <c:pt idx="871">
                  <c:v>1069.1959999999999</c:v>
                </c:pt>
                <c:pt idx="872">
                  <c:v>1070.1959999999999</c:v>
                </c:pt>
                <c:pt idx="873">
                  <c:v>1071.1959999999999</c:v>
                </c:pt>
                <c:pt idx="874">
                  <c:v>1072.1959999999999</c:v>
                </c:pt>
                <c:pt idx="875">
                  <c:v>1073.1959999999999</c:v>
                </c:pt>
                <c:pt idx="876">
                  <c:v>1074.1959999999999</c:v>
                </c:pt>
                <c:pt idx="877">
                  <c:v>1075.1959999999999</c:v>
                </c:pt>
                <c:pt idx="878">
                  <c:v>1076.1959999999999</c:v>
                </c:pt>
                <c:pt idx="879">
                  <c:v>1077.1959999999999</c:v>
                </c:pt>
                <c:pt idx="880">
                  <c:v>1078.1959999999999</c:v>
                </c:pt>
                <c:pt idx="881">
                  <c:v>1079.1959999999999</c:v>
                </c:pt>
                <c:pt idx="882">
                  <c:v>1080.1959999999999</c:v>
                </c:pt>
                <c:pt idx="883">
                  <c:v>1081.1959999999999</c:v>
                </c:pt>
                <c:pt idx="884">
                  <c:v>1082.1959999999999</c:v>
                </c:pt>
                <c:pt idx="885">
                  <c:v>1083.1959999999999</c:v>
                </c:pt>
                <c:pt idx="886">
                  <c:v>1084.1959999999999</c:v>
                </c:pt>
                <c:pt idx="887">
                  <c:v>1085.1959999999999</c:v>
                </c:pt>
                <c:pt idx="888">
                  <c:v>1086.1959999999999</c:v>
                </c:pt>
                <c:pt idx="889">
                  <c:v>1087.1959999999999</c:v>
                </c:pt>
                <c:pt idx="890">
                  <c:v>1088.1959999999999</c:v>
                </c:pt>
                <c:pt idx="891">
                  <c:v>1089.1959999999999</c:v>
                </c:pt>
                <c:pt idx="892">
                  <c:v>1090.1959999999999</c:v>
                </c:pt>
                <c:pt idx="893">
                  <c:v>1091.1959999999999</c:v>
                </c:pt>
                <c:pt idx="894">
                  <c:v>1092.1959999999999</c:v>
                </c:pt>
                <c:pt idx="895">
                  <c:v>1093.1959999999999</c:v>
                </c:pt>
                <c:pt idx="896">
                  <c:v>1094.1959999999999</c:v>
                </c:pt>
                <c:pt idx="897">
                  <c:v>1095.1959999999999</c:v>
                </c:pt>
                <c:pt idx="898">
                  <c:v>1096.1959999999999</c:v>
                </c:pt>
                <c:pt idx="899">
                  <c:v>1097.1959999999999</c:v>
                </c:pt>
                <c:pt idx="900">
                  <c:v>1098.1959999999999</c:v>
                </c:pt>
                <c:pt idx="901">
                  <c:v>1099.1959999999999</c:v>
                </c:pt>
                <c:pt idx="902">
                  <c:v>1100.1959999999999</c:v>
                </c:pt>
                <c:pt idx="903">
                  <c:v>1101.1959999999999</c:v>
                </c:pt>
                <c:pt idx="904">
                  <c:v>1102.1959999999999</c:v>
                </c:pt>
                <c:pt idx="905">
                  <c:v>1103.1959999999999</c:v>
                </c:pt>
                <c:pt idx="906">
                  <c:v>1104.1959999999999</c:v>
                </c:pt>
                <c:pt idx="907">
                  <c:v>1105.1959999999999</c:v>
                </c:pt>
                <c:pt idx="908">
                  <c:v>1106.1959999999999</c:v>
                </c:pt>
                <c:pt idx="909">
                  <c:v>1107.1959999999999</c:v>
                </c:pt>
                <c:pt idx="910">
                  <c:v>1108.1959999999999</c:v>
                </c:pt>
                <c:pt idx="911">
                  <c:v>1109.1959999999999</c:v>
                </c:pt>
                <c:pt idx="912">
                  <c:v>1110.1959999999999</c:v>
                </c:pt>
                <c:pt idx="913">
                  <c:v>1111.1959999999999</c:v>
                </c:pt>
                <c:pt idx="914">
                  <c:v>1112.1959999999999</c:v>
                </c:pt>
                <c:pt idx="915">
                  <c:v>1113.1959999999999</c:v>
                </c:pt>
                <c:pt idx="916">
                  <c:v>1114.1959999999999</c:v>
                </c:pt>
                <c:pt idx="917">
                  <c:v>1115.1959999999999</c:v>
                </c:pt>
                <c:pt idx="918">
                  <c:v>1116.1959999999999</c:v>
                </c:pt>
                <c:pt idx="919">
                  <c:v>1117.1959999999999</c:v>
                </c:pt>
                <c:pt idx="920">
                  <c:v>1118.1959999999999</c:v>
                </c:pt>
                <c:pt idx="921">
                  <c:v>1119.1959999999999</c:v>
                </c:pt>
                <c:pt idx="922">
                  <c:v>1120.1959999999999</c:v>
                </c:pt>
                <c:pt idx="923">
                  <c:v>1121.1959999999999</c:v>
                </c:pt>
                <c:pt idx="924">
                  <c:v>1122.1959999999999</c:v>
                </c:pt>
                <c:pt idx="925">
                  <c:v>1123.1959999999999</c:v>
                </c:pt>
                <c:pt idx="926">
                  <c:v>1124.1959999999999</c:v>
                </c:pt>
                <c:pt idx="927">
                  <c:v>1125.1959999999999</c:v>
                </c:pt>
                <c:pt idx="928">
                  <c:v>1126.1959999999999</c:v>
                </c:pt>
                <c:pt idx="929">
                  <c:v>1127.1959999999999</c:v>
                </c:pt>
                <c:pt idx="930">
                  <c:v>1128.1959999999999</c:v>
                </c:pt>
                <c:pt idx="931">
                  <c:v>1129.1959999999999</c:v>
                </c:pt>
                <c:pt idx="932">
                  <c:v>1130.1959999999999</c:v>
                </c:pt>
                <c:pt idx="933">
                  <c:v>1131.1959999999999</c:v>
                </c:pt>
                <c:pt idx="934">
                  <c:v>1132.1959999999999</c:v>
                </c:pt>
                <c:pt idx="935">
                  <c:v>1133.1959999999999</c:v>
                </c:pt>
                <c:pt idx="936">
                  <c:v>1134.1959999999999</c:v>
                </c:pt>
                <c:pt idx="937">
                  <c:v>1135.1959999999999</c:v>
                </c:pt>
                <c:pt idx="938">
                  <c:v>1136.1959999999999</c:v>
                </c:pt>
                <c:pt idx="939">
                  <c:v>1137.1959999999999</c:v>
                </c:pt>
                <c:pt idx="940">
                  <c:v>1138.1959999999999</c:v>
                </c:pt>
                <c:pt idx="941">
                  <c:v>1139.1959999999999</c:v>
                </c:pt>
                <c:pt idx="942">
                  <c:v>1140.1959999999999</c:v>
                </c:pt>
                <c:pt idx="943">
                  <c:v>1141.1959999999999</c:v>
                </c:pt>
                <c:pt idx="944">
                  <c:v>1142.1959999999999</c:v>
                </c:pt>
                <c:pt idx="945">
                  <c:v>1143.1959999999999</c:v>
                </c:pt>
                <c:pt idx="946">
                  <c:v>1144.1959999999999</c:v>
                </c:pt>
                <c:pt idx="947">
                  <c:v>1145.1959999999999</c:v>
                </c:pt>
                <c:pt idx="948">
                  <c:v>1146.1959999999999</c:v>
                </c:pt>
                <c:pt idx="949">
                  <c:v>1147.1959999999999</c:v>
                </c:pt>
                <c:pt idx="950">
                  <c:v>1148.1959999999999</c:v>
                </c:pt>
                <c:pt idx="951">
                  <c:v>1149.1959999999999</c:v>
                </c:pt>
                <c:pt idx="952">
                  <c:v>1150.1959999999999</c:v>
                </c:pt>
                <c:pt idx="953">
                  <c:v>1151.1959999999999</c:v>
                </c:pt>
                <c:pt idx="954">
                  <c:v>1152.1959999999999</c:v>
                </c:pt>
                <c:pt idx="955">
                  <c:v>1153.1959999999999</c:v>
                </c:pt>
                <c:pt idx="956">
                  <c:v>1154.1959999999999</c:v>
                </c:pt>
                <c:pt idx="957">
                  <c:v>1155.1959999999999</c:v>
                </c:pt>
                <c:pt idx="958">
                  <c:v>1156.1959999999999</c:v>
                </c:pt>
                <c:pt idx="959">
                  <c:v>1157.1959999999999</c:v>
                </c:pt>
                <c:pt idx="960">
                  <c:v>1158.1959999999999</c:v>
                </c:pt>
                <c:pt idx="961">
                  <c:v>1159.1959999999999</c:v>
                </c:pt>
                <c:pt idx="962">
                  <c:v>1160.1959999999999</c:v>
                </c:pt>
                <c:pt idx="963">
                  <c:v>1161.1959999999999</c:v>
                </c:pt>
                <c:pt idx="964">
                  <c:v>1162.1959999999999</c:v>
                </c:pt>
                <c:pt idx="965">
                  <c:v>1163.1959999999999</c:v>
                </c:pt>
                <c:pt idx="966">
                  <c:v>1164.1959999999999</c:v>
                </c:pt>
                <c:pt idx="967">
                  <c:v>1165.1959999999999</c:v>
                </c:pt>
                <c:pt idx="968">
                  <c:v>1166.1959999999999</c:v>
                </c:pt>
                <c:pt idx="969">
                  <c:v>1167.1959999999999</c:v>
                </c:pt>
                <c:pt idx="970">
                  <c:v>1168.1959999999999</c:v>
                </c:pt>
                <c:pt idx="971">
                  <c:v>1169.1959999999999</c:v>
                </c:pt>
                <c:pt idx="972">
                  <c:v>1170.1959999999999</c:v>
                </c:pt>
                <c:pt idx="973">
                  <c:v>1171.1959999999999</c:v>
                </c:pt>
                <c:pt idx="974">
                  <c:v>1172.1959999999999</c:v>
                </c:pt>
                <c:pt idx="975">
                  <c:v>1173.1959999999999</c:v>
                </c:pt>
                <c:pt idx="976">
                  <c:v>1174.1959999999999</c:v>
                </c:pt>
                <c:pt idx="977">
                  <c:v>1175.1959999999999</c:v>
                </c:pt>
                <c:pt idx="978">
                  <c:v>1176.1959999999999</c:v>
                </c:pt>
                <c:pt idx="979">
                  <c:v>1177.1959999999999</c:v>
                </c:pt>
                <c:pt idx="980">
                  <c:v>1178.1959999999999</c:v>
                </c:pt>
                <c:pt idx="981">
                  <c:v>1179.1959999999999</c:v>
                </c:pt>
                <c:pt idx="982">
                  <c:v>1180.1959999999999</c:v>
                </c:pt>
                <c:pt idx="983">
                  <c:v>1181.1959999999999</c:v>
                </c:pt>
                <c:pt idx="984">
                  <c:v>1182.1959999999999</c:v>
                </c:pt>
                <c:pt idx="985">
                  <c:v>1183.1959999999999</c:v>
                </c:pt>
                <c:pt idx="986">
                  <c:v>1184.1959999999999</c:v>
                </c:pt>
                <c:pt idx="987">
                  <c:v>1185.1959999999999</c:v>
                </c:pt>
                <c:pt idx="988">
                  <c:v>1186.1959999999999</c:v>
                </c:pt>
                <c:pt idx="989">
                  <c:v>1187.1959999999999</c:v>
                </c:pt>
                <c:pt idx="990">
                  <c:v>1188.1959999999999</c:v>
                </c:pt>
                <c:pt idx="991">
                  <c:v>1189.1959999999999</c:v>
                </c:pt>
                <c:pt idx="992">
                  <c:v>1190.1959999999999</c:v>
                </c:pt>
                <c:pt idx="993">
                  <c:v>1191.1959999999999</c:v>
                </c:pt>
                <c:pt idx="994">
                  <c:v>1192.1959999999999</c:v>
                </c:pt>
                <c:pt idx="995">
                  <c:v>1193.1959999999999</c:v>
                </c:pt>
                <c:pt idx="996">
                  <c:v>1194.1959999999999</c:v>
                </c:pt>
                <c:pt idx="997">
                  <c:v>1195.1959999999999</c:v>
                </c:pt>
                <c:pt idx="998">
                  <c:v>1196.1959999999999</c:v>
                </c:pt>
                <c:pt idx="999">
                  <c:v>1197.1959999999999</c:v>
                </c:pt>
                <c:pt idx="1000">
                  <c:v>1198.1959999999999</c:v>
                </c:pt>
                <c:pt idx="1001">
                  <c:v>1199.1959999999999</c:v>
                </c:pt>
                <c:pt idx="1002">
                  <c:v>1200.1959999999999</c:v>
                </c:pt>
                <c:pt idx="1003">
                  <c:v>1201.1959999999999</c:v>
                </c:pt>
                <c:pt idx="1004">
                  <c:v>1202.1959999999999</c:v>
                </c:pt>
                <c:pt idx="1005">
                  <c:v>1203.1959999999999</c:v>
                </c:pt>
                <c:pt idx="1006">
                  <c:v>1204.1959999999999</c:v>
                </c:pt>
                <c:pt idx="1007">
                  <c:v>1205.1959999999999</c:v>
                </c:pt>
                <c:pt idx="1008">
                  <c:v>1206.1959999999999</c:v>
                </c:pt>
                <c:pt idx="1009">
                  <c:v>1207.1959999999999</c:v>
                </c:pt>
                <c:pt idx="1010">
                  <c:v>1208.1959999999999</c:v>
                </c:pt>
                <c:pt idx="1011">
                  <c:v>1209.1959999999999</c:v>
                </c:pt>
                <c:pt idx="1012">
                  <c:v>1210.1959999999999</c:v>
                </c:pt>
                <c:pt idx="1013">
                  <c:v>1211.1959999999999</c:v>
                </c:pt>
                <c:pt idx="1014">
                  <c:v>1212.1959999999999</c:v>
                </c:pt>
                <c:pt idx="1015">
                  <c:v>1213.1959999999999</c:v>
                </c:pt>
                <c:pt idx="1016">
                  <c:v>1214.1959999999999</c:v>
                </c:pt>
                <c:pt idx="1017">
                  <c:v>1215.1959999999999</c:v>
                </c:pt>
                <c:pt idx="1018">
                  <c:v>1216.1959999999999</c:v>
                </c:pt>
                <c:pt idx="1019">
                  <c:v>1217.1959999999999</c:v>
                </c:pt>
                <c:pt idx="1020">
                  <c:v>1218.1959999999999</c:v>
                </c:pt>
                <c:pt idx="1021">
                  <c:v>1219.1959999999999</c:v>
                </c:pt>
                <c:pt idx="1022">
                  <c:v>1220.1959999999999</c:v>
                </c:pt>
                <c:pt idx="1023">
                  <c:v>1221.1959999999999</c:v>
                </c:pt>
                <c:pt idx="1024">
                  <c:v>1222.1959999999999</c:v>
                </c:pt>
                <c:pt idx="1025">
                  <c:v>1223.1959999999999</c:v>
                </c:pt>
                <c:pt idx="1026">
                  <c:v>1224.1959999999999</c:v>
                </c:pt>
                <c:pt idx="1027">
                  <c:v>1225.1959999999999</c:v>
                </c:pt>
                <c:pt idx="1028">
                  <c:v>1226.1959999999999</c:v>
                </c:pt>
                <c:pt idx="1029">
                  <c:v>1227.1959999999999</c:v>
                </c:pt>
                <c:pt idx="1030">
                  <c:v>1228.1959999999999</c:v>
                </c:pt>
                <c:pt idx="1031">
                  <c:v>1229.1959999999999</c:v>
                </c:pt>
                <c:pt idx="1032">
                  <c:v>1230.1959999999999</c:v>
                </c:pt>
                <c:pt idx="1033">
                  <c:v>1231.1959999999999</c:v>
                </c:pt>
                <c:pt idx="1034">
                  <c:v>1232.1959999999999</c:v>
                </c:pt>
                <c:pt idx="1035">
                  <c:v>1233.1959999999999</c:v>
                </c:pt>
                <c:pt idx="1036">
                  <c:v>1234.1959999999999</c:v>
                </c:pt>
                <c:pt idx="1037">
                  <c:v>1235.1959999999999</c:v>
                </c:pt>
                <c:pt idx="1038">
                  <c:v>1236.1959999999999</c:v>
                </c:pt>
                <c:pt idx="1039">
                  <c:v>1237.1959999999999</c:v>
                </c:pt>
                <c:pt idx="1040">
                  <c:v>1238.1959999999999</c:v>
                </c:pt>
                <c:pt idx="1041">
                  <c:v>1239.1959999999999</c:v>
                </c:pt>
                <c:pt idx="1042">
                  <c:v>1240.1959999999999</c:v>
                </c:pt>
                <c:pt idx="1043">
                  <c:v>1241.1959999999999</c:v>
                </c:pt>
                <c:pt idx="1044">
                  <c:v>1242.1959999999999</c:v>
                </c:pt>
                <c:pt idx="1045">
                  <c:v>1243.1959999999999</c:v>
                </c:pt>
                <c:pt idx="1046">
                  <c:v>1244.1959999999999</c:v>
                </c:pt>
                <c:pt idx="1047">
                  <c:v>1245.1959999999999</c:v>
                </c:pt>
                <c:pt idx="1048">
                  <c:v>1246.1959999999999</c:v>
                </c:pt>
                <c:pt idx="1049">
                  <c:v>1247.1959999999999</c:v>
                </c:pt>
                <c:pt idx="1050">
                  <c:v>1248.1959999999999</c:v>
                </c:pt>
                <c:pt idx="1051">
                  <c:v>1249.1959999999999</c:v>
                </c:pt>
                <c:pt idx="1052">
                  <c:v>1250.1959999999999</c:v>
                </c:pt>
                <c:pt idx="1053">
                  <c:v>1251.1959999999999</c:v>
                </c:pt>
                <c:pt idx="1054">
                  <c:v>1252.1959999999999</c:v>
                </c:pt>
                <c:pt idx="1055">
                  <c:v>1253.1959999999999</c:v>
                </c:pt>
                <c:pt idx="1056">
                  <c:v>1254.1959999999999</c:v>
                </c:pt>
                <c:pt idx="1057">
                  <c:v>1255.1959999999999</c:v>
                </c:pt>
                <c:pt idx="1058">
                  <c:v>1256.1959999999999</c:v>
                </c:pt>
                <c:pt idx="1059">
                  <c:v>1257.1959999999999</c:v>
                </c:pt>
                <c:pt idx="1060">
                  <c:v>1258.1959999999999</c:v>
                </c:pt>
                <c:pt idx="1061">
                  <c:v>1259.1959999999999</c:v>
                </c:pt>
                <c:pt idx="1062">
                  <c:v>1260.1959999999999</c:v>
                </c:pt>
                <c:pt idx="1063">
                  <c:v>1261.1959999999999</c:v>
                </c:pt>
                <c:pt idx="1064">
                  <c:v>1262.1959999999999</c:v>
                </c:pt>
                <c:pt idx="1065">
                  <c:v>1263.1959999999999</c:v>
                </c:pt>
                <c:pt idx="1066">
                  <c:v>1264.1959999999999</c:v>
                </c:pt>
                <c:pt idx="1067">
                  <c:v>1265.1959999999999</c:v>
                </c:pt>
                <c:pt idx="1068">
                  <c:v>1266.1959999999999</c:v>
                </c:pt>
                <c:pt idx="1069">
                  <c:v>1267.1959999999999</c:v>
                </c:pt>
                <c:pt idx="1070">
                  <c:v>1268.1959999999999</c:v>
                </c:pt>
                <c:pt idx="1071">
                  <c:v>1269.1959999999999</c:v>
                </c:pt>
                <c:pt idx="1072">
                  <c:v>1270.1959999999999</c:v>
                </c:pt>
                <c:pt idx="1073">
                  <c:v>1271.1959999999999</c:v>
                </c:pt>
                <c:pt idx="1074">
                  <c:v>1272.1959999999999</c:v>
                </c:pt>
                <c:pt idx="1075">
                  <c:v>1273.1959999999999</c:v>
                </c:pt>
                <c:pt idx="1076">
                  <c:v>1274.1959999999999</c:v>
                </c:pt>
                <c:pt idx="1077">
                  <c:v>1275.1959999999999</c:v>
                </c:pt>
                <c:pt idx="1078">
                  <c:v>1276.1959999999999</c:v>
                </c:pt>
                <c:pt idx="1079">
                  <c:v>1277.1959999999999</c:v>
                </c:pt>
                <c:pt idx="1080">
                  <c:v>1278.1959999999999</c:v>
                </c:pt>
                <c:pt idx="1081">
                  <c:v>1279.1959999999999</c:v>
                </c:pt>
                <c:pt idx="1082">
                  <c:v>1280.1959999999999</c:v>
                </c:pt>
                <c:pt idx="1083">
                  <c:v>1281.1959999999999</c:v>
                </c:pt>
                <c:pt idx="1084">
                  <c:v>1282.1959999999999</c:v>
                </c:pt>
                <c:pt idx="1085">
                  <c:v>1283.1959999999999</c:v>
                </c:pt>
                <c:pt idx="1086">
                  <c:v>1284.1959999999999</c:v>
                </c:pt>
                <c:pt idx="1087">
                  <c:v>1285.1959999999999</c:v>
                </c:pt>
                <c:pt idx="1088">
                  <c:v>1286.1959999999999</c:v>
                </c:pt>
                <c:pt idx="1089">
                  <c:v>1287.1959999999999</c:v>
                </c:pt>
                <c:pt idx="1090">
                  <c:v>1288.1959999999999</c:v>
                </c:pt>
                <c:pt idx="1091">
                  <c:v>1289.1959999999999</c:v>
                </c:pt>
                <c:pt idx="1092">
                  <c:v>1290.1959999999999</c:v>
                </c:pt>
                <c:pt idx="1093">
                  <c:v>1291.1959999999999</c:v>
                </c:pt>
                <c:pt idx="1094">
                  <c:v>1292.1959999999999</c:v>
                </c:pt>
                <c:pt idx="1095">
                  <c:v>1293.1959999999999</c:v>
                </c:pt>
                <c:pt idx="1096">
                  <c:v>1294.1959999999999</c:v>
                </c:pt>
                <c:pt idx="1097">
                  <c:v>1295.1959999999999</c:v>
                </c:pt>
                <c:pt idx="1098">
                  <c:v>1296.1959999999999</c:v>
                </c:pt>
                <c:pt idx="1099">
                  <c:v>1297.1959999999999</c:v>
                </c:pt>
                <c:pt idx="1100">
                  <c:v>1298.1959999999999</c:v>
                </c:pt>
                <c:pt idx="1101">
                  <c:v>1299.1959999999999</c:v>
                </c:pt>
                <c:pt idx="1102">
                  <c:v>1300.1959999999999</c:v>
                </c:pt>
                <c:pt idx="1103">
                  <c:v>1301.1959999999999</c:v>
                </c:pt>
                <c:pt idx="1104">
                  <c:v>1302.1959999999999</c:v>
                </c:pt>
                <c:pt idx="1105">
                  <c:v>1303.1959999999999</c:v>
                </c:pt>
                <c:pt idx="1106">
                  <c:v>1304.1959999999999</c:v>
                </c:pt>
                <c:pt idx="1107">
                  <c:v>1305.1959999999999</c:v>
                </c:pt>
                <c:pt idx="1108">
                  <c:v>1306.1959999999999</c:v>
                </c:pt>
                <c:pt idx="1109">
                  <c:v>1307.1959999999999</c:v>
                </c:pt>
                <c:pt idx="1110">
                  <c:v>1308.1959999999999</c:v>
                </c:pt>
                <c:pt idx="1111">
                  <c:v>1309.1959999999999</c:v>
                </c:pt>
                <c:pt idx="1112">
                  <c:v>1310.1959999999999</c:v>
                </c:pt>
                <c:pt idx="1113">
                  <c:v>1311.1959999999999</c:v>
                </c:pt>
                <c:pt idx="1114">
                  <c:v>1312.1959999999999</c:v>
                </c:pt>
                <c:pt idx="1115">
                  <c:v>1313.1959999999999</c:v>
                </c:pt>
                <c:pt idx="1116">
                  <c:v>1314.1959999999999</c:v>
                </c:pt>
                <c:pt idx="1117">
                  <c:v>1315.1959999999999</c:v>
                </c:pt>
                <c:pt idx="1118">
                  <c:v>1316.1959999999999</c:v>
                </c:pt>
                <c:pt idx="1119">
                  <c:v>1317.1959999999999</c:v>
                </c:pt>
                <c:pt idx="1120">
                  <c:v>1318.1959999999999</c:v>
                </c:pt>
                <c:pt idx="1121">
                  <c:v>1319.1959999999999</c:v>
                </c:pt>
                <c:pt idx="1122">
                  <c:v>1320.1959999999999</c:v>
                </c:pt>
                <c:pt idx="1123">
                  <c:v>1321.1959999999999</c:v>
                </c:pt>
                <c:pt idx="1124">
                  <c:v>1322.1959999999999</c:v>
                </c:pt>
                <c:pt idx="1125">
                  <c:v>1323.1959999999999</c:v>
                </c:pt>
                <c:pt idx="1126">
                  <c:v>1324.1959999999999</c:v>
                </c:pt>
                <c:pt idx="1127">
                  <c:v>1325.1959999999999</c:v>
                </c:pt>
                <c:pt idx="1128">
                  <c:v>1326.1959999999999</c:v>
                </c:pt>
                <c:pt idx="1129">
                  <c:v>1327.1959999999999</c:v>
                </c:pt>
                <c:pt idx="1130">
                  <c:v>1328.1959999999999</c:v>
                </c:pt>
                <c:pt idx="1131">
                  <c:v>1329.1959999999999</c:v>
                </c:pt>
                <c:pt idx="1132">
                  <c:v>1330.1959999999999</c:v>
                </c:pt>
                <c:pt idx="1133">
                  <c:v>1331.1959999999999</c:v>
                </c:pt>
                <c:pt idx="1134">
                  <c:v>1332.1959999999999</c:v>
                </c:pt>
                <c:pt idx="1135">
                  <c:v>1333.1959999999999</c:v>
                </c:pt>
                <c:pt idx="1136">
                  <c:v>1334.1959999999999</c:v>
                </c:pt>
                <c:pt idx="1137">
                  <c:v>1335.1959999999999</c:v>
                </c:pt>
                <c:pt idx="1138">
                  <c:v>1336.1959999999999</c:v>
                </c:pt>
                <c:pt idx="1139">
                  <c:v>1337.1959999999999</c:v>
                </c:pt>
                <c:pt idx="1140">
                  <c:v>1338.1959999999999</c:v>
                </c:pt>
                <c:pt idx="1141">
                  <c:v>1339.1959999999999</c:v>
                </c:pt>
                <c:pt idx="1142">
                  <c:v>1340.1959999999999</c:v>
                </c:pt>
                <c:pt idx="1143">
                  <c:v>1341.1959999999999</c:v>
                </c:pt>
                <c:pt idx="1144">
                  <c:v>1342.1959999999999</c:v>
                </c:pt>
                <c:pt idx="1145">
                  <c:v>1343.1959999999999</c:v>
                </c:pt>
                <c:pt idx="1146">
                  <c:v>1344.1959999999999</c:v>
                </c:pt>
                <c:pt idx="1147">
                  <c:v>1345.1959999999999</c:v>
                </c:pt>
                <c:pt idx="1148">
                  <c:v>1346.1959999999999</c:v>
                </c:pt>
                <c:pt idx="1149">
                  <c:v>1347.1959999999999</c:v>
                </c:pt>
                <c:pt idx="1150">
                  <c:v>1348.1959999999999</c:v>
                </c:pt>
                <c:pt idx="1151">
                  <c:v>1349.1959999999999</c:v>
                </c:pt>
                <c:pt idx="1152">
                  <c:v>1350.1959999999999</c:v>
                </c:pt>
                <c:pt idx="1153">
                  <c:v>1351.1959999999999</c:v>
                </c:pt>
                <c:pt idx="1154">
                  <c:v>1352.1959999999999</c:v>
                </c:pt>
                <c:pt idx="1155">
                  <c:v>1353.1959999999999</c:v>
                </c:pt>
                <c:pt idx="1156">
                  <c:v>1354.1959999999999</c:v>
                </c:pt>
                <c:pt idx="1157">
                  <c:v>1355.1959999999999</c:v>
                </c:pt>
                <c:pt idx="1158">
                  <c:v>1356.1959999999999</c:v>
                </c:pt>
                <c:pt idx="1159">
                  <c:v>1357.1959999999999</c:v>
                </c:pt>
                <c:pt idx="1160">
                  <c:v>1358.1959999999999</c:v>
                </c:pt>
                <c:pt idx="1161">
                  <c:v>1359.1959999999999</c:v>
                </c:pt>
              </c:numCache>
            </c:numRef>
          </c:xVal>
          <c:yVal>
            <c:numRef>
              <c:f>工作表1!$P$2:$P$1163</c:f>
              <c:numCache>
                <c:formatCode>General</c:formatCode>
                <c:ptCount val="1162"/>
                <c:pt idx="0">
                  <c:v>0</c:v>
                </c:pt>
                <c:pt idx="1">
                  <c:v>-2.500376999999987E-2</c:v>
                </c:pt>
                <c:pt idx="2">
                  <c:v>-1.7455459999999867E-2</c:v>
                </c:pt>
                <c:pt idx="3">
                  <c:v>1.604015999999997E-2</c:v>
                </c:pt>
                <c:pt idx="4">
                  <c:v>2.5947319999999996E-2</c:v>
                </c:pt>
                <c:pt idx="5">
                  <c:v>-2.6419079999999928E-2</c:v>
                </c:pt>
                <c:pt idx="6">
                  <c:v>1.8399009999999993E-2</c:v>
                </c:pt>
                <c:pt idx="7">
                  <c:v>3.8213320000000106E-2</c:v>
                </c:pt>
                <c:pt idx="8">
                  <c:v>1.6511930000000064E-2</c:v>
                </c:pt>
                <c:pt idx="9">
                  <c:v>4.6705170000000074E-2</c:v>
                </c:pt>
                <c:pt idx="10">
                  <c:v>6.5104170000000128E-2</c:v>
                </c:pt>
                <c:pt idx="11">
                  <c:v>4.6705170000000074E-2</c:v>
                </c:pt>
                <c:pt idx="12">
                  <c:v>6.7934790000000023E-2</c:v>
                </c:pt>
                <c:pt idx="13">
                  <c:v>6.6047710000000093E-2</c:v>
                </c:pt>
                <c:pt idx="14">
                  <c:v>4.434632000000005E-2</c:v>
                </c:pt>
                <c:pt idx="15">
                  <c:v>3.9628630000000165E-2</c:v>
                </c:pt>
                <c:pt idx="16">
                  <c:v>9.1051480000000184E-2</c:v>
                </c:pt>
                <c:pt idx="17">
                  <c:v>6.7934790000000023E-2</c:v>
                </c:pt>
                <c:pt idx="18">
                  <c:v>9.8128020000000094E-2</c:v>
                </c:pt>
                <c:pt idx="19">
                  <c:v>0.10897872000000008</c:v>
                </c:pt>
                <c:pt idx="20">
                  <c:v>0.10661987000000006</c:v>
                </c:pt>
                <c:pt idx="21">
                  <c:v>6.4632400000000034E-2</c:v>
                </c:pt>
                <c:pt idx="22">
                  <c:v>0.10190218000000018</c:v>
                </c:pt>
                <c:pt idx="23">
                  <c:v>0.12124471999999997</c:v>
                </c:pt>
                <c:pt idx="24">
                  <c:v>0.10378925000000017</c:v>
                </c:pt>
                <c:pt idx="25">
                  <c:v>0.12030118000000001</c:v>
                </c:pt>
                <c:pt idx="26">
                  <c:v>0.10992226000000005</c:v>
                </c:pt>
                <c:pt idx="27">
                  <c:v>0.1132246400000001</c:v>
                </c:pt>
                <c:pt idx="28">
                  <c:v>9.1523250000000056E-2</c:v>
                </c:pt>
                <c:pt idx="29">
                  <c:v>0.10992226000000005</c:v>
                </c:pt>
                <c:pt idx="30">
                  <c:v>0.12171649000000007</c:v>
                </c:pt>
                <c:pt idx="31">
                  <c:v>0.10945049000000018</c:v>
                </c:pt>
                <c:pt idx="32">
                  <c:v>0.1283212600000001</c:v>
                </c:pt>
                <c:pt idx="33">
                  <c:v>8.7749100000000135E-2</c:v>
                </c:pt>
                <c:pt idx="34">
                  <c:v>0.11416818000000006</c:v>
                </c:pt>
                <c:pt idx="35">
                  <c:v>0.13068011000000013</c:v>
                </c:pt>
                <c:pt idx="36">
                  <c:v>0.13115188</c:v>
                </c:pt>
                <c:pt idx="37">
                  <c:v>0.1283212600000001</c:v>
                </c:pt>
                <c:pt idx="38">
                  <c:v>0.14955088000000005</c:v>
                </c:pt>
                <c:pt idx="39">
                  <c:v>0.14860734000000009</c:v>
                </c:pt>
                <c:pt idx="40">
                  <c:v>0.14672026000000016</c:v>
                </c:pt>
                <c:pt idx="41">
                  <c:v>0.14105903000000009</c:v>
                </c:pt>
                <c:pt idx="42">
                  <c:v>0.13822842000000013</c:v>
                </c:pt>
                <c:pt idx="43">
                  <c:v>0.12549063999999999</c:v>
                </c:pt>
                <c:pt idx="44">
                  <c:v>0.16181688000000016</c:v>
                </c:pt>
                <c:pt idx="45">
                  <c:v>0.14483319000000017</c:v>
                </c:pt>
                <c:pt idx="46">
                  <c:v>0.15238150000000017</c:v>
                </c:pt>
                <c:pt idx="47">
                  <c:v>0.16559104000000002</c:v>
                </c:pt>
                <c:pt idx="48">
                  <c:v>0.21890096999999997</c:v>
                </c:pt>
                <c:pt idx="49">
                  <c:v>0.20191727000000004</c:v>
                </c:pt>
                <c:pt idx="50">
                  <c:v>0.20569143000000012</c:v>
                </c:pt>
                <c:pt idx="51">
                  <c:v>0.17927234999999997</c:v>
                </c:pt>
                <c:pt idx="52">
                  <c:v>0.24154589999999998</c:v>
                </c:pt>
                <c:pt idx="53">
                  <c:v>0.16134511000000007</c:v>
                </c:pt>
                <c:pt idx="54">
                  <c:v>0.21701389000000004</c:v>
                </c:pt>
                <c:pt idx="55">
                  <c:v>0.19436896999999997</c:v>
                </c:pt>
                <c:pt idx="56">
                  <c:v>0.23494113000000016</c:v>
                </c:pt>
                <c:pt idx="57">
                  <c:v>0.14624849000000006</c:v>
                </c:pt>
                <c:pt idx="58">
                  <c:v>0.17832881</c:v>
                </c:pt>
                <c:pt idx="59">
                  <c:v>0.23588467000000013</c:v>
                </c:pt>
                <c:pt idx="60">
                  <c:v>0.24248944000000017</c:v>
                </c:pt>
                <c:pt idx="61">
                  <c:v>0.27740037000000006</c:v>
                </c:pt>
                <c:pt idx="62">
                  <c:v>0.2505095100000001</c:v>
                </c:pt>
                <c:pt idx="63">
                  <c:v>0.20663497000000008</c:v>
                </c:pt>
                <c:pt idx="64">
                  <c:v>0.25145305000000007</c:v>
                </c:pt>
                <c:pt idx="65">
                  <c:v>0.26088844</c:v>
                </c:pt>
                <c:pt idx="66">
                  <c:v>0.25381190000000009</c:v>
                </c:pt>
                <c:pt idx="67">
                  <c:v>0.27834390000000009</c:v>
                </c:pt>
                <c:pt idx="68">
                  <c:v>0.2505095100000001</c:v>
                </c:pt>
                <c:pt idx="69">
                  <c:v>0.25947313000000016</c:v>
                </c:pt>
                <c:pt idx="70">
                  <c:v>0.28589221000000009</c:v>
                </c:pt>
                <c:pt idx="71">
                  <c:v>0.28683575000000006</c:v>
                </c:pt>
                <c:pt idx="72">
                  <c:v>0.25852958999999998</c:v>
                </c:pt>
                <c:pt idx="73">
                  <c:v>0.25098127999999997</c:v>
                </c:pt>
                <c:pt idx="74">
                  <c:v>0.25900136000000007</c:v>
                </c:pt>
                <c:pt idx="75">
                  <c:v>0.24720713000000005</c:v>
                </c:pt>
                <c:pt idx="76">
                  <c:v>0.29768645000000005</c:v>
                </c:pt>
                <c:pt idx="77">
                  <c:v>0.27881567000000018</c:v>
                </c:pt>
                <c:pt idx="78">
                  <c:v>0.2840051400000001</c:v>
                </c:pt>
                <c:pt idx="79">
                  <c:v>0.28258983000000004</c:v>
                </c:pt>
                <c:pt idx="80">
                  <c:v>0.27362620999999998</c:v>
                </c:pt>
                <c:pt idx="81">
                  <c:v>0.30476299000000018</c:v>
                </c:pt>
                <c:pt idx="82">
                  <c:v>0.22692105000000007</c:v>
                </c:pt>
                <c:pt idx="83">
                  <c:v>0.28353337000000001</c:v>
                </c:pt>
                <c:pt idx="84">
                  <c:v>0.29391229000000019</c:v>
                </c:pt>
                <c:pt idx="85">
                  <c:v>0.27787214000000016</c:v>
                </c:pt>
                <c:pt idx="86">
                  <c:v>0.25758605000000001</c:v>
                </c:pt>
                <c:pt idx="87">
                  <c:v>0.26513436000000001</c:v>
                </c:pt>
                <c:pt idx="88">
                  <c:v>0.28494868000000007</c:v>
                </c:pt>
                <c:pt idx="89">
                  <c:v>0.3009888300000001</c:v>
                </c:pt>
                <c:pt idx="90">
                  <c:v>0.32033137000000012</c:v>
                </c:pt>
                <c:pt idx="91">
                  <c:v>0.32269022000000014</c:v>
                </c:pt>
                <c:pt idx="92">
                  <c:v>0.34722223000000008</c:v>
                </c:pt>
                <c:pt idx="93">
                  <c:v>0.31278307000000005</c:v>
                </c:pt>
                <c:pt idx="94">
                  <c:v>0.33684330000000018</c:v>
                </c:pt>
                <c:pt idx="95">
                  <c:v>0.33306915000000004</c:v>
                </c:pt>
                <c:pt idx="96">
                  <c:v>0.31655721999999997</c:v>
                </c:pt>
                <c:pt idx="97">
                  <c:v>0.33354092000000013</c:v>
                </c:pt>
                <c:pt idx="98">
                  <c:v>0.40336278000000014</c:v>
                </c:pt>
                <c:pt idx="99">
                  <c:v>0.33637153000000009</c:v>
                </c:pt>
                <c:pt idx="100">
                  <c:v>0.34014569000000017</c:v>
                </c:pt>
                <c:pt idx="101">
                  <c:v>0.32410552999999998</c:v>
                </c:pt>
                <c:pt idx="102">
                  <c:v>0.34533515000000015</c:v>
                </c:pt>
                <c:pt idx="103">
                  <c:v>0.35854469</c:v>
                </c:pt>
                <c:pt idx="104">
                  <c:v>0.32127491000000008</c:v>
                </c:pt>
                <c:pt idx="105">
                  <c:v>0.35618583999999998</c:v>
                </c:pt>
                <c:pt idx="106">
                  <c:v>0.37175423000000007</c:v>
                </c:pt>
                <c:pt idx="107">
                  <c:v>0.35005284000000003</c:v>
                </c:pt>
                <c:pt idx="108">
                  <c:v>0.37930254000000008</c:v>
                </c:pt>
                <c:pt idx="109">
                  <c:v>0.36184707999999999</c:v>
                </c:pt>
                <c:pt idx="110">
                  <c:v>0.39251208000000015</c:v>
                </c:pt>
                <c:pt idx="111">
                  <c:v>0.36986715000000014</c:v>
                </c:pt>
                <c:pt idx="112">
                  <c:v>0.40383454000000008</c:v>
                </c:pt>
                <c:pt idx="113">
                  <c:v>0.39911684999999997</c:v>
                </c:pt>
                <c:pt idx="114">
                  <c:v>0.39911684999999997</c:v>
                </c:pt>
                <c:pt idx="115">
                  <c:v>0.41232639000000004</c:v>
                </c:pt>
                <c:pt idx="116">
                  <c:v>0.34722223000000008</c:v>
                </c:pt>
                <c:pt idx="117">
                  <c:v>0.42553593000000012</c:v>
                </c:pt>
                <c:pt idx="118">
                  <c:v>0.41751586000000018</c:v>
                </c:pt>
                <c:pt idx="119">
                  <c:v>0.36562123000000013</c:v>
                </c:pt>
                <c:pt idx="120">
                  <c:v>0.41279816000000014</c:v>
                </c:pt>
                <c:pt idx="121">
                  <c:v>0.43497132000000005</c:v>
                </c:pt>
                <c:pt idx="122">
                  <c:v>0.38118962000000001</c:v>
                </c:pt>
                <c:pt idx="123">
                  <c:v>0.54630888</c:v>
                </c:pt>
                <c:pt idx="124">
                  <c:v>0.43166893000000006</c:v>
                </c:pt>
                <c:pt idx="125">
                  <c:v>0.57272796000000015</c:v>
                </c:pt>
                <c:pt idx="126">
                  <c:v>0.5434782600000001</c:v>
                </c:pt>
                <c:pt idx="127">
                  <c:v>0.5510265700000001</c:v>
                </c:pt>
                <c:pt idx="128">
                  <c:v>0.51941802999999998</c:v>
                </c:pt>
                <c:pt idx="129">
                  <c:v>0.47790233000000004</c:v>
                </c:pt>
                <c:pt idx="130">
                  <c:v>0.47884587000000001</c:v>
                </c:pt>
                <c:pt idx="131">
                  <c:v>0.49677309999999997</c:v>
                </c:pt>
                <c:pt idx="132">
                  <c:v>0.47695879000000008</c:v>
                </c:pt>
                <c:pt idx="133">
                  <c:v>0.57508681000000017</c:v>
                </c:pt>
                <c:pt idx="134">
                  <c:v>0.50243433000000004</c:v>
                </c:pt>
                <c:pt idx="135">
                  <c:v>0.53734526000000016</c:v>
                </c:pt>
                <c:pt idx="136">
                  <c:v>0.58876812000000012</c:v>
                </c:pt>
                <c:pt idx="137">
                  <c:v>0.59961881000000017</c:v>
                </c:pt>
                <c:pt idx="138">
                  <c:v>0.50149079000000008</c:v>
                </c:pt>
                <c:pt idx="139">
                  <c:v>0.58405043000000001</c:v>
                </c:pt>
                <c:pt idx="140">
                  <c:v>0.59537289000000015</c:v>
                </c:pt>
                <c:pt idx="141">
                  <c:v>0.57508681000000017</c:v>
                </c:pt>
                <c:pt idx="142">
                  <c:v>0.62084843000000012</c:v>
                </c:pt>
                <c:pt idx="143">
                  <c:v>0.63547328000000003</c:v>
                </c:pt>
                <c:pt idx="144">
                  <c:v>0.57461504000000008</c:v>
                </c:pt>
                <c:pt idx="145">
                  <c:v>0.64019098000000008</c:v>
                </c:pt>
                <c:pt idx="146">
                  <c:v>0.65906175</c:v>
                </c:pt>
                <c:pt idx="147">
                  <c:v>0.67698898000000018</c:v>
                </c:pt>
                <c:pt idx="148">
                  <c:v>0.66000528999999997</c:v>
                </c:pt>
                <c:pt idx="149">
                  <c:v>0.69869037000000001</c:v>
                </c:pt>
                <c:pt idx="150">
                  <c:v>0.67510190999999997</c:v>
                </c:pt>
                <c:pt idx="151">
                  <c:v>0.66283590000000014</c:v>
                </c:pt>
                <c:pt idx="152">
                  <c:v>0.52649457000000011</c:v>
                </c:pt>
                <c:pt idx="153">
                  <c:v>0.63122736000000002</c:v>
                </c:pt>
                <c:pt idx="154">
                  <c:v>0.67840429000000002</c:v>
                </c:pt>
                <c:pt idx="155">
                  <c:v>0.61707427999999998</c:v>
                </c:pt>
                <c:pt idx="156">
                  <c:v>0.70812576000000016</c:v>
                </c:pt>
                <c:pt idx="157">
                  <c:v>0.67557368000000007</c:v>
                </c:pt>
                <c:pt idx="158">
                  <c:v>0.73784723000000008</c:v>
                </c:pt>
                <c:pt idx="159">
                  <c:v>0.74445200000000011</c:v>
                </c:pt>
                <c:pt idx="160">
                  <c:v>0.72605299000000012</c:v>
                </c:pt>
                <c:pt idx="161">
                  <c:v>0.73265776000000016</c:v>
                </c:pt>
                <c:pt idx="162">
                  <c:v>0.73171421999999997</c:v>
                </c:pt>
                <c:pt idx="163">
                  <c:v>0.76002038000000005</c:v>
                </c:pt>
                <c:pt idx="164">
                  <c:v>0.78455238999999999</c:v>
                </c:pt>
                <c:pt idx="165">
                  <c:v>0.68170668000000001</c:v>
                </c:pt>
                <c:pt idx="166">
                  <c:v>0.78832654000000013</c:v>
                </c:pt>
                <c:pt idx="167">
                  <c:v>0.76049215000000014</c:v>
                </c:pt>
                <c:pt idx="168">
                  <c:v>0.7892700800000001</c:v>
                </c:pt>
                <c:pt idx="169">
                  <c:v>0.79257247000000008</c:v>
                </c:pt>
                <c:pt idx="170">
                  <c:v>0.82370924000000012</c:v>
                </c:pt>
                <c:pt idx="171">
                  <c:v>0.82795517000000007</c:v>
                </c:pt>
                <c:pt idx="172">
                  <c:v>0.79445954000000008</c:v>
                </c:pt>
                <c:pt idx="173">
                  <c:v>0.79304424000000018</c:v>
                </c:pt>
                <c:pt idx="174">
                  <c:v>0.83927763</c:v>
                </c:pt>
                <c:pt idx="175">
                  <c:v>0.84258001999999999</c:v>
                </c:pt>
                <c:pt idx="176">
                  <c:v>0.84258001999999999</c:v>
                </c:pt>
                <c:pt idx="177">
                  <c:v>0.85531778999999997</c:v>
                </c:pt>
                <c:pt idx="178">
                  <c:v>0.86758379000000008</c:v>
                </c:pt>
                <c:pt idx="179">
                  <c:v>0.8043667000000001</c:v>
                </c:pt>
                <c:pt idx="180">
                  <c:v>0.85720486000000018</c:v>
                </c:pt>
                <c:pt idx="181">
                  <c:v>0.87937802000000009</c:v>
                </c:pt>
                <c:pt idx="182">
                  <c:v>0.86050725000000017</c:v>
                </c:pt>
                <c:pt idx="183">
                  <c:v>0.87984979000000019</c:v>
                </c:pt>
                <c:pt idx="184">
                  <c:v>0.88362395000000005</c:v>
                </c:pt>
                <c:pt idx="185">
                  <c:v>0.97373189000000004</c:v>
                </c:pt>
                <c:pt idx="186">
                  <c:v>0.85767663000000005</c:v>
                </c:pt>
                <c:pt idx="187">
                  <c:v>0.84635417000000013</c:v>
                </c:pt>
                <c:pt idx="188">
                  <c:v>0.88645456</c:v>
                </c:pt>
                <c:pt idx="189">
                  <c:v>0.91098657000000016</c:v>
                </c:pt>
                <c:pt idx="190">
                  <c:v>0.92749849000000029</c:v>
                </c:pt>
                <c:pt idx="191">
                  <c:v>0.90438180000000012</c:v>
                </c:pt>
                <c:pt idx="192">
                  <c:v>0.95391757999999993</c:v>
                </c:pt>
                <c:pt idx="193">
                  <c:v>0.95155873000000013</c:v>
                </c:pt>
                <c:pt idx="194">
                  <c:v>0.94636927000000015</c:v>
                </c:pt>
                <c:pt idx="195">
                  <c:v>1.0624245200000002</c:v>
                </c:pt>
                <c:pt idx="196">
                  <c:v>0.94448219000000022</c:v>
                </c:pt>
                <c:pt idx="197">
                  <c:v>1.0039251200000001</c:v>
                </c:pt>
                <c:pt idx="198">
                  <c:v>0.96099412000000028</c:v>
                </c:pt>
                <c:pt idx="199">
                  <c:v>1.0855412199999999</c:v>
                </c:pt>
                <c:pt idx="200">
                  <c:v>1.0869565299999999</c:v>
                </c:pt>
                <c:pt idx="201">
                  <c:v>0.97042950000000006</c:v>
                </c:pt>
                <c:pt idx="202">
                  <c:v>1.10535553</c:v>
                </c:pt>
                <c:pt idx="203">
                  <c:v>1.0010945099999999</c:v>
                </c:pt>
                <c:pt idx="204">
                  <c:v>1.0676139800000002</c:v>
                </c:pt>
                <c:pt idx="205">
                  <c:v>1.0930895300000001</c:v>
                </c:pt>
                <c:pt idx="206">
                  <c:v>1.1029966800000002</c:v>
                </c:pt>
                <c:pt idx="207">
                  <c:v>1.02609828</c:v>
                </c:pt>
                <c:pt idx="208">
                  <c:v>1.0176064300000001</c:v>
                </c:pt>
                <c:pt idx="209">
                  <c:v>1.0869565299999999</c:v>
                </c:pt>
                <c:pt idx="210">
                  <c:v>1.1798950799999999</c:v>
                </c:pt>
                <c:pt idx="211">
                  <c:v>1.1586654600000001</c:v>
                </c:pt>
                <c:pt idx="212">
                  <c:v>1.1449841500000002</c:v>
                </c:pt>
                <c:pt idx="213">
                  <c:v>1.0685575199999999</c:v>
                </c:pt>
                <c:pt idx="214">
                  <c:v>1.1501736100000002</c:v>
                </c:pt>
                <c:pt idx="215">
                  <c:v>1.1765927000000003</c:v>
                </c:pt>
                <c:pt idx="216">
                  <c:v>1.21480601</c:v>
                </c:pt>
                <c:pt idx="217">
                  <c:v>1.2289590900000003</c:v>
                </c:pt>
                <c:pt idx="218">
                  <c:v>1.16243962</c:v>
                </c:pt>
                <c:pt idx="219">
                  <c:v>1.1572501500000001</c:v>
                </c:pt>
                <c:pt idx="220">
                  <c:v>1.2048988599999999</c:v>
                </c:pt>
                <c:pt idx="221">
                  <c:v>1.18791516</c:v>
                </c:pt>
                <c:pt idx="222">
                  <c:v>1.2629264800000002</c:v>
                </c:pt>
                <c:pt idx="223">
                  <c:v>1.0652551399999999</c:v>
                </c:pt>
                <c:pt idx="224">
                  <c:v>1.2473581000000002</c:v>
                </c:pt>
                <c:pt idx="225">
                  <c:v>1.2393380200000002</c:v>
                </c:pt>
                <c:pt idx="226">
                  <c:v>1.2270720099999999</c:v>
                </c:pt>
                <c:pt idx="227">
                  <c:v>1.2874584899999999</c:v>
                </c:pt>
                <c:pt idx="228">
                  <c:v>1.2544346400000002</c:v>
                </c:pt>
                <c:pt idx="229">
                  <c:v>1.2431121700000001</c:v>
                </c:pt>
                <c:pt idx="230">
                  <c:v>1.3011398000000003</c:v>
                </c:pt>
                <c:pt idx="231">
                  <c:v>1.2808537199999999</c:v>
                </c:pt>
                <c:pt idx="232">
                  <c:v>1.3053857200000001</c:v>
                </c:pt>
                <c:pt idx="233">
                  <c:v>1.2850996400000001</c:v>
                </c:pt>
                <c:pt idx="234">
                  <c:v>1.1629113899999999</c:v>
                </c:pt>
                <c:pt idx="235">
                  <c:v>1.30208334</c:v>
                </c:pt>
                <c:pt idx="236">
                  <c:v>1.26528533</c:v>
                </c:pt>
                <c:pt idx="237">
                  <c:v>1.3252000300000002</c:v>
                </c:pt>
                <c:pt idx="238">
                  <c:v>1.2893455700000003</c:v>
                </c:pt>
                <c:pt idx="239">
                  <c:v>1.23320502</c:v>
                </c:pt>
                <c:pt idx="240">
                  <c:v>1.31717996</c:v>
                </c:pt>
                <c:pt idx="241">
                  <c:v>1.3346354199999999</c:v>
                </c:pt>
                <c:pt idx="242">
                  <c:v>1.3445425799999999</c:v>
                </c:pt>
                <c:pt idx="243">
                  <c:v>1.38322766</c:v>
                </c:pt>
                <c:pt idx="244">
                  <c:v>1.3723769700000001</c:v>
                </c:pt>
                <c:pt idx="245">
                  <c:v>1.4129491300000001</c:v>
                </c:pt>
                <c:pt idx="246">
                  <c:v>1.40351374</c:v>
                </c:pt>
                <c:pt idx="247">
                  <c:v>1.4058725900000002</c:v>
                </c:pt>
                <c:pt idx="248">
                  <c:v>1.4445576700000002</c:v>
                </c:pt>
                <c:pt idx="249">
                  <c:v>1.36624397</c:v>
                </c:pt>
                <c:pt idx="250">
                  <c:v>1.4374811299999999</c:v>
                </c:pt>
                <c:pt idx="251">
                  <c:v>1.46578729</c:v>
                </c:pt>
                <c:pt idx="252">
                  <c:v>1.4747509100000002</c:v>
                </c:pt>
                <c:pt idx="253">
                  <c:v>1.49409345</c:v>
                </c:pt>
                <c:pt idx="254">
                  <c:v>1.46908968</c:v>
                </c:pt>
                <c:pt idx="255">
                  <c:v>1.46578729</c:v>
                </c:pt>
                <c:pt idx="256">
                  <c:v>1.4766379900000002</c:v>
                </c:pt>
                <c:pt idx="257">
                  <c:v>1.4653155200000001</c:v>
                </c:pt>
                <c:pt idx="258">
                  <c:v>1.4115338200000001</c:v>
                </c:pt>
                <c:pt idx="259">
                  <c:v>1.5096618399999999</c:v>
                </c:pt>
                <c:pt idx="260">
                  <c:v>1.4856016000000001</c:v>
                </c:pt>
                <c:pt idx="261">
                  <c:v>1.4837145300000001</c:v>
                </c:pt>
                <c:pt idx="262">
                  <c:v>1.4922063700000001</c:v>
                </c:pt>
                <c:pt idx="263">
                  <c:v>1.5120206900000002</c:v>
                </c:pt>
                <c:pt idx="264">
                  <c:v>1.5318350000000003</c:v>
                </c:pt>
                <c:pt idx="265">
                  <c:v>1.5351373799999999</c:v>
                </c:pt>
                <c:pt idx="266">
                  <c:v>1.5332503099999999</c:v>
                </c:pt>
                <c:pt idx="267">
                  <c:v>1.4997546799999999</c:v>
                </c:pt>
                <c:pt idx="268">
                  <c:v>1.4893757599999999</c:v>
                </c:pt>
                <c:pt idx="269">
                  <c:v>1.5308914600000001</c:v>
                </c:pt>
                <c:pt idx="270">
                  <c:v>1.7696067400000002</c:v>
                </c:pt>
                <c:pt idx="271">
                  <c:v>1.5662741600000001</c:v>
                </c:pt>
                <c:pt idx="272">
                  <c:v>1.5492904600000001</c:v>
                </c:pt>
                <c:pt idx="273">
                  <c:v>1.53136323</c:v>
                </c:pt>
                <c:pt idx="274">
                  <c:v>1.5709918500000002</c:v>
                </c:pt>
                <c:pt idx="275">
                  <c:v>1.5308914600000001</c:v>
                </c:pt>
                <c:pt idx="276">
                  <c:v>1.5653306199999999</c:v>
                </c:pt>
                <c:pt idx="277">
                  <c:v>1.6209993999999999</c:v>
                </c:pt>
                <c:pt idx="278">
                  <c:v>1.5200407599999999</c:v>
                </c:pt>
                <c:pt idx="279">
                  <c:v>1.6200558600000001</c:v>
                </c:pt>
                <c:pt idx="280">
                  <c:v>1.6431725600000002</c:v>
                </c:pt>
                <c:pt idx="281">
                  <c:v>1.6092051700000003</c:v>
                </c:pt>
                <c:pt idx="282">
                  <c:v>1.5308914600000001</c:v>
                </c:pt>
                <c:pt idx="283">
                  <c:v>1.58844732</c:v>
                </c:pt>
                <c:pt idx="284">
                  <c:v>1.6936518800000002</c:v>
                </c:pt>
                <c:pt idx="285">
                  <c:v>1.6261888600000003</c:v>
                </c:pt>
                <c:pt idx="286">
                  <c:v>1.6148664000000001</c:v>
                </c:pt>
                <c:pt idx="287">
                  <c:v>1.6337371700000001</c:v>
                </c:pt>
                <c:pt idx="288">
                  <c:v>1.9361413100000002</c:v>
                </c:pt>
                <c:pt idx="289">
                  <c:v>1.6016568600000001</c:v>
                </c:pt>
                <c:pt idx="290">
                  <c:v>1.9111375300000002</c:v>
                </c:pt>
                <c:pt idx="291">
                  <c:v>1.6804423300000002</c:v>
                </c:pt>
                <c:pt idx="292">
                  <c:v>1.9663345400000003</c:v>
                </c:pt>
                <c:pt idx="293">
                  <c:v>1.6695916399999999</c:v>
                </c:pt>
                <c:pt idx="294">
                  <c:v>1.5827860800000002</c:v>
                </c:pt>
                <c:pt idx="295">
                  <c:v>1.7563972000000001</c:v>
                </c:pt>
                <c:pt idx="296">
                  <c:v>1.7762115100000002</c:v>
                </c:pt>
                <c:pt idx="297">
                  <c:v>1.7606431199999999</c:v>
                </c:pt>
                <c:pt idx="298">
                  <c:v>1.6478902499999999</c:v>
                </c:pt>
                <c:pt idx="299">
                  <c:v>1.7257321900000002</c:v>
                </c:pt>
                <c:pt idx="300">
                  <c:v>1.7045025700000001</c:v>
                </c:pt>
                <c:pt idx="301">
                  <c:v>1.7578125000000002</c:v>
                </c:pt>
                <c:pt idx="302">
                  <c:v>2.0168138600000001</c:v>
                </c:pt>
                <c:pt idx="303">
                  <c:v>1.7389417300000003</c:v>
                </c:pt>
                <c:pt idx="304">
                  <c:v>1.7630019700000001</c:v>
                </c:pt>
                <c:pt idx="305">
                  <c:v>2.0871074900000002</c:v>
                </c:pt>
                <c:pt idx="306">
                  <c:v>2.0790874099999996</c:v>
                </c:pt>
                <c:pt idx="307">
                  <c:v>2.08427688</c:v>
                </c:pt>
                <c:pt idx="308">
                  <c:v>1.7979129000000003</c:v>
                </c:pt>
                <c:pt idx="309">
                  <c:v>1.8516945999999999</c:v>
                </c:pt>
                <c:pt idx="310">
                  <c:v>1.8120659800000001</c:v>
                </c:pt>
                <c:pt idx="311">
                  <c:v>2.1290949599999998</c:v>
                </c:pt>
                <c:pt idx="312">
                  <c:v>1.8455616000000001</c:v>
                </c:pt>
                <c:pt idx="313">
                  <c:v>1.7375264200000002</c:v>
                </c:pt>
                <c:pt idx="314">
                  <c:v>1.8658476800000001</c:v>
                </c:pt>
                <c:pt idx="315">
                  <c:v>1.8790572200000002</c:v>
                </c:pt>
                <c:pt idx="316">
                  <c:v>1.8766983699999999</c:v>
                </c:pt>
                <c:pt idx="317">
                  <c:v>1.9196293800000002</c:v>
                </c:pt>
                <c:pt idx="318">
                  <c:v>1.8347108999999999</c:v>
                </c:pt>
                <c:pt idx="319">
                  <c:v>1.8380132899999999</c:v>
                </c:pt>
                <c:pt idx="320">
                  <c:v>2.1715542000000001</c:v>
                </c:pt>
                <c:pt idx="321">
                  <c:v>1.9550120800000002</c:v>
                </c:pt>
                <c:pt idx="322">
                  <c:v>2.20221921</c:v>
                </c:pt>
                <c:pt idx="323">
                  <c:v>2.1644776600000002</c:v>
                </c:pt>
                <c:pt idx="324">
                  <c:v>2.2036345099999997</c:v>
                </c:pt>
                <c:pt idx="325">
                  <c:v>1.87292422</c:v>
                </c:pt>
                <c:pt idx="326">
                  <c:v>1.8130095099999999</c:v>
                </c:pt>
                <c:pt idx="327">
                  <c:v>1.9243470800000002</c:v>
                </c:pt>
                <c:pt idx="328">
                  <c:v>1.9668063100000002</c:v>
                </c:pt>
                <c:pt idx="329">
                  <c:v>1.96916516</c:v>
                </c:pt>
                <c:pt idx="330">
                  <c:v>2.2442066800000005</c:v>
                </c:pt>
                <c:pt idx="331">
                  <c:v>1.9611450799999999</c:v>
                </c:pt>
                <c:pt idx="332">
                  <c:v>2.3281816200000005</c:v>
                </c:pt>
                <c:pt idx="333">
                  <c:v>1.9715240100000002</c:v>
                </c:pt>
                <c:pt idx="334">
                  <c:v>2.3107261499999998</c:v>
                </c:pt>
                <c:pt idx="335">
                  <c:v>1.9993584</c:v>
                </c:pt>
                <c:pt idx="336">
                  <c:v>2.2800611499999999</c:v>
                </c:pt>
                <c:pt idx="337">
                  <c:v>2.3107261499999998</c:v>
                </c:pt>
                <c:pt idx="338">
                  <c:v>2.0182291699999997</c:v>
                </c:pt>
                <c:pt idx="339">
                  <c:v>2.3295969200000002</c:v>
                </c:pt>
                <c:pt idx="340">
                  <c:v>2.0139832499999999</c:v>
                </c:pt>
                <c:pt idx="341">
                  <c:v>1.8884926099999999</c:v>
                </c:pt>
                <c:pt idx="342">
                  <c:v>2.3286533900000004</c:v>
                </c:pt>
                <c:pt idx="343">
                  <c:v>2.40083409</c:v>
                </c:pt>
                <c:pt idx="344">
                  <c:v>2.0234186300000001</c:v>
                </c:pt>
                <c:pt idx="345">
                  <c:v>2.0625754900000004</c:v>
                </c:pt>
                <c:pt idx="346">
                  <c:v>2.4131000900000004</c:v>
                </c:pt>
                <c:pt idx="347">
                  <c:v>2.0611601799999999</c:v>
                </c:pt>
                <c:pt idx="348">
                  <c:v>2.4432933300000004</c:v>
                </c:pt>
                <c:pt idx="349">
                  <c:v>2.4182895599999998</c:v>
                </c:pt>
                <c:pt idx="350">
                  <c:v>2.4239507900000001</c:v>
                </c:pt>
                <c:pt idx="351">
                  <c:v>2.4593334899999997</c:v>
                </c:pt>
                <c:pt idx="352">
                  <c:v>2.1229619600000005</c:v>
                </c:pt>
                <c:pt idx="353">
                  <c:v>2.1729695099999997</c:v>
                </c:pt>
                <c:pt idx="354">
                  <c:v>2.46169233</c:v>
                </c:pt>
                <c:pt idx="355">
                  <c:v>2.4583899499999999</c:v>
                </c:pt>
                <c:pt idx="356">
                  <c:v>2.4966032599999997</c:v>
                </c:pt>
                <c:pt idx="357">
                  <c:v>2.5046233400000002</c:v>
                </c:pt>
                <c:pt idx="358">
                  <c:v>2.1361714999999997</c:v>
                </c:pt>
                <c:pt idx="359">
                  <c:v>2.17863074</c:v>
                </c:pt>
                <c:pt idx="360">
                  <c:v>2.4838654900000003</c:v>
                </c:pt>
                <c:pt idx="361">
                  <c:v>2.4258378700000005</c:v>
                </c:pt>
                <c:pt idx="362">
                  <c:v>2.4560310999999997</c:v>
                </c:pt>
                <c:pt idx="363">
                  <c:v>2.5102845800000004</c:v>
                </c:pt>
                <c:pt idx="364">
                  <c:v>2.1960862099999998</c:v>
                </c:pt>
                <c:pt idx="365">
                  <c:v>2.51217165</c:v>
                </c:pt>
                <c:pt idx="366">
                  <c:v>2.1404174300000003</c:v>
                </c:pt>
                <c:pt idx="367">
                  <c:v>2.2574162199999996</c:v>
                </c:pt>
                <c:pt idx="368">
                  <c:v>2.5980336700000004</c:v>
                </c:pt>
                <c:pt idx="369">
                  <c:v>2.6102996699999998</c:v>
                </c:pt>
                <c:pt idx="370">
                  <c:v>2.69710523</c:v>
                </c:pt>
                <c:pt idx="371">
                  <c:v>2.6216221400000004</c:v>
                </c:pt>
                <c:pt idx="372">
                  <c:v>2.2918553800000003</c:v>
                </c:pt>
                <c:pt idx="373">
                  <c:v>2.6607789899999998</c:v>
                </c:pt>
                <c:pt idx="374">
                  <c:v>2.6687990700000004</c:v>
                </c:pt>
                <c:pt idx="375">
                  <c:v>2.6588919100000004</c:v>
                </c:pt>
                <c:pt idx="376">
                  <c:v>2.6687990700000004</c:v>
                </c:pt>
                <c:pt idx="377">
                  <c:v>2.6782344499999997</c:v>
                </c:pt>
                <c:pt idx="378">
                  <c:v>2.67351676</c:v>
                </c:pt>
                <c:pt idx="379">
                  <c:v>2.70748415</c:v>
                </c:pt>
                <c:pt idx="380">
                  <c:v>2.6494565300000001</c:v>
                </c:pt>
                <c:pt idx="381">
                  <c:v>2.6697426100000001</c:v>
                </c:pt>
                <c:pt idx="382">
                  <c:v>2.7136171500000001</c:v>
                </c:pt>
                <c:pt idx="383">
                  <c:v>2.7348467699999999</c:v>
                </c:pt>
                <c:pt idx="384">
                  <c:v>2.73107262</c:v>
                </c:pt>
                <c:pt idx="385">
                  <c:v>2.6749320699999997</c:v>
                </c:pt>
                <c:pt idx="386">
                  <c:v>2.7853260899999999</c:v>
                </c:pt>
                <c:pt idx="387">
                  <c:v>2.4541440300000001</c:v>
                </c:pt>
                <c:pt idx="388">
                  <c:v>2.3272380799999999</c:v>
                </c:pt>
                <c:pt idx="389">
                  <c:v>2.8282571000000001</c:v>
                </c:pt>
                <c:pt idx="390">
                  <c:v>2.7489998499999997</c:v>
                </c:pt>
                <c:pt idx="391">
                  <c:v>2.82165233</c:v>
                </c:pt>
                <c:pt idx="392">
                  <c:v>2.8372207200000004</c:v>
                </c:pt>
                <c:pt idx="393">
                  <c:v>2.8263700199999997</c:v>
                </c:pt>
                <c:pt idx="394">
                  <c:v>2.9103449599999998</c:v>
                </c:pt>
                <c:pt idx="395">
                  <c:v>2.89241773</c:v>
                </c:pt>
                <c:pt idx="396">
                  <c:v>2.8886435700000002</c:v>
                </c:pt>
                <c:pt idx="397">
                  <c:v>2.8296724099999997</c:v>
                </c:pt>
                <c:pt idx="398">
                  <c:v>2.8405231000000004</c:v>
                </c:pt>
                <c:pt idx="399">
                  <c:v>2.9160061900000001</c:v>
                </c:pt>
                <c:pt idx="400">
                  <c:v>2.9471429700000007</c:v>
                </c:pt>
                <c:pt idx="401">
                  <c:v>2.9098731899999999</c:v>
                </c:pt>
                <c:pt idx="402">
                  <c:v>2.9098731899999999</c:v>
                </c:pt>
                <c:pt idx="403">
                  <c:v>2.9877151300000007</c:v>
                </c:pt>
                <c:pt idx="404">
                  <c:v>2.9358205000000002</c:v>
                </c:pt>
                <c:pt idx="405">
                  <c:v>2.9391228900000002</c:v>
                </c:pt>
                <c:pt idx="406">
                  <c:v>3.0051706000000005</c:v>
                </c:pt>
                <c:pt idx="407">
                  <c:v>2.8943048000000005</c:v>
                </c:pt>
                <c:pt idx="408">
                  <c:v>2.9796950500000001</c:v>
                </c:pt>
                <c:pt idx="409">
                  <c:v>3.02404137</c:v>
                </c:pt>
                <c:pt idx="410">
                  <c:v>3.0400815300000001</c:v>
                </c:pt>
                <c:pt idx="411">
                  <c:v>2.7900437800000004</c:v>
                </c:pt>
                <c:pt idx="412">
                  <c:v>2.9683725900000004</c:v>
                </c:pt>
                <c:pt idx="413">
                  <c:v>3.0320614500000005</c:v>
                </c:pt>
                <c:pt idx="414">
                  <c:v>3.0004529</c:v>
                </c:pt>
                <c:pt idx="415">
                  <c:v>3.0089447500000004</c:v>
                </c:pt>
                <c:pt idx="416">
                  <c:v>3.0759359900000005</c:v>
                </c:pt>
                <c:pt idx="417">
                  <c:v>3.0594240700000004</c:v>
                </c:pt>
                <c:pt idx="418">
                  <c:v>2.9485582800000003</c:v>
                </c:pt>
                <c:pt idx="419">
                  <c:v>3.05093222</c:v>
                </c:pt>
                <c:pt idx="420">
                  <c:v>3.0523475300000005</c:v>
                </c:pt>
                <c:pt idx="421">
                  <c:v>3.0712183</c:v>
                </c:pt>
                <c:pt idx="422">
                  <c:v>3.0216825200000006</c:v>
                </c:pt>
                <c:pt idx="423">
                  <c:v>3.0820690000000006</c:v>
                </c:pt>
                <c:pt idx="424">
                  <c:v>3.1495320100000006</c:v>
                </c:pt>
                <c:pt idx="425">
                  <c:v>3.0797101500000004</c:v>
                </c:pt>
                <c:pt idx="426">
                  <c:v>3.1009397700000001</c:v>
                </c:pt>
                <c:pt idx="427">
                  <c:v>3.0018682100000005</c:v>
                </c:pt>
                <c:pt idx="428">
                  <c:v>3.0438556800000001</c:v>
                </c:pt>
                <c:pt idx="429">
                  <c:v>2.77824955</c:v>
                </c:pt>
                <c:pt idx="430">
                  <c:v>3.10801631</c:v>
                </c:pt>
                <c:pt idx="431">
                  <c:v>3.1169799300000003</c:v>
                </c:pt>
                <c:pt idx="432">
                  <c:v>3.1717051700000001</c:v>
                </c:pt>
                <c:pt idx="433">
                  <c:v>3.1467013900000005</c:v>
                </c:pt>
                <c:pt idx="434">
                  <c:v>3.1801970100000005</c:v>
                </c:pt>
                <c:pt idx="435">
                  <c:v>3.1438707800000003</c:v>
                </c:pt>
                <c:pt idx="436">
                  <c:v>3.1358507000000007</c:v>
                </c:pt>
                <c:pt idx="437">
                  <c:v>3.1849147100000001</c:v>
                </c:pt>
                <c:pt idx="438">
                  <c:v>3.2410552600000004</c:v>
                </c:pt>
                <c:pt idx="439">
                  <c:v>3.1386813099999999</c:v>
                </c:pt>
                <c:pt idx="440">
                  <c:v>3.2882321900000004</c:v>
                </c:pt>
                <c:pt idx="441">
                  <c:v>3.1070727700000003</c:v>
                </c:pt>
                <c:pt idx="442">
                  <c:v>3.2651154900000003</c:v>
                </c:pt>
                <c:pt idx="443">
                  <c:v>3.2820991900000003</c:v>
                </c:pt>
                <c:pt idx="444">
                  <c:v>3.3363526600000002</c:v>
                </c:pt>
                <c:pt idx="445">
                  <c:v>3.2311481000000004</c:v>
                </c:pt>
                <c:pt idx="446">
                  <c:v>2.7574917000000001</c:v>
                </c:pt>
                <c:pt idx="447">
                  <c:v>3.2854015700000003</c:v>
                </c:pt>
                <c:pt idx="448">
                  <c:v>3.2674743400000006</c:v>
                </c:pt>
                <c:pt idx="449">
                  <c:v>3.2651154900000003</c:v>
                </c:pt>
                <c:pt idx="450">
                  <c:v>3.31370773</c:v>
                </c:pt>
                <c:pt idx="451">
                  <c:v>3.2514341800000004</c:v>
                </c:pt>
                <c:pt idx="452">
                  <c:v>3.3004981899999999</c:v>
                </c:pt>
                <c:pt idx="453">
                  <c:v>3.3349373500000006</c:v>
                </c:pt>
                <c:pt idx="454">
                  <c:v>3.3495622000000003</c:v>
                </c:pt>
                <c:pt idx="455">
                  <c:v>3.3349373500000006</c:v>
                </c:pt>
                <c:pt idx="456">
                  <c:v>3.3401268200000001</c:v>
                </c:pt>
                <c:pt idx="457">
                  <c:v>3.3566387400000002</c:v>
                </c:pt>
                <c:pt idx="458">
                  <c:v>3.3698482800000003</c:v>
                </c:pt>
                <c:pt idx="459">
                  <c:v>3.3627717400000003</c:v>
                </c:pt>
                <c:pt idx="460">
                  <c:v>3.31701012</c:v>
                </c:pt>
                <c:pt idx="461">
                  <c:v>3.3934367500000002</c:v>
                </c:pt>
                <c:pt idx="462">
                  <c:v>3.02734375</c:v>
                </c:pt>
                <c:pt idx="463">
                  <c:v>3.4104204400000002</c:v>
                </c:pt>
                <c:pt idx="464">
                  <c:v>3.4420289900000007</c:v>
                </c:pt>
                <c:pt idx="465">
                  <c:v>3.0358356000000004</c:v>
                </c:pt>
                <c:pt idx="466">
                  <c:v>3.4255170600000007</c:v>
                </c:pt>
                <c:pt idx="467">
                  <c:v>3.4764681500000005</c:v>
                </c:pt>
                <c:pt idx="468">
                  <c:v>3.0933914600000003</c:v>
                </c:pt>
                <c:pt idx="469">
                  <c:v>3.4703351500000004</c:v>
                </c:pt>
                <c:pt idx="470">
                  <c:v>3.3825860500000005</c:v>
                </c:pt>
                <c:pt idx="471">
                  <c:v>3.4047592099999999</c:v>
                </c:pt>
                <c:pt idx="472">
                  <c:v>3.1202823100000003</c:v>
                </c:pt>
                <c:pt idx="473">
                  <c:v>3.5028872300000007</c:v>
                </c:pt>
                <c:pt idx="474">
                  <c:v>3.4915647700000001</c:v>
                </c:pt>
                <c:pt idx="475">
                  <c:v>3.5005283900000004</c:v>
                </c:pt>
                <c:pt idx="476">
                  <c:v>3.5288345400000001</c:v>
                </c:pt>
                <c:pt idx="477">
                  <c:v>3.4698633800000005</c:v>
                </c:pt>
                <c:pt idx="478">
                  <c:v>3.5109073100000003</c:v>
                </c:pt>
                <c:pt idx="479">
                  <c:v>3.0410250599999999</c:v>
                </c:pt>
                <c:pt idx="480">
                  <c:v>3.4387265999999999</c:v>
                </c:pt>
                <c:pt idx="481">
                  <c:v>3.4976977700000003</c:v>
                </c:pt>
                <c:pt idx="482">
                  <c:v>3.1764228600000006</c:v>
                </c:pt>
                <c:pt idx="483">
                  <c:v>3.5071331600000004</c:v>
                </c:pt>
                <c:pt idx="484">
                  <c:v>3.60667648</c:v>
                </c:pt>
                <c:pt idx="485">
                  <c:v>3.5675196300000005</c:v>
                </c:pt>
                <c:pt idx="486">
                  <c:v>3.2264304099999999</c:v>
                </c:pt>
                <c:pt idx="487">
                  <c:v>3.2344504900000004</c:v>
                </c:pt>
                <c:pt idx="488">
                  <c:v>3.5920516300000003</c:v>
                </c:pt>
                <c:pt idx="489">
                  <c:v>3.2174667900000005</c:v>
                </c:pt>
                <c:pt idx="490">
                  <c:v>3.5717655500000003</c:v>
                </c:pt>
                <c:pt idx="491">
                  <c:v>3.61988602</c:v>
                </c:pt>
                <c:pt idx="492">
                  <c:v>3.6623452600000004</c:v>
                </c:pt>
                <c:pt idx="493">
                  <c:v>3.6901796500000001</c:v>
                </c:pt>
                <c:pt idx="494">
                  <c:v>3.7071633500000001</c:v>
                </c:pt>
                <c:pt idx="495">
                  <c:v>3.7180140399999999</c:v>
                </c:pt>
                <c:pt idx="496">
                  <c:v>3.7727392900000005</c:v>
                </c:pt>
                <c:pt idx="497">
                  <c:v>3.7364130500000003</c:v>
                </c:pt>
                <c:pt idx="498">
                  <c:v>3.6382850300000005</c:v>
                </c:pt>
                <c:pt idx="499">
                  <c:v>3.7232035100000003</c:v>
                </c:pt>
                <c:pt idx="500">
                  <c:v>3.80198898</c:v>
                </c:pt>
                <c:pt idx="501">
                  <c:v>3.4141946000000001</c:v>
                </c:pt>
                <c:pt idx="502">
                  <c:v>3.7684933599999999</c:v>
                </c:pt>
                <c:pt idx="503">
                  <c:v>3.8298233700000006</c:v>
                </c:pt>
                <c:pt idx="504">
                  <c:v>3.7826464400000006</c:v>
                </c:pt>
                <c:pt idx="505">
                  <c:v>3.8213315300000001</c:v>
                </c:pt>
                <c:pt idx="506">
                  <c:v>3.4391983700000006</c:v>
                </c:pt>
                <c:pt idx="507">
                  <c:v>3.8109526000000002</c:v>
                </c:pt>
                <c:pt idx="508">
                  <c:v>3.7203728900000002</c:v>
                </c:pt>
                <c:pt idx="509">
                  <c:v>3.5085484600000001</c:v>
                </c:pt>
                <c:pt idx="510">
                  <c:v>3.8302951400000005</c:v>
                </c:pt>
                <c:pt idx="511">
                  <c:v>3.7500943600000003</c:v>
                </c:pt>
                <c:pt idx="512">
                  <c:v>3.7288647400000006</c:v>
                </c:pt>
                <c:pt idx="513">
                  <c:v>3.8604883800000005</c:v>
                </c:pt>
                <c:pt idx="514">
                  <c:v>3.8510529900000003</c:v>
                </c:pt>
                <c:pt idx="515">
                  <c:v>3.7859488300000006</c:v>
                </c:pt>
                <c:pt idx="516">
                  <c:v>3.9034193900000007</c:v>
                </c:pt>
                <c:pt idx="517">
                  <c:v>3.9024758500000001</c:v>
                </c:pt>
                <c:pt idx="518">
                  <c:v>3.9392738600000001</c:v>
                </c:pt>
                <c:pt idx="519">
                  <c:v>3.7741545900000002</c:v>
                </c:pt>
                <c:pt idx="520">
                  <c:v>3.9288949300000002</c:v>
                </c:pt>
                <c:pt idx="521">
                  <c:v>3.9878661000000006</c:v>
                </c:pt>
                <c:pt idx="522">
                  <c:v>3.9906967099999999</c:v>
                </c:pt>
                <c:pt idx="523">
                  <c:v>4.00390625</c:v>
                </c:pt>
                <c:pt idx="524">
                  <c:v>3.3372961999999999</c:v>
                </c:pt>
                <c:pt idx="525">
                  <c:v>3.9859790200000003</c:v>
                </c:pt>
                <c:pt idx="526">
                  <c:v>4.0826917300000005</c:v>
                </c:pt>
                <c:pt idx="527">
                  <c:v>4.0270229500000001</c:v>
                </c:pt>
                <c:pt idx="528">
                  <c:v>4.0501396500000002</c:v>
                </c:pt>
                <c:pt idx="529">
                  <c:v>3.9765436300000001</c:v>
                </c:pt>
                <c:pt idx="530">
                  <c:v>4.0180593300000007</c:v>
                </c:pt>
                <c:pt idx="531">
                  <c:v>4.0383454100000007</c:v>
                </c:pt>
                <c:pt idx="532">
                  <c:v>4.0180593300000007</c:v>
                </c:pt>
                <c:pt idx="533">
                  <c:v>4.0001321000000001</c:v>
                </c:pt>
                <c:pt idx="534">
                  <c:v>4.0491961100000005</c:v>
                </c:pt>
                <c:pt idx="535">
                  <c:v>4.0977883500000001</c:v>
                </c:pt>
                <c:pt idx="536">
                  <c:v>4.1364734300000006</c:v>
                </c:pt>
                <c:pt idx="537">
                  <c:v>4.0468372600000002</c:v>
                </c:pt>
                <c:pt idx="538">
                  <c:v>4.0657080400000005</c:v>
                </c:pt>
                <c:pt idx="539">
                  <c:v>4.0501396500000002</c:v>
                </c:pt>
                <c:pt idx="540">
                  <c:v>4.0892965000000006</c:v>
                </c:pt>
                <c:pt idx="541">
                  <c:v>4.09495773</c:v>
                </c:pt>
                <c:pt idx="542">
                  <c:v>4.20252114</c:v>
                </c:pt>
                <c:pt idx="543">
                  <c:v>3.9548422400000005</c:v>
                </c:pt>
                <c:pt idx="544">
                  <c:v>4.1331710500000005</c:v>
                </c:pt>
                <c:pt idx="545">
                  <c:v>4.1501547400000005</c:v>
                </c:pt>
                <c:pt idx="546">
                  <c:v>4.1869527500000006</c:v>
                </c:pt>
                <c:pt idx="547">
                  <c:v>4.0157004900000004</c:v>
                </c:pt>
                <c:pt idx="548">
                  <c:v>3.84208938</c:v>
                </c:pt>
                <c:pt idx="549">
                  <c:v>4.1492112100000007</c:v>
                </c:pt>
                <c:pt idx="550">
                  <c:v>4.1421346699999999</c:v>
                </c:pt>
                <c:pt idx="551">
                  <c:v>4.1812915200000003</c:v>
                </c:pt>
                <c:pt idx="552">
                  <c:v>4.1921422100000001</c:v>
                </c:pt>
                <c:pt idx="553">
                  <c:v>4.1709125900000004</c:v>
                </c:pt>
                <c:pt idx="554">
                  <c:v>4.18223506</c:v>
                </c:pt>
                <c:pt idx="555">
                  <c:v>4.2539440000000006</c:v>
                </c:pt>
                <c:pt idx="556">
                  <c:v>4.2265813699999999</c:v>
                </c:pt>
                <c:pt idx="557">
                  <c:v>4.2511133800000005</c:v>
                </c:pt>
                <c:pt idx="558">
                  <c:v>4.2331861499999999</c:v>
                </c:pt>
                <c:pt idx="559">
                  <c:v>4.2473392200000006</c:v>
                </c:pt>
                <c:pt idx="560">
                  <c:v>4.3317859300000006</c:v>
                </c:pt>
                <c:pt idx="561">
                  <c:v>4.2383756100000003</c:v>
                </c:pt>
                <c:pt idx="562">
                  <c:v>4.3044233100000007</c:v>
                </c:pt>
                <c:pt idx="563">
                  <c:v>4.3633944800000002</c:v>
                </c:pt>
                <c:pt idx="564">
                  <c:v>4.2770606899999999</c:v>
                </c:pt>
                <c:pt idx="565">
                  <c:v>4.3374471699999999</c:v>
                </c:pt>
                <c:pt idx="566">
                  <c:v>4.3280117800000006</c:v>
                </c:pt>
                <c:pt idx="567">
                  <c:v>4.2534722300000007</c:v>
                </c:pt>
                <c:pt idx="568">
                  <c:v>4.2539440000000006</c:v>
                </c:pt>
                <c:pt idx="569">
                  <c:v>4.2336579100000007</c:v>
                </c:pt>
                <c:pt idx="570">
                  <c:v>4.03740188</c:v>
                </c:pt>
                <c:pt idx="571">
                  <c:v>4.2916855400000005</c:v>
                </c:pt>
                <c:pt idx="572">
                  <c:v>4.1171308900000003</c:v>
                </c:pt>
                <c:pt idx="573">
                  <c:v>4.3360318600000003</c:v>
                </c:pt>
                <c:pt idx="574">
                  <c:v>4.2964032300000001</c:v>
                </c:pt>
                <c:pt idx="575">
                  <c:v>4.3553744000000005</c:v>
                </c:pt>
                <c:pt idx="576">
                  <c:v>3.8397305300000006</c:v>
                </c:pt>
                <c:pt idx="577">
                  <c:v>4.3412213200000007</c:v>
                </c:pt>
                <c:pt idx="578">
                  <c:v>4.3997207200000004</c:v>
                </c:pt>
                <c:pt idx="579">
                  <c:v>4.2695123800000001</c:v>
                </c:pt>
                <c:pt idx="580">
                  <c:v>4.4157608700000006</c:v>
                </c:pt>
                <c:pt idx="581">
                  <c:v>4.42472449</c:v>
                </c:pt>
                <c:pt idx="582">
                  <c:v>4.4308574900000002</c:v>
                </c:pt>
                <c:pt idx="583">
                  <c:v>4.3648097900000007</c:v>
                </c:pt>
                <c:pt idx="584">
                  <c:v>4.3846240999999999</c:v>
                </c:pt>
                <c:pt idx="585">
                  <c:v>4.3987771800000006</c:v>
                </c:pt>
                <c:pt idx="586">
                  <c:v>4.3582050200000007</c:v>
                </c:pt>
                <c:pt idx="587">
                  <c:v>4.4072690300000001</c:v>
                </c:pt>
                <c:pt idx="588">
                  <c:v>4.3907571000000001</c:v>
                </c:pt>
                <c:pt idx="589">
                  <c:v>4.3681121700000007</c:v>
                </c:pt>
                <c:pt idx="590">
                  <c:v>4.3931159500000003</c:v>
                </c:pt>
                <c:pt idx="591">
                  <c:v>4.4129302600000004</c:v>
                </c:pt>
                <c:pt idx="592">
                  <c:v>4.4351034199999999</c:v>
                </c:pt>
                <c:pt idx="593">
                  <c:v>3.9859790200000003</c:v>
                </c:pt>
                <c:pt idx="594">
                  <c:v>4.3582050200000007</c:v>
                </c:pt>
                <c:pt idx="595">
                  <c:v>4.4756755799999999</c:v>
                </c:pt>
                <c:pt idx="596">
                  <c:v>3.8821897700000001</c:v>
                </c:pt>
                <c:pt idx="597">
                  <c:v>4.4591636500000007</c:v>
                </c:pt>
                <c:pt idx="598">
                  <c:v>4.0831635000000004</c:v>
                </c:pt>
                <c:pt idx="599">
                  <c:v>4.4671837300000004</c:v>
                </c:pt>
                <c:pt idx="600">
                  <c:v>4.4374622600000002</c:v>
                </c:pt>
                <c:pt idx="601">
                  <c:v>4.5138888900000005</c:v>
                </c:pt>
                <c:pt idx="602">
                  <c:v>4.5705012100000006</c:v>
                </c:pt>
                <c:pt idx="603">
                  <c:v>4.5700294399999999</c:v>
                </c:pt>
                <c:pt idx="604">
                  <c:v>4.4921875</c:v>
                </c:pt>
                <c:pt idx="605">
                  <c:v>4.3549026300000007</c:v>
                </c:pt>
                <c:pt idx="606">
                  <c:v>4.5077558900000003</c:v>
                </c:pt>
                <c:pt idx="607">
                  <c:v>4.6327747600000002</c:v>
                </c:pt>
                <c:pt idx="608">
                  <c:v>4.5945614500000005</c:v>
                </c:pt>
                <c:pt idx="609">
                  <c:v>4.0506114200000001</c:v>
                </c:pt>
                <c:pt idx="610">
                  <c:v>5.65368358</c:v>
                </c:pt>
                <c:pt idx="611">
                  <c:v>5.9924139500000004</c:v>
                </c:pt>
                <c:pt idx="612">
                  <c:v>5.8414477700000003</c:v>
                </c:pt>
                <c:pt idx="613">
                  <c:v>5.8971165500000007</c:v>
                </c:pt>
                <c:pt idx="614">
                  <c:v>5.8504113900000005</c:v>
                </c:pt>
                <c:pt idx="615">
                  <c:v>5.8442783900000004</c:v>
                </c:pt>
                <c:pt idx="616">
                  <c:v>6.4490866599999999</c:v>
                </c:pt>
                <c:pt idx="617">
                  <c:v>5.9174026300000007</c:v>
                </c:pt>
                <c:pt idx="618">
                  <c:v>5.9414628700000005</c:v>
                </c:pt>
                <c:pt idx="619">
                  <c:v>5.9461805600000002</c:v>
                </c:pt>
                <c:pt idx="620">
                  <c:v>6.5646701400000005</c:v>
                </c:pt>
                <c:pt idx="621">
                  <c:v>5.8305970800000004</c:v>
                </c:pt>
                <c:pt idx="622">
                  <c:v>5.9990187200000005</c:v>
                </c:pt>
                <c:pt idx="623">
                  <c:v>5.9230638600000001</c:v>
                </c:pt>
                <c:pt idx="624">
                  <c:v>5.8522984600000001</c:v>
                </c:pt>
                <c:pt idx="625">
                  <c:v>5.9617489500000005</c:v>
                </c:pt>
                <c:pt idx="626">
                  <c:v>5.9853374100000005</c:v>
                </c:pt>
                <c:pt idx="627">
                  <c:v>5.9107978600000006</c:v>
                </c:pt>
                <c:pt idx="628">
                  <c:v>5.9617489500000005</c:v>
                </c:pt>
                <c:pt idx="629">
                  <c:v>6.0037364200000001</c:v>
                </c:pt>
                <c:pt idx="630">
                  <c:v>6.0726147400000006</c:v>
                </c:pt>
                <c:pt idx="631">
                  <c:v>6.0329861100000004</c:v>
                </c:pt>
                <c:pt idx="632">
                  <c:v>5.6687802000000005</c:v>
                </c:pt>
                <c:pt idx="633">
                  <c:v>6.0509133500000001</c:v>
                </c:pt>
                <c:pt idx="634">
                  <c:v>6.0976185100000002</c:v>
                </c:pt>
                <c:pt idx="635">
                  <c:v>6.0315708100000007</c:v>
                </c:pt>
                <c:pt idx="636">
                  <c:v>6.0358167300000005</c:v>
                </c:pt>
                <c:pt idx="637">
                  <c:v>6.6793100900000004</c:v>
                </c:pt>
                <c:pt idx="638">
                  <c:v>6.0829936600000005</c:v>
                </c:pt>
                <c:pt idx="639">
                  <c:v>5.8773022400000006</c:v>
                </c:pt>
                <c:pt idx="640">
                  <c:v>6.1197916700000006</c:v>
                </c:pt>
                <c:pt idx="641">
                  <c:v>6.0924290500000007</c:v>
                </c:pt>
                <c:pt idx="642">
                  <c:v>6.7670591800000004</c:v>
                </c:pt>
                <c:pt idx="643">
                  <c:v>6.7599826400000005</c:v>
                </c:pt>
                <c:pt idx="644">
                  <c:v>6.0900702000000004</c:v>
                </c:pt>
                <c:pt idx="645">
                  <c:v>6.1584767500000002</c:v>
                </c:pt>
                <c:pt idx="646">
                  <c:v>6.1863111499999999</c:v>
                </c:pt>
                <c:pt idx="647">
                  <c:v>6.1443236800000003</c:v>
                </c:pt>
                <c:pt idx="648">
                  <c:v>6.10846921</c:v>
                </c:pt>
                <c:pt idx="649">
                  <c:v>6.7665874100000005</c:v>
                </c:pt>
                <c:pt idx="650">
                  <c:v>5.9527853300000002</c:v>
                </c:pt>
                <c:pt idx="651">
                  <c:v>6.986903690000001</c:v>
                </c:pt>
                <c:pt idx="652">
                  <c:v>6.1702709900000006</c:v>
                </c:pt>
                <c:pt idx="653">
                  <c:v>5.9320274800000004</c:v>
                </c:pt>
                <c:pt idx="654">
                  <c:v>6.2160326100000001</c:v>
                </c:pt>
                <c:pt idx="655">
                  <c:v>6.8430140399999999</c:v>
                </c:pt>
                <c:pt idx="656">
                  <c:v>6.1065821300000005</c:v>
                </c:pt>
                <c:pt idx="657">
                  <c:v>6.2150890700000003</c:v>
                </c:pt>
                <c:pt idx="658">
                  <c:v>6.2726449300000002</c:v>
                </c:pt>
                <c:pt idx="659">
                  <c:v>6.0844089700000001</c:v>
                </c:pt>
                <c:pt idx="660">
                  <c:v>6.3226524800000004</c:v>
                </c:pt>
                <c:pt idx="661">
                  <c:v>6.28679801</c:v>
                </c:pt>
                <c:pt idx="662">
                  <c:v>6.4132321900000004</c:v>
                </c:pt>
                <c:pt idx="663">
                  <c:v>6.3726600300000005</c:v>
                </c:pt>
                <c:pt idx="664">
                  <c:v>6.3217089400000006</c:v>
                </c:pt>
                <c:pt idx="665">
                  <c:v>6.2731167000000001</c:v>
                </c:pt>
                <c:pt idx="666">
                  <c:v>6.3226524800000004</c:v>
                </c:pt>
                <c:pt idx="667">
                  <c:v>6.3467127200000002</c:v>
                </c:pt>
                <c:pt idx="668">
                  <c:v>6.3344467099999999</c:v>
                </c:pt>
                <c:pt idx="669">
                  <c:v>6.3151041700000006</c:v>
                </c:pt>
                <c:pt idx="670">
                  <c:v>6.2551894700000004</c:v>
                </c:pt>
                <c:pt idx="671">
                  <c:v>6.3169912500000001</c:v>
                </c:pt>
                <c:pt idx="672">
                  <c:v>6.3500151000000002</c:v>
                </c:pt>
                <c:pt idx="673">
                  <c:v>6.3986073399999999</c:v>
                </c:pt>
                <c:pt idx="674">
                  <c:v>6.0745018200000001</c:v>
                </c:pt>
                <c:pt idx="675">
                  <c:v>6.4075709600000001</c:v>
                </c:pt>
                <c:pt idx="676">
                  <c:v>6.4424818900000007</c:v>
                </c:pt>
                <c:pt idx="677">
                  <c:v>6.4806952000000004</c:v>
                </c:pt>
                <c:pt idx="678">
                  <c:v>6.5009812800000004</c:v>
                </c:pt>
                <c:pt idx="679">
                  <c:v>6.5311745200000004</c:v>
                </c:pt>
                <c:pt idx="680">
                  <c:v>6.4835258200000006</c:v>
                </c:pt>
                <c:pt idx="681">
                  <c:v>6.27689086</c:v>
                </c:pt>
                <c:pt idx="682">
                  <c:v>6.5094731299999999</c:v>
                </c:pt>
                <c:pt idx="683">
                  <c:v>6.4269135000000004</c:v>
                </c:pt>
                <c:pt idx="684">
                  <c:v>6.5071142900000005</c:v>
                </c:pt>
                <c:pt idx="685">
                  <c:v>6.4731468900000007</c:v>
                </c:pt>
                <c:pt idx="686">
                  <c:v>7.2095788100000009</c:v>
                </c:pt>
                <c:pt idx="687">
                  <c:v>6.6835560100000002</c:v>
                </c:pt>
                <c:pt idx="688">
                  <c:v>6.6005246099999999</c:v>
                </c:pt>
                <c:pt idx="689">
                  <c:v>6.4660703499999999</c:v>
                </c:pt>
                <c:pt idx="690">
                  <c:v>6.6736488600000001</c:v>
                </c:pt>
                <c:pt idx="691">
                  <c:v>6.6566651600000002</c:v>
                </c:pt>
                <c:pt idx="692">
                  <c:v>6.6967655500000003</c:v>
                </c:pt>
                <c:pt idx="693">
                  <c:v>6.6665723200000002</c:v>
                </c:pt>
                <c:pt idx="694">
                  <c:v>6.6703464700000001</c:v>
                </c:pt>
                <c:pt idx="695">
                  <c:v>6.6778947799999999</c:v>
                </c:pt>
                <c:pt idx="696">
                  <c:v>6.6576086999999999</c:v>
                </c:pt>
                <c:pt idx="697">
                  <c:v>6.7109186300000001</c:v>
                </c:pt>
                <c:pt idx="698">
                  <c:v>6.7595108700000006</c:v>
                </c:pt>
                <c:pt idx="699">
                  <c:v>6.7755510299999999</c:v>
                </c:pt>
                <c:pt idx="700">
                  <c:v>6.7519625599999999</c:v>
                </c:pt>
                <c:pt idx="701">
                  <c:v>6.8571671200000006</c:v>
                </c:pt>
                <c:pt idx="702">
                  <c:v>6.7864017200000006</c:v>
                </c:pt>
                <c:pt idx="703">
                  <c:v>6.8736790500000007</c:v>
                </c:pt>
                <c:pt idx="704">
                  <c:v>6.8161231899999999</c:v>
                </c:pt>
                <c:pt idx="705">
                  <c:v>6.7609261800000002</c:v>
                </c:pt>
                <c:pt idx="706">
                  <c:v>6.7963088800000007</c:v>
                </c:pt>
                <c:pt idx="707">
                  <c:v>6.88641682</c:v>
                </c:pt>
                <c:pt idx="708">
                  <c:v>6.86613074</c:v>
                </c:pt>
                <c:pt idx="709">
                  <c:v>6.8953804400000003</c:v>
                </c:pt>
                <c:pt idx="710">
                  <c:v>6.9034005199999999</c:v>
                </c:pt>
                <c:pt idx="711">
                  <c:v>6.9038722900000007</c:v>
                </c:pt>
                <c:pt idx="712">
                  <c:v>6.96378699</c:v>
                </c:pt>
                <c:pt idx="713">
                  <c:v>6.943029140000001</c:v>
                </c:pt>
                <c:pt idx="714">
                  <c:v>6.4542761200000003</c:v>
                </c:pt>
                <c:pt idx="715">
                  <c:v>6.74488602</c:v>
                </c:pt>
                <c:pt idx="716">
                  <c:v>6.9817142199999997</c:v>
                </c:pt>
                <c:pt idx="717">
                  <c:v>7.0345523900000009</c:v>
                </c:pt>
                <c:pt idx="718">
                  <c:v>6.8312198100000003</c:v>
                </c:pt>
                <c:pt idx="719">
                  <c:v>6.7779098800000002</c:v>
                </c:pt>
                <c:pt idx="720">
                  <c:v>7.1232450199999997</c:v>
                </c:pt>
                <c:pt idx="721">
                  <c:v>7.1133378699999996</c:v>
                </c:pt>
                <c:pt idx="722">
                  <c:v>7.0713504000000009</c:v>
                </c:pt>
                <c:pt idx="723">
                  <c:v>7.1039024799999995</c:v>
                </c:pt>
                <c:pt idx="724">
                  <c:v>6.8510341200000004</c:v>
                </c:pt>
                <c:pt idx="725">
                  <c:v>7.064273860000001</c:v>
                </c:pt>
                <c:pt idx="726">
                  <c:v>7.16240188</c:v>
                </c:pt>
                <c:pt idx="727">
                  <c:v>7.0751245500000008</c:v>
                </c:pt>
                <c:pt idx="728">
                  <c:v>7.0911647100000001</c:v>
                </c:pt>
                <c:pt idx="729">
                  <c:v>7.1289062500000009</c:v>
                </c:pt>
                <c:pt idx="730">
                  <c:v>7.1496640999999999</c:v>
                </c:pt>
                <c:pt idx="731">
                  <c:v>6.9864319200000002</c:v>
                </c:pt>
                <c:pt idx="732">
                  <c:v>6.8114055000000002</c:v>
                </c:pt>
                <c:pt idx="733">
                  <c:v>7.0416289300000008</c:v>
                </c:pt>
                <c:pt idx="734">
                  <c:v>7.0581408600000008</c:v>
                </c:pt>
                <c:pt idx="735">
                  <c:v>7.0562537799999996</c:v>
                </c:pt>
                <c:pt idx="736">
                  <c:v>7.1397569499999998</c:v>
                </c:pt>
                <c:pt idx="737">
                  <c:v>7.1067331000000005</c:v>
                </c:pt>
                <c:pt idx="738">
                  <c:v>7.1864621099999999</c:v>
                </c:pt>
                <c:pt idx="739">
                  <c:v>7.0147380799999999</c:v>
                </c:pt>
                <c:pt idx="740">
                  <c:v>6.8279174300000003</c:v>
                </c:pt>
                <c:pt idx="741">
                  <c:v>7.1081484000000001</c:v>
                </c:pt>
                <c:pt idx="742">
                  <c:v>7.1605148000000005</c:v>
                </c:pt>
                <c:pt idx="743">
                  <c:v>7.2652475900000004</c:v>
                </c:pt>
                <c:pt idx="744">
                  <c:v>7.2133529600000008</c:v>
                </c:pt>
                <c:pt idx="745">
                  <c:v>7.1520229500000001</c:v>
                </c:pt>
                <c:pt idx="746">
                  <c:v>7.1029589399999997</c:v>
                </c:pt>
                <c:pt idx="747">
                  <c:v>7.1723090300000001</c:v>
                </c:pt>
                <c:pt idx="748">
                  <c:v>7.1892927300000009</c:v>
                </c:pt>
                <c:pt idx="749">
                  <c:v>7.2548686600000005</c:v>
                </c:pt>
                <c:pt idx="750">
                  <c:v>7.1850468000000012</c:v>
                </c:pt>
                <c:pt idx="751">
                  <c:v>7.2374131999999998</c:v>
                </c:pt>
                <c:pt idx="752">
                  <c:v>7.1803291099999997</c:v>
                </c:pt>
                <c:pt idx="753">
                  <c:v>7.2171271199999998</c:v>
                </c:pt>
                <c:pt idx="754">
                  <c:v>6.9590693000000003</c:v>
                </c:pt>
                <c:pt idx="755">
                  <c:v>7.2293931200000001</c:v>
                </c:pt>
                <c:pt idx="756">
                  <c:v>7.320444600000001</c:v>
                </c:pt>
                <c:pt idx="757">
                  <c:v>7.2959125899999995</c:v>
                </c:pt>
                <c:pt idx="758">
                  <c:v>7.1411722600000003</c:v>
                </c:pt>
                <c:pt idx="759">
                  <c:v>7.3421459899999997</c:v>
                </c:pt>
                <c:pt idx="760">
                  <c:v>7.3345976800000008</c:v>
                </c:pt>
                <c:pt idx="761">
                  <c:v>7.3478072200000009</c:v>
                </c:pt>
                <c:pt idx="762">
                  <c:v>7.3888511499999998</c:v>
                </c:pt>
                <c:pt idx="763">
                  <c:v>7.3468636800000011</c:v>
                </c:pt>
                <c:pt idx="764">
                  <c:v>6.3287854800000005</c:v>
                </c:pt>
                <c:pt idx="765">
                  <c:v>7.0699350900000004</c:v>
                </c:pt>
                <c:pt idx="766">
                  <c:v>7.3647909199999999</c:v>
                </c:pt>
                <c:pt idx="767">
                  <c:v>7.4364998499999997</c:v>
                </c:pt>
                <c:pt idx="768">
                  <c:v>7.4761284800000007</c:v>
                </c:pt>
                <c:pt idx="769">
                  <c:v>7.3822463800000007</c:v>
                </c:pt>
                <c:pt idx="770">
                  <c:v>7.3808310700000002</c:v>
                </c:pt>
                <c:pt idx="771">
                  <c:v>7.3732827599999995</c:v>
                </c:pt>
                <c:pt idx="772">
                  <c:v>7.3879076100000001</c:v>
                </c:pt>
                <c:pt idx="773">
                  <c:v>7.4530117799999998</c:v>
                </c:pt>
                <c:pt idx="774">
                  <c:v>7.4775437800000004</c:v>
                </c:pt>
                <c:pt idx="775">
                  <c:v>7.3312952900000008</c:v>
                </c:pt>
                <c:pt idx="776">
                  <c:v>7.4676366300000003</c:v>
                </c:pt>
                <c:pt idx="777">
                  <c:v>7.45537063</c:v>
                </c:pt>
                <c:pt idx="778">
                  <c:v>7.0581408600000008</c:v>
                </c:pt>
                <c:pt idx="779">
                  <c:v>7.5421761800000011</c:v>
                </c:pt>
                <c:pt idx="780">
                  <c:v>7.4846203200000003</c:v>
                </c:pt>
                <c:pt idx="781">
                  <c:v>7.5577445699999997</c:v>
                </c:pt>
                <c:pt idx="782">
                  <c:v>7.4794308599999999</c:v>
                </c:pt>
                <c:pt idx="783">
                  <c:v>7.4704672400000005</c:v>
                </c:pt>
                <c:pt idx="784">
                  <c:v>7.5516115699999995</c:v>
                </c:pt>
                <c:pt idx="785">
                  <c:v>7.5553857199999994</c:v>
                </c:pt>
                <c:pt idx="786">
                  <c:v>7.5615187199999996</c:v>
                </c:pt>
                <c:pt idx="787">
                  <c:v>7.6110545000000007</c:v>
                </c:pt>
                <c:pt idx="788">
                  <c:v>7.5534986500000008</c:v>
                </c:pt>
                <c:pt idx="789">
                  <c:v>7.5105676400000005</c:v>
                </c:pt>
                <c:pt idx="790">
                  <c:v>7.5954861100000004</c:v>
                </c:pt>
                <c:pt idx="791">
                  <c:v>7.6006755799999999</c:v>
                </c:pt>
                <c:pt idx="792">
                  <c:v>7.4577294699999994</c:v>
                </c:pt>
                <c:pt idx="793">
                  <c:v>7.7256944499999998</c:v>
                </c:pt>
                <c:pt idx="794">
                  <c:v>7.6794610499999996</c:v>
                </c:pt>
                <c:pt idx="795">
                  <c:v>7.6936141300000012</c:v>
                </c:pt>
                <c:pt idx="796">
                  <c:v>7.8007057699999995</c:v>
                </c:pt>
                <c:pt idx="797">
                  <c:v>7.7714560700000002</c:v>
                </c:pt>
                <c:pt idx="798">
                  <c:v>7.6742715900000009</c:v>
                </c:pt>
                <c:pt idx="799">
                  <c:v>7.3954559200000007</c:v>
                </c:pt>
                <c:pt idx="800">
                  <c:v>7.7841938399999995</c:v>
                </c:pt>
                <c:pt idx="801">
                  <c:v>7.7105978300000002</c:v>
                </c:pt>
                <c:pt idx="802">
                  <c:v>7.532269030000001</c:v>
                </c:pt>
                <c:pt idx="803">
                  <c:v>7.6903117500000002</c:v>
                </c:pt>
                <c:pt idx="804">
                  <c:v>7.7695689999999997</c:v>
                </c:pt>
                <c:pt idx="805">
                  <c:v>7.7101260599999994</c:v>
                </c:pt>
                <c:pt idx="806">
                  <c:v>7.8577898599999996</c:v>
                </c:pt>
                <c:pt idx="807">
                  <c:v>7.7181461400000009</c:v>
                </c:pt>
                <c:pt idx="808">
                  <c:v>7.7464523000000005</c:v>
                </c:pt>
                <c:pt idx="809">
                  <c:v>7.88656779</c:v>
                </c:pt>
                <c:pt idx="810">
                  <c:v>7.8016493100000011</c:v>
                </c:pt>
                <c:pt idx="811">
                  <c:v>7.8620357800000003</c:v>
                </c:pt>
                <c:pt idx="812">
                  <c:v>7.7431499100000005</c:v>
                </c:pt>
                <c:pt idx="813">
                  <c:v>7.865809940000001</c:v>
                </c:pt>
                <c:pt idx="814">
                  <c:v>7.76862546</c:v>
                </c:pt>
                <c:pt idx="815">
                  <c:v>7.8507133199999997</c:v>
                </c:pt>
                <c:pt idx="816">
                  <c:v>7.6959729799999996</c:v>
                </c:pt>
                <c:pt idx="817">
                  <c:v>7.8922290200000011</c:v>
                </c:pt>
                <c:pt idx="818">
                  <c:v>7.8941161000000006</c:v>
                </c:pt>
                <c:pt idx="819">
                  <c:v>7.86628171</c:v>
                </c:pt>
                <c:pt idx="820">
                  <c:v>7.8502415500000007</c:v>
                </c:pt>
                <c:pt idx="821">
                  <c:v>7.6799328200000003</c:v>
                </c:pt>
                <c:pt idx="822">
                  <c:v>7.8747735499999996</c:v>
                </c:pt>
                <c:pt idx="823">
                  <c:v>7.6020908900000004</c:v>
                </c:pt>
                <c:pt idx="824">
                  <c:v>7.9922441199999996</c:v>
                </c:pt>
                <c:pt idx="825">
                  <c:v>7.9257246399999994</c:v>
                </c:pt>
                <c:pt idx="826">
                  <c:v>7.9346882600000006</c:v>
                </c:pt>
                <c:pt idx="827">
                  <c:v>7.9276117200000007</c:v>
                </c:pt>
                <c:pt idx="828">
                  <c:v>7.8719429400000012</c:v>
                </c:pt>
                <c:pt idx="829">
                  <c:v>8.02809858</c:v>
                </c:pt>
                <c:pt idx="830">
                  <c:v>8.0785778999999991</c:v>
                </c:pt>
                <c:pt idx="831">
                  <c:v>8.0068689699999993</c:v>
                </c:pt>
                <c:pt idx="832">
                  <c:v>7.9828087299999995</c:v>
                </c:pt>
                <c:pt idx="833">
                  <c:v>8.06819898</c:v>
                </c:pt>
                <c:pt idx="834">
                  <c:v>7.8766606300000008</c:v>
                </c:pt>
                <c:pt idx="835">
                  <c:v>7.8318425500000002</c:v>
                </c:pt>
                <c:pt idx="836">
                  <c:v>8.0370621999999994</c:v>
                </c:pt>
                <c:pt idx="837">
                  <c:v>7.9653532599999997</c:v>
                </c:pt>
                <c:pt idx="838">
                  <c:v>8.1479279899999995</c:v>
                </c:pt>
                <c:pt idx="839">
                  <c:v>8.0946180600000002</c:v>
                </c:pt>
                <c:pt idx="840">
                  <c:v>8.1116017500000002</c:v>
                </c:pt>
                <c:pt idx="841">
                  <c:v>8.1573633799999996</c:v>
                </c:pt>
                <c:pt idx="842">
                  <c:v>8.1012228299999993</c:v>
                </c:pt>
                <c:pt idx="843">
                  <c:v>7.2298648900000009</c:v>
                </c:pt>
                <c:pt idx="844">
                  <c:v>8.2385076999999995</c:v>
                </c:pt>
                <c:pt idx="845">
                  <c:v>8.2663420900000002</c:v>
                </c:pt>
                <c:pt idx="846">
                  <c:v>8.1927460799999992</c:v>
                </c:pt>
                <c:pt idx="847">
                  <c:v>8.2823822499999995</c:v>
                </c:pt>
                <c:pt idx="848">
                  <c:v>8.1984073099999986</c:v>
                </c:pt>
                <c:pt idx="849">
                  <c:v>8.2413383199999988</c:v>
                </c:pt>
                <c:pt idx="850">
                  <c:v>8.1795365399999991</c:v>
                </c:pt>
                <c:pt idx="851">
                  <c:v>8.2866281700000002</c:v>
                </c:pt>
                <c:pt idx="852">
                  <c:v>8.2767210200000001</c:v>
                </c:pt>
                <c:pt idx="853">
                  <c:v>8.2517172399999996</c:v>
                </c:pt>
                <c:pt idx="854">
                  <c:v>8.2998377199999993</c:v>
                </c:pt>
                <c:pt idx="855">
                  <c:v>8.284269329999999</c:v>
                </c:pt>
                <c:pt idx="856">
                  <c:v>8.3220108699999997</c:v>
                </c:pt>
                <c:pt idx="857">
                  <c:v>8.3531476499999986</c:v>
                </c:pt>
                <c:pt idx="858">
                  <c:v>8.3267285700000002</c:v>
                </c:pt>
                <c:pt idx="859">
                  <c:v>8.35786534</c:v>
                </c:pt>
                <c:pt idx="860">
                  <c:v>8.2790798599999995</c:v>
                </c:pt>
                <c:pt idx="861">
                  <c:v>8.3031401000000002</c:v>
                </c:pt>
                <c:pt idx="862">
                  <c:v>8.3470146500000002</c:v>
                </c:pt>
                <c:pt idx="863">
                  <c:v>8.3371074899999993</c:v>
                </c:pt>
                <c:pt idx="864">
                  <c:v>8.3305027200000001</c:v>
                </c:pt>
                <c:pt idx="865">
                  <c:v>8.3729619599999996</c:v>
                </c:pt>
                <c:pt idx="866">
                  <c:v>8.2974788699999991</c:v>
                </c:pt>
                <c:pt idx="867">
                  <c:v>8.2050120799999995</c:v>
                </c:pt>
                <c:pt idx="868">
                  <c:v>8.4932631399999998</c:v>
                </c:pt>
                <c:pt idx="869">
                  <c:v>8.3691878099999997</c:v>
                </c:pt>
                <c:pt idx="870">
                  <c:v>8.2333182399999991</c:v>
                </c:pt>
                <c:pt idx="871">
                  <c:v>8.4291025099999999</c:v>
                </c:pt>
                <c:pt idx="872">
                  <c:v>8.4692028999999991</c:v>
                </c:pt>
                <c:pt idx="873">
                  <c:v>8.3866432699999987</c:v>
                </c:pt>
                <c:pt idx="874">
                  <c:v>8.4489168199999991</c:v>
                </c:pt>
                <c:pt idx="875">
                  <c:v>8.4861865999999999</c:v>
                </c:pt>
                <c:pt idx="876">
                  <c:v>8.0875415200000003</c:v>
                </c:pt>
                <c:pt idx="877">
                  <c:v>8.2620961699999995</c:v>
                </c:pt>
                <c:pt idx="878">
                  <c:v>8.4956219799999992</c:v>
                </c:pt>
                <c:pt idx="879">
                  <c:v>8.361639499999999</c:v>
                </c:pt>
                <c:pt idx="880">
                  <c:v>8.2753057099999996</c:v>
                </c:pt>
                <c:pt idx="881">
                  <c:v>8.2295440899999992</c:v>
                </c:pt>
                <c:pt idx="882">
                  <c:v>8.3696595799999987</c:v>
                </c:pt>
                <c:pt idx="883">
                  <c:v>7.8766606300000008</c:v>
                </c:pt>
                <c:pt idx="884">
                  <c:v>8.1988790799999993</c:v>
                </c:pt>
                <c:pt idx="885">
                  <c:v>8.0464975899999995</c:v>
                </c:pt>
                <c:pt idx="886">
                  <c:v>7.8035363900000005</c:v>
                </c:pt>
                <c:pt idx="887">
                  <c:v>7.9412930299999998</c:v>
                </c:pt>
                <c:pt idx="888">
                  <c:v>7.943180110000001</c:v>
                </c:pt>
                <c:pt idx="889">
                  <c:v>7.4067783900000004</c:v>
                </c:pt>
                <c:pt idx="890">
                  <c:v>8.0328162799999987</c:v>
                </c:pt>
                <c:pt idx="891">
                  <c:v>8.0431951999999995</c:v>
                </c:pt>
                <c:pt idx="892">
                  <c:v>8.048384669999999</c:v>
                </c:pt>
                <c:pt idx="893">
                  <c:v>7.9540308000000008</c:v>
                </c:pt>
                <c:pt idx="894">
                  <c:v>7.8752453200000003</c:v>
                </c:pt>
                <c:pt idx="895">
                  <c:v>8.0035665799999993</c:v>
                </c:pt>
                <c:pt idx="896">
                  <c:v>7.8007057699999995</c:v>
                </c:pt>
                <c:pt idx="897">
                  <c:v>7.8176894700000004</c:v>
                </c:pt>
                <c:pt idx="898">
                  <c:v>8.0139455000000002</c:v>
                </c:pt>
                <c:pt idx="899">
                  <c:v>7.9261964100000002</c:v>
                </c:pt>
                <c:pt idx="900">
                  <c:v>8.0809367499999993</c:v>
                </c:pt>
                <c:pt idx="901">
                  <c:v>8.1276419099999995</c:v>
                </c:pt>
                <c:pt idx="902">
                  <c:v>7.8898701700000009</c:v>
                </c:pt>
                <c:pt idx="903">
                  <c:v>8.0785778999999991</c:v>
                </c:pt>
                <c:pt idx="904">
                  <c:v>8.1073558299999995</c:v>
                </c:pt>
                <c:pt idx="905">
                  <c:v>8.220108699999999</c:v>
                </c:pt>
                <c:pt idx="906">
                  <c:v>8.20642739</c:v>
                </c:pt>
                <c:pt idx="907">
                  <c:v>8.1913307699999987</c:v>
                </c:pt>
                <c:pt idx="908">
                  <c:v>8.1936896199999989</c:v>
                </c:pt>
                <c:pt idx="909">
                  <c:v>8.32436972</c:v>
                </c:pt>
                <c:pt idx="910">
                  <c:v>8.3663571899999987</c:v>
                </c:pt>
                <c:pt idx="911">
                  <c:v>8.3970221999999985</c:v>
                </c:pt>
                <c:pt idx="912">
                  <c:v>8.0431951999999995</c:v>
                </c:pt>
                <c:pt idx="913">
                  <c:v>8.5272305299999989</c:v>
                </c:pt>
                <c:pt idx="914">
                  <c:v>8.4522192099999991</c:v>
                </c:pt>
                <c:pt idx="915">
                  <c:v>8.3253132599999997</c:v>
                </c:pt>
                <c:pt idx="916">
                  <c:v>8.4852430600000002</c:v>
                </c:pt>
                <c:pt idx="917">
                  <c:v>8.4942066799999996</c:v>
                </c:pt>
                <c:pt idx="918">
                  <c:v>8.5050573699999994</c:v>
                </c:pt>
                <c:pt idx="919">
                  <c:v>8.6324350899999995</c:v>
                </c:pt>
                <c:pt idx="920">
                  <c:v>8.4668440599999997</c:v>
                </c:pt>
                <c:pt idx="921">
                  <c:v>8.6527211699999995</c:v>
                </c:pt>
                <c:pt idx="922">
                  <c:v>8.7065028699999996</c:v>
                </c:pt>
                <c:pt idx="923">
                  <c:v>8.6621565599999997</c:v>
                </c:pt>
                <c:pt idx="924">
                  <c:v>8.8003849699999996</c:v>
                </c:pt>
                <c:pt idx="925">
                  <c:v>8.2724750899999986</c:v>
                </c:pt>
                <c:pt idx="926">
                  <c:v>8.7654740399999991</c:v>
                </c:pt>
                <c:pt idx="927">
                  <c:v>8.8272758199999988</c:v>
                </c:pt>
                <c:pt idx="928">
                  <c:v>8.8546384399999987</c:v>
                </c:pt>
                <c:pt idx="929">
                  <c:v>8.6329068600000003</c:v>
                </c:pt>
                <c:pt idx="930">
                  <c:v>8.9244602999999998</c:v>
                </c:pt>
                <c:pt idx="931">
                  <c:v>8.8843599099999988</c:v>
                </c:pt>
                <c:pt idx="932">
                  <c:v>8.8654891300000003</c:v>
                </c:pt>
                <c:pt idx="933">
                  <c:v>8.9027589099999993</c:v>
                </c:pt>
                <c:pt idx="934">
                  <c:v>8.8536948999999989</c:v>
                </c:pt>
                <c:pt idx="935">
                  <c:v>8.9617300799999988</c:v>
                </c:pt>
                <c:pt idx="936">
                  <c:v>8.98767739</c:v>
                </c:pt>
                <c:pt idx="937">
                  <c:v>8.9942821599999991</c:v>
                </c:pt>
                <c:pt idx="938">
                  <c:v>8.9905080000000002</c:v>
                </c:pt>
                <c:pt idx="939">
                  <c:v>9.0131529299999986</c:v>
                </c:pt>
                <c:pt idx="940">
                  <c:v>9.0768417899999996</c:v>
                </c:pt>
                <c:pt idx="941">
                  <c:v>9.0093787799999987</c:v>
                </c:pt>
                <c:pt idx="942">
                  <c:v>9.0834465599999987</c:v>
                </c:pt>
                <c:pt idx="943">
                  <c:v>9.0296648599999987</c:v>
                </c:pt>
                <c:pt idx="944">
                  <c:v>9.1254340299999992</c:v>
                </c:pt>
                <c:pt idx="945">
                  <c:v>9.1263775699999989</c:v>
                </c:pt>
                <c:pt idx="946">
                  <c:v>9.1924252800000001</c:v>
                </c:pt>
                <c:pt idx="947">
                  <c:v>9.1877075799999997</c:v>
                </c:pt>
                <c:pt idx="948">
                  <c:v>9.1664779599999999</c:v>
                </c:pt>
                <c:pt idx="949">
                  <c:v>9.2513964399999988</c:v>
                </c:pt>
                <c:pt idx="950">
                  <c:v>9.200445349999999</c:v>
                </c:pt>
                <c:pt idx="951">
                  <c:v>9.1244904899999995</c:v>
                </c:pt>
                <c:pt idx="952">
                  <c:v>9.203747739999999</c:v>
                </c:pt>
                <c:pt idx="953">
                  <c:v>9.2914968299999998</c:v>
                </c:pt>
                <c:pt idx="954">
                  <c:v>9.2348845099999988</c:v>
                </c:pt>
                <c:pt idx="955">
                  <c:v>8.6805555600000002</c:v>
                </c:pt>
                <c:pt idx="956">
                  <c:v>9.3325407599999988</c:v>
                </c:pt>
                <c:pt idx="957">
                  <c:v>9.1735544999999998</c:v>
                </c:pt>
                <c:pt idx="958">
                  <c:v>9.4405759399999987</c:v>
                </c:pt>
                <c:pt idx="959">
                  <c:v>9.3532986099999995</c:v>
                </c:pt>
                <c:pt idx="960">
                  <c:v>9.2891379899999986</c:v>
                </c:pt>
                <c:pt idx="961">
                  <c:v>9.3731129299999996</c:v>
                </c:pt>
                <c:pt idx="962">
                  <c:v>9.3867942399999986</c:v>
                </c:pt>
                <c:pt idx="963">
                  <c:v>9.3476373800000001</c:v>
                </c:pt>
                <c:pt idx="964">
                  <c:v>9.4372735499999987</c:v>
                </c:pt>
                <c:pt idx="965">
                  <c:v>9.4264228599999988</c:v>
                </c:pt>
                <c:pt idx="966">
                  <c:v>9.4504830999999996</c:v>
                </c:pt>
                <c:pt idx="967">
                  <c:v>9.412269779999999</c:v>
                </c:pt>
                <c:pt idx="968">
                  <c:v>9.5372886499999989</c:v>
                </c:pt>
                <c:pt idx="969">
                  <c:v>8.597524159999999</c:v>
                </c:pt>
                <c:pt idx="970">
                  <c:v>9.4396323999999989</c:v>
                </c:pt>
                <c:pt idx="971">
                  <c:v>9.550498189999999</c:v>
                </c:pt>
                <c:pt idx="972">
                  <c:v>9.4674667899999996</c:v>
                </c:pt>
                <c:pt idx="973">
                  <c:v>9.6193765099999986</c:v>
                </c:pt>
                <c:pt idx="974">
                  <c:v>9.1938405799999998</c:v>
                </c:pt>
                <c:pt idx="975">
                  <c:v>9.5745584299999997</c:v>
                </c:pt>
                <c:pt idx="976">
                  <c:v>9.5599335799999992</c:v>
                </c:pt>
                <c:pt idx="977">
                  <c:v>9.5764455000000002</c:v>
                </c:pt>
                <c:pt idx="978">
                  <c:v>9.6821218299999998</c:v>
                </c:pt>
                <c:pt idx="979">
                  <c:v>9.5915421199999997</c:v>
                </c:pt>
                <c:pt idx="980">
                  <c:v>9.6547592099999999</c:v>
                </c:pt>
                <c:pt idx="981">
                  <c:v>9.6080540499999998</c:v>
                </c:pt>
                <c:pt idx="982">
                  <c:v>9.6198482799999994</c:v>
                </c:pt>
                <c:pt idx="983">
                  <c:v>9.6769323699999994</c:v>
                </c:pt>
                <c:pt idx="984">
                  <c:v>9.68825483</c:v>
                </c:pt>
                <c:pt idx="985">
                  <c:v>9.6783476799999999</c:v>
                </c:pt>
                <c:pt idx="986">
                  <c:v>9.6641946000000001</c:v>
                </c:pt>
                <c:pt idx="987">
                  <c:v>9.7179763000000001</c:v>
                </c:pt>
                <c:pt idx="988">
                  <c:v>9.7222222299999999</c:v>
                </c:pt>
                <c:pt idx="989">
                  <c:v>9.8439387099999998</c:v>
                </c:pt>
                <c:pt idx="990">
                  <c:v>9.7977053199999986</c:v>
                </c:pt>
                <c:pt idx="991">
                  <c:v>9.7170327599999986</c:v>
                </c:pt>
                <c:pt idx="992">
                  <c:v>9.7259963799999998</c:v>
                </c:pt>
                <c:pt idx="993">
                  <c:v>9.7297705399999987</c:v>
                </c:pt>
                <c:pt idx="994">
                  <c:v>9.7585484600000001</c:v>
                </c:pt>
                <c:pt idx="995">
                  <c:v>9.7406212299999986</c:v>
                </c:pt>
                <c:pt idx="996">
                  <c:v>9.89017211</c:v>
                </c:pt>
                <c:pt idx="997">
                  <c:v>9.7698709299999997</c:v>
                </c:pt>
                <c:pt idx="998">
                  <c:v>9.7906287799999987</c:v>
                </c:pt>
                <c:pt idx="999">
                  <c:v>9.823180859999999</c:v>
                </c:pt>
                <c:pt idx="1000">
                  <c:v>9.806197169999999</c:v>
                </c:pt>
                <c:pt idx="1001">
                  <c:v>9.2693236799999994</c:v>
                </c:pt>
                <c:pt idx="1002">
                  <c:v>9.8529023299999992</c:v>
                </c:pt>
                <c:pt idx="1003">
                  <c:v>9.6561745199999987</c:v>
                </c:pt>
                <c:pt idx="1004">
                  <c:v>9.98782836</c:v>
                </c:pt>
                <c:pt idx="1005">
                  <c:v>9.9713164299999999</c:v>
                </c:pt>
                <c:pt idx="1006">
                  <c:v>10.01519098</c:v>
                </c:pt>
                <c:pt idx="1007">
                  <c:v>9.9562198099999986</c:v>
                </c:pt>
                <c:pt idx="1008">
                  <c:v>9.9788647399999988</c:v>
                </c:pt>
                <c:pt idx="1009">
                  <c:v>9.961409269999999</c:v>
                </c:pt>
                <c:pt idx="1010">
                  <c:v>10.03925121</c:v>
                </c:pt>
                <c:pt idx="1011">
                  <c:v>10.026513439999999</c:v>
                </c:pt>
                <c:pt idx="1012">
                  <c:v>9.9458408899999995</c:v>
                </c:pt>
                <c:pt idx="1013">
                  <c:v>9.6146588199999989</c:v>
                </c:pt>
                <c:pt idx="1014">
                  <c:v>10.060009059999999</c:v>
                </c:pt>
                <c:pt idx="1015">
                  <c:v>10.075577449999999</c:v>
                </c:pt>
                <c:pt idx="1016">
                  <c:v>9.9958484299999988</c:v>
                </c:pt>
                <c:pt idx="1017">
                  <c:v>10.039722979999999</c:v>
                </c:pt>
                <c:pt idx="1018">
                  <c:v>10.04161006</c:v>
                </c:pt>
                <c:pt idx="1019">
                  <c:v>10.14917346</c:v>
                </c:pt>
                <c:pt idx="1020">
                  <c:v>10.131246229999999</c:v>
                </c:pt>
                <c:pt idx="1021">
                  <c:v>10.13926631</c:v>
                </c:pt>
                <c:pt idx="1022">
                  <c:v>10.141153389999999</c:v>
                </c:pt>
                <c:pt idx="1023">
                  <c:v>9.7576049299999994</c:v>
                </c:pt>
                <c:pt idx="1024">
                  <c:v>10.179366699999999</c:v>
                </c:pt>
                <c:pt idx="1025">
                  <c:v>10.211447009999999</c:v>
                </c:pt>
                <c:pt idx="1026">
                  <c:v>10.175120779999999</c:v>
                </c:pt>
                <c:pt idx="1027">
                  <c:v>9.9368772700000001</c:v>
                </c:pt>
                <c:pt idx="1028">
                  <c:v>10.20484224</c:v>
                </c:pt>
                <c:pt idx="1029">
                  <c:v>10.07840807</c:v>
                </c:pt>
                <c:pt idx="1030">
                  <c:v>10.13690746</c:v>
                </c:pt>
                <c:pt idx="1031">
                  <c:v>9.9014945699999988</c:v>
                </c:pt>
                <c:pt idx="1032">
                  <c:v>10.11803669</c:v>
                </c:pt>
                <c:pt idx="1033">
                  <c:v>10.157665309999999</c:v>
                </c:pt>
                <c:pt idx="1034">
                  <c:v>10.22135417</c:v>
                </c:pt>
                <c:pt idx="1035">
                  <c:v>10.2317331</c:v>
                </c:pt>
                <c:pt idx="1036">
                  <c:v>10.02038044</c:v>
                </c:pt>
                <c:pt idx="1037">
                  <c:v>10.209088169999999</c:v>
                </c:pt>
                <c:pt idx="1038">
                  <c:v>10.29400665</c:v>
                </c:pt>
                <c:pt idx="1039">
                  <c:v>10.23078956</c:v>
                </c:pt>
                <c:pt idx="1040">
                  <c:v>10.316651569999999</c:v>
                </c:pt>
                <c:pt idx="1041">
                  <c:v>10.23975317</c:v>
                </c:pt>
                <c:pt idx="1042">
                  <c:v>10.33740942</c:v>
                </c:pt>
                <c:pt idx="1043">
                  <c:v>9.5320991900000003</c:v>
                </c:pt>
                <c:pt idx="1044">
                  <c:v>10.340240039999999</c:v>
                </c:pt>
                <c:pt idx="1045">
                  <c:v>10.37986866</c:v>
                </c:pt>
                <c:pt idx="1046">
                  <c:v>10.31712334</c:v>
                </c:pt>
                <c:pt idx="1047">
                  <c:v>10.306272649999999</c:v>
                </c:pt>
                <c:pt idx="1048">
                  <c:v>10.20814463</c:v>
                </c:pt>
                <c:pt idx="1049">
                  <c:v>10.434122139999999</c:v>
                </c:pt>
                <c:pt idx="1050">
                  <c:v>10.185027929999999</c:v>
                </c:pt>
                <c:pt idx="1051">
                  <c:v>10.402041819999999</c:v>
                </c:pt>
                <c:pt idx="1052">
                  <c:v>9.7420365399999991</c:v>
                </c:pt>
                <c:pt idx="1053">
                  <c:v>10.3930782</c:v>
                </c:pt>
                <c:pt idx="1054">
                  <c:v>10.420912589999999</c:v>
                </c:pt>
                <c:pt idx="1055">
                  <c:v>10.23975317</c:v>
                </c:pt>
                <c:pt idx="1056">
                  <c:v>10.113318999999999</c:v>
                </c:pt>
                <c:pt idx="1057">
                  <c:v>10.39024759</c:v>
                </c:pt>
                <c:pt idx="1058">
                  <c:v>10.485544989999999</c:v>
                </c:pt>
                <c:pt idx="1059">
                  <c:v>10.332691729999999</c:v>
                </c:pt>
                <c:pt idx="1060">
                  <c:v>10.465258909999999</c:v>
                </c:pt>
                <c:pt idx="1061">
                  <c:v>10.462900059999999</c:v>
                </c:pt>
                <c:pt idx="1062">
                  <c:v>10.343070659999999</c:v>
                </c:pt>
                <c:pt idx="1063">
                  <c:v>10.36194143</c:v>
                </c:pt>
                <c:pt idx="1064">
                  <c:v>9.9557480399999996</c:v>
                </c:pt>
                <c:pt idx="1065">
                  <c:v>10.542157309999999</c:v>
                </c:pt>
                <c:pt idx="1066">
                  <c:v>10.640285329999999</c:v>
                </c:pt>
                <c:pt idx="1067">
                  <c:v>10.38128397</c:v>
                </c:pt>
                <c:pt idx="1068">
                  <c:v>10.57140701</c:v>
                </c:pt>
                <c:pt idx="1069">
                  <c:v>10.511964069999999</c:v>
                </c:pt>
                <c:pt idx="1070">
                  <c:v>10.159080619999999</c:v>
                </c:pt>
                <c:pt idx="1071">
                  <c:v>10.59876963</c:v>
                </c:pt>
                <c:pt idx="1072">
                  <c:v>10.651136019999999</c:v>
                </c:pt>
                <c:pt idx="1073">
                  <c:v>10.60726148</c:v>
                </c:pt>
                <c:pt idx="1074">
                  <c:v>10.642172409999999</c:v>
                </c:pt>
                <c:pt idx="1075">
                  <c:v>10.661514949999999</c:v>
                </c:pt>
                <c:pt idx="1076">
                  <c:v>10.63745471</c:v>
                </c:pt>
                <c:pt idx="1077">
                  <c:v>10.60631794</c:v>
                </c:pt>
                <c:pt idx="1078">
                  <c:v>10.639813559999999</c:v>
                </c:pt>
                <c:pt idx="1079">
                  <c:v>10.72803442</c:v>
                </c:pt>
                <c:pt idx="1080">
                  <c:v>10.538854929999999</c:v>
                </c:pt>
                <c:pt idx="1081">
                  <c:v>10.592164859999999</c:v>
                </c:pt>
                <c:pt idx="1082">
                  <c:v>10.58603186</c:v>
                </c:pt>
                <c:pt idx="1083">
                  <c:v>10.75964297</c:v>
                </c:pt>
                <c:pt idx="1084">
                  <c:v>10.75256643</c:v>
                </c:pt>
                <c:pt idx="1085">
                  <c:v>10.73133681</c:v>
                </c:pt>
                <c:pt idx="1086">
                  <c:v>10.63368056</c:v>
                </c:pt>
                <c:pt idx="1087">
                  <c:v>10.685575179999999</c:v>
                </c:pt>
                <c:pt idx="1088">
                  <c:v>10.41902552</c:v>
                </c:pt>
                <c:pt idx="1089">
                  <c:v>10.40251359</c:v>
                </c:pt>
                <c:pt idx="1090">
                  <c:v>10.804932819999999</c:v>
                </c:pt>
                <c:pt idx="1091">
                  <c:v>10.72426027</c:v>
                </c:pt>
                <c:pt idx="1092">
                  <c:v>10.84408968</c:v>
                </c:pt>
                <c:pt idx="1093">
                  <c:v>10.690292879999999</c:v>
                </c:pt>
                <c:pt idx="1094">
                  <c:v>10.888907759999999</c:v>
                </c:pt>
                <c:pt idx="1095">
                  <c:v>10.88843599</c:v>
                </c:pt>
                <c:pt idx="1096">
                  <c:v>10.841730829999999</c:v>
                </c:pt>
                <c:pt idx="1097">
                  <c:v>10.85399683</c:v>
                </c:pt>
                <c:pt idx="1098">
                  <c:v>10.69076465</c:v>
                </c:pt>
                <c:pt idx="1099">
                  <c:v>10.855412139999999</c:v>
                </c:pt>
                <c:pt idx="1100">
                  <c:v>10.86956522</c:v>
                </c:pt>
                <c:pt idx="1101">
                  <c:v>10.835597829999999</c:v>
                </c:pt>
                <c:pt idx="1102">
                  <c:v>10.840315519999999</c:v>
                </c:pt>
                <c:pt idx="1103">
                  <c:v>10.848335599999999</c:v>
                </c:pt>
                <c:pt idx="1104">
                  <c:v>10.7421875</c:v>
                </c:pt>
                <c:pt idx="1105">
                  <c:v>10.79219505</c:v>
                </c:pt>
                <c:pt idx="1106">
                  <c:v>10.76341712</c:v>
                </c:pt>
                <c:pt idx="1107">
                  <c:v>10.86343222</c:v>
                </c:pt>
                <c:pt idx="1108">
                  <c:v>9.9859412799999987</c:v>
                </c:pt>
                <c:pt idx="1109">
                  <c:v>10.889379529999999</c:v>
                </c:pt>
                <c:pt idx="1110">
                  <c:v>10.8714523</c:v>
                </c:pt>
                <c:pt idx="1111">
                  <c:v>10.863903989999999</c:v>
                </c:pt>
                <c:pt idx="1112">
                  <c:v>10.8422026</c:v>
                </c:pt>
                <c:pt idx="1113">
                  <c:v>10.150588769999999</c:v>
                </c:pt>
                <c:pt idx="1114">
                  <c:v>10.93372585</c:v>
                </c:pt>
                <c:pt idx="1115">
                  <c:v>10.925234</c:v>
                </c:pt>
                <c:pt idx="1116">
                  <c:v>10.084069299999999</c:v>
                </c:pt>
                <c:pt idx="1117">
                  <c:v>10.936556469999999</c:v>
                </c:pt>
                <c:pt idx="1118">
                  <c:v>11.028551479999999</c:v>
                </c:pt>
                <c:pt idx="1119">
                  <c:v>10.78936444</c:v>
                </c:pt>
                <c:pt idx="1120">
                  <c:v>10.88277476</c:v>
                </c:pt>
                <c:pt idx="1121">
                  <c:v>10.97193916</c:v>
                </c:pt>
                <c:pt idx="1122">
                  <c:v>10.81436821</c:v>
                </c:pt>
                <c:pt idx="1123">
                  <c:v>10.86248868</c:v>
                </c:pt>
                <c:pt idx="1124">
                  <c:v>10.802102209999999</c:v>
                </c:pt>
                <c:pt idx="1125">
                  <c:v>10.755868809999999</c:v>
                </c:pt>
                <c:pt idx="1126">
                  <c:v>10.791251509999999</c:v>
                </c:pt>
                <c:pt idx="1127">
                  <c:v>10.953068389999999</c:v>
                </c:pt>
                <c:pt idx="1128">
                  <c:v>10.897399609999999</c:v>
                </c:pt>
                <c:pt idx="1129">
                  <c:v>10.872395839999999</c:v>
                </c:pt>
                <c:pt idx="1130">
                  <c:v>10.734167429999999</c:v>
                </c:pt>
                <c:pt idx="1131">
                  <c:v>10.804461049999999</c:v>
                </c:pt>
                <c:pt idx="1132">
                  <c:v>10.68934934</c:v>
                </c:pt>
                <c:pt idx="1133">
                  <c:v>10.938915309999999</c:v>
                </c:pt>
                <c:pt idx="1134">
                  <c:v>10.906834999999999</c:v>
                </c:pt>
                <c:pt idx="1135">
                  <c:v>11.015341939999999</c:v>
                </c:pt>
                <c:pt idx="1136">
                  <c:v>11.028551479999999</c:v>
                </c:pt>
                <c:pt idx="1137">
                  <c:v>10.987035779999999</c:v>
                </c:pt>
                <c:pt idx="1138">
                  <c:v>10.98231809</c:v>
                </c:pt>
                <c:pt idx="1139">
                  <c:v>11.0667648</c:v>
                </c:pt>
                <c:pt idx="1140">
                  <c:v>11.00401948</c:v>
                </c:pt>
                <c:pt idx="1141">
                  <c:v>11.02194671</c:v>
                </c:pt>
                <c:pt idx="1142">
                  <c:v>11.018644329999999</c:v>
                </c:pt>
                <c:pt idx="1143">
                  <c:v>11.06204711</c:v>
                </c:pt>
                <c:pt idx="1144">
                  <c:v>10.722373189999999</c:v>
                </c:pt>
                <c:pt idx="1145">
                  <c:v>11.095070959999999</c:v>
                </c:pt>
                <c:pt idx="1146">
                  <c:v>11.10639342</c:v>
                </c:pt>
                <c:pt idx="1147">
                  <c:v>11.16111866</c:v>
                </c:pt>
                <c:pt idx="1148">
                  <c:v>11.11111111</c:v>
                </c:pt>
                <c:pt idx="1149">
                  <c:v>11.000245319999999</c:v>
                </c:pt>
                <c:pt idx="1150">
                  <c:v>11.13988904</c:v>
                </c:pt>
                <c:pt idx="1151">
                  <c:v>11.122433579999999</c:v>
                </c:pt>
                <c:pt idx="1152">
                  <c:v>11.089881499999999</c:v>
                </c:pt>
                <c:pt idx="1153">
                  <c:v>11.06912365</c:v>
                </c:pt>
                <c:pt idx="1154">
                  <c:v>10.828049519999999</c:v>
                </c:pt>
                <c:pt idx="1155">
                  <c:v>11.2620773</c:v>
                </c:pt>
                <c:pt idx="1156">
                  <c:v>11.101203959999999</c:v>
                </c:pt>
                <c:pt idx="1157">
                  <c:v>10.87050876</c:v>
                </c:pt>
                <c:pt idx="1158">
                  <c:v>11.202162589999999</c:v>
                </c:pt>
                <c:pt idx="1159">
                  <c:v>11.22339221</c:v>
                </c:pt>
                <c:pt idx="1160">
                  <c:v>11.16111866</c:v>
                </c:pt>
                <c:pt idx="1161">
                  <c:v>11.261605529999999</c:v>
                </c:pt>
              </c:numCache>
            </c:numRef>
          </c:yVal>
          <c:smooth val="0"/>
        </c:ser>
        <c:ser>
          <c:idx val="2"/>
          <c:order val="1"/>
          <c:tx>
            <c:v>Octylphenol</c:v>
          </c:tx>
          <c:spPr>
            <a:ln w="50800" cap="rnd">
              <a:solidFill>
                <a:schemeClr val="accent3"/>
              </a:solidFill>
              <a:round/>
            </a:ln>
            <a:effectLst/>
          </c:spPr>
          <c:marker>
            <c:symbol val="none"/>
          </c:marker>
          <c:xVal>
            <c:numRef>
              <c:f>工作表1!$S$2:$S$1180</c:f>
              <c:numCache>
                <c:formatCode>General</c:formatCode>
                <c:ptCount val="1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610</c:v>
                </c:pt>
                <c:pt idx="611">
                  <c:v>611</c:v>
                </c:pt>
                <c:pt idx="612">
                  <c:v>612</c:v>
                </c:pt>
                <c:pt idx="613">
                  <c:v>613</c:v>
                </c:pt>
                <c:pt idx="614">
                  <c:v>614</c:v>
                </c:pt>
                <c:pt idx="615">
                  <c:v>615</c:v>
                </c:pt>
                <c:pt idx="616">
                  <c:v>616</c:v>
                </c:pt>
                <c:pt idx="617">
                  <c:v>617</c:v>
                </c:pt>
                <c:pt idx="618">
                  <c:v>618</c:v>
                </c:pt>
                <c:pt idx="619">
                  <c:v>619</c:v>
                </c:pt>
                <c:pt idx="620">
                  <c:v>620</c:v>
                </c:pt>
                <c:pt idx="621">
                  <c:v>621</c:v>
                </c:pt>
                <c:pt idx="622">
                  <c:v>622</c:v>
                </c:pt>
                <c:pt idx="623">
                  <c:v>623</c:v>
                </c:pt>
                <c:pt idx="624">
                  <c:v>624</c:v>
                </c:pt>
                <c:pt idx="625">
                  <c:v>625</c:v>
                </c:pt>
                <c:pt idx="626">
                  <c:v>626</c:v>
                </c:pt>
                <c:pt idx="627">
                  <c:v>627</c:v>
                </c:pt>
                <c:pt idx="628">
                  <c:v>628</c:v>
                </c:pt>
                <c:pt idx="629">
                  <c:v>629</c:v>
                </c:pt>
                <c:pt idx="630">
                  <c:v>630</c:v>
                </c:pt>
                <c:pt idx="631">
                  <c:v>631</c:v>
                </c:pt>
                <c:pt idx="632">
                  <c:v>632</c:v>
                </c:pt>
                <c:pt idx="633">
                  <c:v>633</c:v>
                </c:pt>
                <c:pt idx="634">
                  <c:v>634</c:v>
                </c:pt>
                <c:pt idx="635">
                  <c:v>635</c:v>
                </c:pt>
                <c:pt idx="636">
                  <c:v>636</c:v>
                </c:pt>
                <c:pt idx="637">
                  <c:v>637</c:v>
                </c:pt>
                <c:pt idx="638">
                  <c:v>638</c:v>
                </c:pt>
                <c:pt idx="639">
                  <c:v>639</c:v>
                </c:pt>
                <c:pt idx="640">
                  <c:v>640</c:v>
                </c:pt>
                <c:pt idx="641">
                  <c:v>641</c:v>
                </c:pt>
                <c:pt idx="642">
                  <c:v>642</c:v>
                </c:pt>
                <c:pt idx="643">
                  <c:v>643</c:v>
                </c:pt>
                <c:pt idx="644">
                  <c:v>644</c:v>
                </c:pt>
                <c:pt idx="645">
                  <c:v>645</c:v>
                </c:pt>
                <c:pt idx="646">
                  <c:v>646</c:v>
                </c:pt>
                <c:pt idx="647">
                  <c:v>647</c:v>
                </c:pt>
                <c:pt idx="648">
                  <c:v>648</c:v>
                </c:pt>
                <c:pt idx="649">
                  <c:v>649</c:v>
                </c:pt>
                <c:pt idx="650">
                  <c:v>650</c:v>
                </c:pt>
                <c:pt idx="651">
                  <c:v>651</c:v>
                </c:pt>
                <c:pt idx="652">
                  <c:v>652</c:v>
                </c:pt>
                <c:pt idx="653">
                  <c:v>653</c:v>
                </c:pt>
                <c:pt idx="654">
                  <c:v>654</c:v>
                </c:pt>
                <c:pt idx="655">
                  <c:v>655</c:v>
                </c:pt>
                <c:pt idx="656">
                  <c:v>656</c:v>
                </c:pt>
                <c:pt idx="657">
                  <c:v>657</c:v>
                </c:pt>
                <c:pt idx="658">
                  <c:v>658</c:v>
                </c:pt>
                <c:pt idx="659">
                  <c:v>659</c:v>
                </c:pt>
                <c:pt idx="660">
                  <c:v>660</c:v>
                </c:pt>
                <c:pt idx="661">
                  <c:v>661</c:v>
                </c:pt>
                <c:pt idx="662">
                  <c:v>662</c:v>
                </c:pt>
                <c:pt idx="663">
                  <c:v>663</c:v>
                </c:pt>
                <c:pt idx="664">
                  <c:v>664</c:v>
                </c:pt>
                <c:pt idx="665">
                  <c:v>665</c:v>
                </c:pt>
                <c:pt idx="666">
                  <c:v>666</c:v>
                </c:pt>
                <c:pt idx="667">
                  <c:v>667</c:v>
                </c:pt>
                <c:pt idx="668">
                  <c:v>668</c:v>
                </c:pt>
                <c:pt idx="669">
                  <c:v>669</c:v>
                </c:pt>
                <c:pt idx="670">
                  <c:v>670</c:v>
                </c:pt>
                <c:pt idx="671">
                  <c:v>671</c:v>
                </c:pt>
                <c:pt idx="672">
                  <c:v>672</c:v>
                </c:pt>
                <c:pt idx="673">
                  <c:v>673</c:v>
                </c:pt>
                <c:pt idx="674">
                  <c:v>674</c:v>
                </c:pt>
                <c:pt idx="675">
                  <c:v>675</c:v>
                </c:pt>
                <c:pt idx="676">
                  <c:v>676</c:v>
                </c:pt>
                <c:pt idx="677">
                  <c:v>677</c:v>
                </c:pt>
                <c:pt idx="678">
                  <c:v>678</c:v>
                </c:pt>
                <c:pt idx="679">
                  <c:v>679</c:v>
                </c:pt>
                <c:pt idx="680">
                  <c:v>680</c:v>
                </c:pt>
                <c:pt idx="681">
                  <c:v>831.25900000000001</c:v>
                </c:pt>
                <c:pt idx="682">
                  <c:v>832.25900000000001</c:v>
                </c:pt>
                <c:pt idx="683">
                  <c:v>833.25900000000001</c:v>
                </c:pt>
                <c:pt idx="684">
                  <c:v>834.25900000000001</c:v>
                </c:pt>
                <c:pt idx="685">
                  <c:v>835.25900000000001</c:v>
                </c:pt>
                <c:pt idx="686">
                  <c:v>836.25900000000001</c:v>
                </c:pt>
                <c:pt idx="687">
                  <c:v>837.25900000000001</c:v>
                </c:pt>
                <c:pt idx="688">
                  <c:v>838.25900000000001</c:v>
                </c:pt>
                <c:pt idx="689">
                  <c:v>839.25900000000001</c:v>
                </c:pt>
                <c:pt idx="690">
                  <c:v>840.25900000000001</c:v>
                </c:pt>
                <c:pt idx="691">
                  <c:v>841.25900000000001</c:v>
                </c:pt>
                <c:pt idx="692">
                  <c:v>842.25900000000001</c:v>
                </c:pt>
                <c:pt idx="693">
                  <c:v>843.25900000000001</c:v>
                </c:pt>
                <c:pt idx="694">
                  <c:v>844.25900000000001</c:v>
                </c:pt>
                <c:pt idx="695">
                  <c:v>845.25900000000001</c:v>
                </c:pt>
                <c:pt idx="696">
                  <c:v>846.25900000000001</c:v>
                </c:pt>
                <c:pt idx="697">
                  <c:v>847.25900000000001</c:v>
                </c:pt>
                <c:pt idx="698">
                  <c:v>848.25900000000001</c:v>
                </c:pt>
                <c:pt idx="699">
                  <c:v>849.25900000000001</c:v>
                </c:pt>
                <c:pt idx="700">
                  <c:v>850.25900000000001</c:v>
                </c:pt>
                <c:pt idx="701">
                  <c:v>851.25900000000001</c:v>
                </c:pt>
                <c:pt idx="702">
                  <c:v>852.25900000000001</c:v>
                </c:pt>
                <c:pt idx="703">
                  <c:v>853.25900000000001</c:v>
                </c:pt>
                <c:pt idx="704">
                  <c:v>854.25900000000001</c:v>
                </c:pt>
                <c:pt idx="705">
                  <c:v>855.25900000000001</c:v>
                </c:pt>
                <c:pt idx="706">
                  <c:v>856.25900000000001</c:v>
                </c:pt>
                <c:pt idx="707">
                  <c:v>857.25900000000001</c:v>
                </c:pt>
                <c:pt idx="708">
                  <c:v>858.25900000000001</c:v>
                </c:pt>
                <c:pt idx="709">
                  <c:v>859.25900000000001</c:v>
                </c:pt>
                <c:pt idx="710">
                  <c:v>860.25900000000001</c:v>
                </c:pt>
                <c:pt idx="711">
                  <c:v>861.25900000000001</c:v>
                </c:pt>
                <c:pt idx="712">
                  <c:v>862.25900000000001</c:v>
                </c:pt>
                <c:pt idx="713">
                  <c:v>863.25900000000001</c:v>
                </c:pt>
                <c:pt idx="714">
                  <c:v>864.25900000000001</c:v>
                </c:pt>
                <c:pt idx="715">
                  <c:v>865.25900000000001</c:v>
                </c:pt>
                <c:pt idx="716">
                  <c:v>866.25900000000001</c:v>
                </c:pt>
                <c:pt idx="717">
                  <c:v>867.25900000000001</c:v>
                </c:pt>
                <c:pt idx="718">
                  <c:v>868.25900000000001</c:v>
                </c:pt>
                <c:pt idx="719">
                  <c:v>869.25900000000001</c:v>
                </c:pt>
                <c:pt idx="720">
                  <c:v>870.25900000000001</c:v>
                </c:pt>
                <c:pt idx="721">
                  <c:v>871.25900000000001</c:v>
                </c:pt>
                <c:pt idx="722">
                  <c:v>872.25900000000001</c:v>
                </c:pt>
                <c:pt idx="723">
                  <c:v>873.25900000000001</c:v>
                </c:pt>
                <c:pt idx="724">
                  <c:v>874.25900000000001</c:v>
                </c:pt>
                <c:pt idx="725">
                  <c:v>875.25900000000001</c:v>
                </c:pt>
                <c:pt idx="726">
                  <c:v>876.25900000000001</c:v>
                </c:pt>
                <c:pt idx="727">
                  <c:v>877.25900000000001</c:v>
                </c:pt>
                <c:pt idx="728">
                  <c:v>878.25900000000001</c:v>
                </c:pt>
                <c:pt idx="729">
                  <c:v>879.25900000000001</c:v>
                </c:pt>
                <c:pt idx="730">
                  <c:v>880.25900000000001</c:v>
                </c:pt>
                <c:pt idx="731">
                  <c:v>881.25900000000001</c:v>
                </c:pt>
                <c:pt idx="732">
                  <c:v>882.25900000000001</c:v>
                </c:pt>
                <c:pt idx="733">
                  <c:v>883.25900000000001</c:v>
                </c:pt>
                <c:pt idx="734">
                  <c:v>884.25900000000001</c:v>
                </c:pt>
                <c:pt idx="735">
                  <c:v>885.25900000000001</c:v>
                </c:pt>
                <c:pt idx="736">
                  <c:v>886.25900000000001</c:v>
                </c:pt>
                <c:pt idx="737">
                  <c:v>887.25900000000001</c:v>
                </c:pt>
                <c:pt idx="738">
                  <c:v>888.25900000000001</c:v>
                </c:pt>
                <c:pt idx="739">
                  <c:v>889.25900000000001</c:v>
                </c:pt>
                <c:pt idx="740">
                  <c:v>890.25900000000001</c:v>
                </c:pt>
                <c:pt idx="741">
                  <c:v>891.25900000000001</c:v>
                </c:pt>
                <c:pt idx="742">
                  <c:v>892.25900000000001</c:v>
                </c:pt>
                <c:pt idx="743">
                  <c:v>893.25900000000001</c:v>
                </c:pt>
                <c:pt idx="744">
                  <c:v>894.25900000000001</c:v>
                </c:pt>
                <c:pt idx="745">
                  <c:v>895.25900000000001</c:v>
                </c:pt>
                <c:pt idx="746">
                  <c:v>896.25900000000001</c:v>
                </c:pt>
                <c:pt idx="747">
                  <c:v>897.25900000000001</c:v>
                </c:pt>
                <c:pt idx="748">
                  <c:v>898.25900000000001</c:v>
                </c:pt>
                <c:pt idx="749">
                  <c:v>899.25900000000001</c:v>
                </c:pt>
                <c:pt idx="750">
                  <c:v>900.25900000000001</c:v>
                </c:pt>
                <c:pt idx="751">
                  <c:v>901.25900000000001</c:v>
                </c:pt>
                <c:pt idx="752">
                  <c:v>902.25900000000001</c:v>
                </c:pt>
                <c:pt idx="753">
                  <c:v>903.25900000000001</c:v>
                </c:pt>
                <c:pt idx="754">
                  <c:v>904.25900000000001</c:v>
                </c:pt>
                <c:pt idx="755">
                  <c:v>905.25900000000001</c:v>
                </c:pt>
                <c:pt idx="756">
                  <c:v>906.25900000000001</c:v>
                </c:pt>
                <c:pt idx="757">
                  <c:v>907.25900000000001</c:v>
                </c:pt>
                <c:pt idx="758">
                  <c:v>908.25900000000001</c:v>
                </c:pt>
                <c:pt idx="759">
                  <c:v>909.25900000000001</c:v>
                </c:pt>
                <c:pt idx="760">
                  <c:v>910.25900000000001</c:v>
                </c:pt>
                <c:pt idx="761">
                  <c:v>911.25900000000001</c:v>
                </c:pt>
                <c:pt idx="762">
                  <c:v>912.25900000000001</c:v>
                </c:pt>
                <c:pt idx="763">
                  <c:v>913.25900000000001</c:v>
                </c:pt>
                <c:pt idx="764">
                  <c:v>914.25900000000001</c:v>
                </c:pt>
                <c:pt idx="765">
                  <c:v>915.25900000000001</c:v>
                </c:pt>
                <c:pt idx="766">
                  <c:v>916.25900000000001</c:v>
                </c:pt>
                <c:pt idx="767">
                  <c:v>917.25900000000001</c:v>
                </c:pt>
                <c:pt idx="768">
                  <c:v>918.25900000000001</c:v>
                </c:pt>
                <c:pt idx="769">
                  <c:v>919.25900000000001</c:v>
                </c:pt>
                <c:pt idx="770">
                  <c:v>920.25900000000001</c:v>
                </c:pt>
                <c:pt idx="771">
                  <c:v>921.25900000000001</c:v>
                </c:pt>
                <c:pt idx="772">
                  <c:v>922.25900000000001</c:v>
                </c:pt>
                <c:pt idx="773">
                  <c:v>923.25900000000001</c:v>
                </c:pt>
                <c:pt idx="774">
                  <c:v>924.25900000000001</c:v>
                </c:pt>
                <c:pt idx="775">
                  <c:v>925.25900000000001</c:v>
                </c:pt>
                <c:pt idx="776">
                  <c:v>926.25900000000001</c:v>
                </c:pt>
                <c:pt idx="777">
                  <c:v>927.25900000000001</c:v>
                </c:pt>
                <c:pt idx="778">
                  <c:v>928.25900000000001</c:v>
                </c:pt>
                <c:pt idx="779">
                  <c:v>929.25900000000001</c:v>
                </c:pt>
                <c:pt idx="780">
                  <c:v>930.25900000000001</c:v>
                </c:pt>
                <c:pt idx="781">
                  <c:v>931.25900000000001</c:v>
                </c:pt>
                <c:pt idx="782">
                  <c:v>932.25900000000001</c:v>
                </c:pt>
                <c:pt idx="783">
                  <c:v>933.25900000000001</c:v>
                </c:pt>
                <c:pt idx="784">
                  <c:v>934.25900000000001</c:v>
                </c:pt>
                <c:pt idx="785">
                  <c:v>935.25900000000001</c:v>
                </c:pt>
                <c:pt idx="786">
                  <c:v>936.25900000000001</c:v>
                </c:pt>
                <c:pt idx="787">
                  <c:v>937.25900000000001</c:v>
                </c:pt>
                <c:pt idx="788">
                  <c:v>938.25900000000001</c:v>
                </c:pt>
                <c:pt idx="789">
                  <c:v>939.25900000000001</c:v>
                </c:pt>
                <c:pt idx="790">
                  <c:v>940.25900000000001</c:v>
                </c:pt>
                <c:pt idx="791">
                  <c:v>941.25900000000001</c:v>
                </c:pt>
                <c:pt idx="792">
                  <c:v>942.25900000000001</c:v>
                </c:pt>
                <c:pt idx="793">
                  <c:v>943.25900000000001</c:v>
                </c:pt>
                <c:pt idx="794">
                  <c:v>944.25900000000001</c:v>
                </c:pt>
                <c:pt idx="795">
                  <c:v>945.25900000000001</c:v>
                </c:pt>
                <c:pt idx="796">
                  <c:v>946.25900000000001</c:v>
                </c:pt>
                <c:pt idx="797">
                  <c:v>947.25900000000001</c:v>
                </c:pt>
                <c:pt idx="798">
                  <c:v>948.25900000000001</c:v>
                </c:pt>
                <c:pt idx="799">
                  <c:v>949.25900000000001</c:v>
                </c:pt>
                <c:pt idx="800">
                  <c:v>950.25900000000001</c:v>
                </c:pt>
                <c:pt idx="801">
                  <c:v>951.25900000000001</c:v>
                </c:pt>
                <c:pt idx="802">
                  <c:v>952.25900000000001</c:v>
                </c:pt>
                <c:pt idx="803">
                  <c:v>953.25900000000001</c:v>
                </c:pt>
                <c:pt idx="804">
                  <c:v>954.25900000000001</c:v>
                </c:pt>
                <c:pt idx="805">
                  <c:v>955.25900000000001</c:v>
                </c:pt>
                <c:pt idx="806">
                  <c:v>956.25900000000001</c:v>
                </c:pt>
                <c:pt idx="807">
                  <c:v>957.25900000000001</c:v>
                </c:pt>
                <c:pt idx="808">
                  <c:v>958.25900000000001</c:v>
                </c:pt>
                <c:pt idx="809">
                  <c:v>959.25900000000001</c:v>
                </c:pt>
                <c:pt idx="810">
                  <c:v>960.25900000000001</c:v>
                </c:pt>
                <c:pt idx="811">
                  <c:v>961.25900000000001</c:v>
                </c:pt>
                <c:pt idx="812">
                  <c:v>962.25900000000001</c:v>
                </c:pt>
                <c:pt idx="813">
                  <c:v>963.25900000000001</c:v>
                </c:pt>
                <c:pt idx="814">
                  <c:v>964.25900000000001</c:v>
                </c:pt>
                <c:pt idx="815">
                  <c:v>965.25900000000001</c:v>
                </c:pt>
                <c:pt idx="816">
                  <c:v>966.25900000000001</c:v>
                </c:pt>
                <c:pt idx="817">
                  <c:v>967.25900000000001</c:v>
                </c:pt>
                <c:pt idx="818">
                  <c:v>968.25900000000001</c:v>
                </c:pt>
                <c:pt idx="819">
                  <c:v>969.25900000000001</c:v>
                </c:pt>
                <c:pt idx="820">
                  <c:v>970.25900000000001</c:v>
                </c:pt>
                <c:pt idx="821">
                  <c:v>971.25900000000001</c:v>
                </c:pt>
                <c:pt idx="822">
                  <c:v>972.25900000000001</c:v>
                </c:pt>
                <c:pt idx="823">
                  <c:v>973.25900000000001</c:v>
                </c:pt>
                <c:pt idx="824">
                  <c:v>974.25900000000001</c:v>
                </c:pt>
                <c:pt idx="825">
                  <c:v>975.25900000000001</c:v>
                </c:pt>
                <c:pt idx="826">
                  <c:v>976.25900000000001</c:v>
                </c:pt>
                <c:pt idx="827">
                  <c:v>977.25900000000001</c:v>
                </c:pt>
                <c:pt idx="828">
                  <c:v>978.25900000000001</c:v>
                </c:pt>
                <c:pt idx="829">
                  <c:v>979.25900000000001</c:v>
                </c:pt>
                <c:pt idx="830">
                  <c:v>980.25900000000001</c:v>
                </c:pt>
                <c:pt idx="831">
                  <c:v>981.25900000000001</c:v>
                </c:pt>
                <c:pt idx="832">
                  <c:v>982.25900000000001</c:v>
                </c:pt>
                <c:pt idx="833">
                  <c:v>983.25900000000001</c:v>
                </c:pt>
                <c:pt idx="834">
                  <c:v>984.25900000000001</c:v>
                </c:pt>
                <c:pt idx="835">
                  <c:v>985.25900000000001</c:v>
                </c:pt>
                <c:pt idx="836">
                  <c:v>986.25900000000001</c:v>
                </c:pt>
                <c:pt idx="837">
                  <c:v>987.25900000000001</c:v>
                </c:pt>
                <c:pt idx="838">
                  <c:v>988.25900000000001</c:v>
                </c:pt>
                <c:pt idx="839">
                  <c:v>989.25900000000001</c:v>
                </c:pt>
                <c:pt idx="840">
                  <c:v>990.25900000000001</c:v>
                </c:pt>
                <c:pt idx="841">
                  <c:v>991.25900000000001</c:v>
                </c:pt>
                <c:pt idx="842">
                  <c:v>992.25900000000001</c:v>
                </c:pt>
                <c:pt idx="843">
                  <c:v>993.25900000000001</c:v>
                </c:pt>
                <c:pt idx="844">
                  <c:v>994.25900000000001</c:v>
                </c:pt>
                <c:pt idx="845">
                  <c:v>995.25900000000001</c:v>
                </c:pt>
                <c:pt idx="846">
                  <c:v>996.25900000000001</c:v>
                </c:pt>
                <c:pt idx="847">
                  <c:v>997.25900000000001</c:v>
                </c:pt>
                <c:pt idx="848">
                  <c:v>998.25900000000001</c:v>
                </c:pt>
                <c:pt idx="849">
                  <c:v>999.25900000000001</c:v>
                </c:pt>
                <c:pt idx="850">
                  <c:v>1000.259</c:v>
                </c:pt>
                <c:pt idx="851">
                  <c:v>1001.259</c:v>
                </c:pt>
                <c:pt idx="852">
                  <c:v>1002.259</c:v>
                </c:pt>
                <c:pt idx="853">
                  <c:v>1003.259</c:v>
                </c:pt>
                <c:pt idx="854">
                  <c:v>1004.259</c:v>
                </c:pt>
                <c:pt idx="855">
                  <c:v>1005.259</c:v>
                </c:pt>
                <c:pt idx="856">
                  <c:v>1006.259</c:v>
                </c:pt>
                <c:pt idx="857">
                  <c:v>1007.259</c:v>
                </c:pt>
                <c:pt idx="858">
                  <c:v>1008.259</c:v>
                </c:pt>
                <c:pt idx="859">
                  <c:v>1009.259</c:v>
                </c:pt>
                <c:pt idx="860">
                  <c:v>1010.259</c:v>
                </c:pt>
                <c:pt idx="861">
                  <c:v>1011.259</c:v>
                </c:pt>
                <c:pt idx="862">
                  <c:v>1012.259</c:v>
                </c:pt>
                <c:pt idx="863">
                  <c:v>1013.259</c:v>
                </c:pt>
                <c:pt idx="864">
                  <c:v>1014.259</c:v>
                </c:pt>
                <c:pt idx="865">
                  <c:v>1015.259</c:v>
                </c:pt>
                <c:pt idx="866">
                  <c:v>1016.259</c:v>
                </c:pt>
                <c:pt idx="867">
                  <c:v>1017.259</c:v>
                </c:pt>
                <c:pt idx="868">
                  <c:v>1018.259</c:v>
                </c:pt>
                <c:pt idx="869">
                  <c:v>1019.259</c:v>
                </c:pt>
                <c:pt idx="870">
                  <c:v>1020.259</c:v>
                </c:pt>
                <c:pt idx="871">
                  <c:v>1021.259</c:v>
                </c:pt>
                <c:pt idx="872">
                  <c:v>1022.259</c:v>
                </c:pt>
                <c:pt idx="873">
                  <c:v>1023.259</c:v>
                </c:pt>
                <c:pt idx="874">
                  <c:v>1024.259</c:v>
                </c:pt>
                <c:pt idx="875">
                  <c:v>1025.259</c:v>
                </c:pt>
                <c:pt idx="876">
                  <c:v>1026.259</c:v>
                </c:pt>
                <c:pt idx="877">
                  <c:v>1027.259</c:v>
                </c:pt>
                <c:pt idx="878">
                  <c:v>1028.259</c:v>
                </c:pt>
                <c:pt idx="879">
                  <c:v>1029.259</c:v>
                </c:pt>
                <c:pt idx="880">
                  <c:v>1030.259</c:v>
                </c:pt>
                <c:pt idx="881">
                  <c:v>1031.259</c:v>
                </c:pt>
                <c:pt idx="882">
                  <c:v>1032.259</c:v>
                </c:pt>
                <c:pt idx="883">
                  <c:v>1033.259</c:v>
                </c:pt>
                <c:pt idx="884">
                  <c:v>1034.259</c:v>
                </c:pt>
                <c:pt idx="885">
                  <c:v>1035.259</c:v>
                </c:pt>
                <c:pt idx="886">
                  <c:v>1036.259</c:v>
                </c:pt>
                <c:pt idx="887">
                  <c:v>1037.259</c:v>
                </c:pt>
                <c:pt idx="888">
                  <c:v>1038.259</c:v>
                </c:pt>
                <c:pt idx="889">
                  <c:v>1039.259</c:v>
                </c:pt>
                <c:pt idx="890">
                  <c:v>1040.259</c:v>
                </c:pt>
                <c:pt idx="891">
                  <c:v>1041.259</c:v>
                </c:pt>
                <c:pt idx="892">
                  <c:v>1042.259</c:v>
                </c:pt>
                <c:pt idx="893">
                  <c:v>1043.259</c:v>
                </c:pt>
                <c:pt idx="894">
                  <c:v>1044.259</c:v>
                </c:pt>
                <c:pt idx="895">
                  <c:v>1045.259</c:v>
                </c:pt>
                <c:pt idx="896">
                  <c:v>1046.259</c:v>
                </c:pt>
                <c:pt idx="897">
                  <c:v>1047.259</c:v>
                </c:pt>
                <c:pt idx="898">
                  <c:v>1048.259</c:v>
                </c:pt>
                <c:pt idx="899">
                  <c:v>1049.259</c:v>
                </c:pt>
                <c:pt idx="900">
                  <c:v>1050.259</c:v>
                </c:pt>
                <c:pt idx="901">
                  <c:v>1051.259</c:v>
                </c:pt>
                <c:pt idx="902">
                  <c:v>1052.259</c:v>
                </c:pt>
                <c:pt idx="903">
                  <c:v>1053.259</c:v>
                </c:pt>
                <c:pt idx="904">
                  <c:v>1054.259</c:v>
                </c:pt>
                <c:pt idx="905">
                  <c:v>1055.259</c:v>
                </c:pt>
                <c:pt idx="906">
                  <c:v>1056.259</c:v>
                </c:pt>
                <c:pt idx="907">
                  <c:v>1057.259</c:v>
                </c:pt>
                <c:pt idx="908">
                  <c:v>1058.259</c:v>
                </c:pt>
                <c:pt idx="909">
                  <c:v>1059.259</c:v>
                </c:pt>
                <c:pt idx="910">
                  <c:v>1060.259</c:v>
                </c:pt>
                <c:pt idx="911">
                  <c:v>1061.259</c:v>
                </c:pt>
                <c:pt idx="912">
                  <c:v>1062.259</c:v>
                </c:pt>
                <c:pt idx="913">
                  <c:v>1063.259</c:v>
                </c:pt>
                <c:pt idx="914">
                  <c:v>1064.259</c:v>
                </c:pt>
                <c:pt idx="915">
                  <c:v>1065.259</c:v>
                </c:pt>
                <c:pt idx="916">
                  <c:v>1066.259</c:v>
                </c:pt>
                <c:pt idx="917">
                  <c:v>1067.259</c:v>
                </c:pt>
                <c:pt idx="918">
                  <c:v>1068.259</c:v>
                </c:pt>
                <c:pt idx="919">
                  <c:v>1069.259</c:v>
                </c:pt>
                <c:pt idx="920">
                  <c:v>1070.259</c:v>
                </c:pt>
                <c:pt idx="921">
                  <c:v>1071.259</c:v>
                </c:pt>
                <c:pt idx="922">
                  <c:v>1072.259</c:v>
                </c:pt>
                <c:pt idx="923">
                  <c:v>1073.259</c:v>
                </c:pt>
                <c:pt idx="924">
                  <c:v>1074.259</c:v>
                </c:pt>
                <c:pt idx="925">
                  <c:v>1075.259</c:v>
                </c:pt>
                <c:pt idx="926">
                  <c:v>1076.259</c:v>
                </c:pt>
                <c:pt idx="927">
                  <c:v>1077.259</c:v>
                </c:pt>
                <c:pt idx="928">
                  <c:v>1078.259</c:v>
                </c:pt>
                <c:pt idx="929">
                  <c:v>1079.259</c:v>
                </c:pt>
                <c:pt idx="930">
                  <c:v>1080.259</c:v>
                </c:pt>
                <c:pt idx="931">
                  <c:v>1081.259</c:v>
                </c:pt>
                <c:pt idx="932">
                  <c:v>1082.259</c:v>
                </c:pt>
                <c:pt idx="933">
                  <c:v>1083.259</c:v>
                </c:pt>
                <c:pt idx="934">
                  <c:v>1084.259</c:v>
                </c:pt>
                <c:pt idx="935">
                  <c:v>1085.259</c:v>
                </c:pt>
                <c:pt idx="936">
                  <c:v>1086.259</c:v>
                </c:pt>
                <c:pt idx="937">
                  <c:v>1087.259</c:v>
                </c:pt>
                <c:pt idx="938">
                  <c:v>1088.259</c:v>
                </c:pt>
                <c:pt idx="939">
                  <c:v>1089.259</c:v>
                </c:pt>
                <c:pt idx="940">
                  <c:v>1090.259</c:v>
                </c:pt>
                <c:pt idx="941">
                  <c:v>1091.259</c:v>
                </c:pt>
                <c:pt idx="942">
                  <c:v>1092.259</c:v>
                </c:pt>
                <c:pt idx="943">
                  <c:v>1093.259</c:v>
                </c:pt>
                <c:pt idx="944">
                  <c:v>1094.259</c:v>
                </c:pt>
                <c:pt idx="945">
                  <c:v>1095.259</c:v>
                </c:pt>
                <c:pt idx="946">
                  <c:v>1096.259</c:v>
                </c:pt>
                <c:pt idx="947">
                  <c:v>1097.259</c:v>
                </c:pt>
                <c:pt idx="948">
                  <c:v>1098.259</c:v>
                </c:pt>
                <c:pt idx="949">
                  <c:v>1099.259</c:v>
                </c:pt>
                <c:pt idx="950">
                  <c:v>1100.259</c:v>
                </c:pt>
                <c:pt idx="951">
                  <c:v>1101.259</c:v>
                </c:pt>
                <c:pt idx="952">
                  <c:v>1102.259</c:v>
                </c:pt>
                <c:pt idx="953">
                  <c:v>1103.259</c:v>
                </c:pt>
                <c:pt idx="954">
                  <c:v>1104.259</c:v>
                </c:pt>
                <c:pt idx="955">
                  <c:v>1105.259</c:v>
                </c:pt>
                <c:pt idx="956">
                  <c:v>1106.259</c:v>
                </c:pt>
                <c:pt idx="957">
                  <c:v>1107.259</c:v>
                </c:pt>
                <c:pt idx="958">
                  <c:v>1108.259</c:v>
                </c:pt>
                <c:pt idx="959">
                  <c:v>1109.259</c:v>
                </c:pt>
                <c:pt idx="960">
                  <c:v>1110.259</c:v>
                </c:pt>
                <c:pt idx="961">
                  <c:v>1111.259</c:v>
                </c:pt>
                <c:pt idx="962">
                  <c:v>1112.259</c:v>
                </c:pt>
                <c:pt idx="963">
                  <c:v>1113.259</c:v>
                </c:pt>
                <c:pt idx="964">
                  <c:v>1114.259</c:v>
                </c:pt>
                <c:pt idx="965">
                  <c:v>1115.259</c:v>
                </c:pt>
                <c:pt idx="966">
                  <c:v>1116.259</c:v>
                </c:pt>
                <c:pt idx="967">
                  <c:v>1117.259</c:v>
                </c:pt>
                <c:pt idx="968">
                  <c:v>1118.259</c:v>
                </c:pt>
                <c:pt idx="969">
                  <c:v>1119.259</c:v>
                </c:pt>
                <c:pt idx="970">
                  <c:v>1120.259</c:v>
                </c:pt>
                <c:pt idx="971">
                  <c:v>1121.259</c:v>
                </c:pt>
                <c:pt idx="972">
                  <c:v>1122.259</c:v>
                </c:pt>
                <c:pt idx="973">
                  <c:v>1123.259</c:v>
                </c:pt>
                <c:pt idx="974">
                  <c:v>1124.259</c:v>
                </c:pt>
                <c:pt idx="975">
                  <c:v>1125.259</c:v>
                </c:pt>
                <c:pt idx="976">
                  <c:v>1126.259</c:v>
                </c:pt>
                <c:pt idx="977">
                  <c:v>1127.259</c:v>
                </c:pt>
                <c:pt idx="978">
                  <c:v>1128.259</c:v>
                </c:pt>
                <c:pt idx="979">
                  <c:v>1129.259</c:v>
                </c:pt>
                <c:pt idx="980">
                  <c:v>1130.259</c:v>
                </c:pt>
                <c:pt idx="981">
                  <c:v>1131.259</c:v>
                </c:pt>
                <c:pt idx="982">
                  <c:v>1132.259</c:v>
                </c:pt>
                <c:pt idx="983">
                  <c:v>1133.259</c:v>
                </c:pt>
                <c:pt idx="984">
                  <c:v>1134.259</c:v>
                </c:pt>
                <c:pt idx="985">
                  <c:v>1135.259</c:v>
                </c:pt>
                <c:pt idx="986">
                  <c:v>1136.259</c:v>
                </c:pt>
                <c:pt idx="987">
                  <c:v>1137.259</c:v>
                </c:pt>
                <c:pt idx="988">
                  <c:v>1138.259</c:v>
                </c:pt>
                <c:pt idx="989">
                  <c:v>1139.259</c:v>
                </c:pt>
                <c:pt idx="990">
                  <c:v>1140.259</c:v>
                </c:pt>
                <c:pt idx="991">
                  <c:v>1141.259</c:v>
                </c:pt>
                <c:pt idx="992">
                  <c:v>1142.259</c:v>
                </c:pt>
                <c:pt idx="993">
                  <c:v>1143.259</c:v>
                </c:pt>
                <c:pt idx="994">
                  <c:v>1144.259</c:v>
                </c:pt>
                <c:pt idx="995">
                  <c:v>1145.259</c:v>
                </c:pt>
                <c:pt idx="996">
                  <c:v>1146.259</c:v>
                </c:pt>
                <c:pt idx="997">
                  <c:v>1147.259</c:v>
                </c:pt>
                <c:pt idx="998">
                  <c:v>1148.259</c:v>
                </c:pt>
                <c:pt idx="999">
                  <c:v>1149.259</c:v>
                </c:pt>
                <c:pt idx="1000">
                  <c:v>1150.259</c:v>
                </c:pt>
                <c:pt idx="1001">
                  <c:v>1151.259</c:v>
                </c:pt>
                <c:pt idx="1002">
                  <c:v>1152.259</c:v>
                </c:pt>
                <c:pt idx="1003">
                  <c:v>1153.259</c:v>
                </c:pt>
                <c:pt idx="1004">
                  <c:v>1154.259</c:v>
                </c:pt>
                <c:pt idx="1005">
                  <c:v>1155.259</c:v>
                </c:pt>
                <c:pt idx="1006">
                  <c:v>1156.259</c:v>
                </c:pt>
                <c:pt idx="1007">
                  <c:v>1157.259</c:v>
                </c:pt>
                <c:pt idx="1008">
                  <c:v>1158.259</c:v>
                </c:pt>
                <c:pt idx="1009">
                  <c:v>1159.259</c:v>
                </c:pt>
                <c:pt idx="1010">
                  <c:v>1160.259</c:v>
                </c:pt>
                <c:pt idx="1011">
                  <c:v>1161.259</c:v>
                </c:pt>
                <c:pt idx="1012">
                  <c:v>1162.259</c:v>
                </c:pt>
                <c:pt idx="1013">
                  <c:v>1163.259</c:v>
                </c:pt>
                <c:pt idx="1014">
                  <c:v>1164.259</c:v>
                </c:pt>
                <c:pt idx="1015">
                  <c:v>1165.259</c:v>
                </c:pt>
                <c:pt idx="1016">
                  <c:v>1166.259</c:v>
                </c:pt>
                <c:pt idx="1017">
                  <c:v>1167.259</c:v>
                </c:pt>
                <c:pt idx="1018">
                  <c:v>1168.259</c:v>
                </c:pt>
                <c:pt idx="1019">
                  <c:v>1169.259</c:v>
                </c:pt>
                <c:pt idx="1020">
                  <c:v>1170.259</c:v>
                </c:pt>
                <c:pt idx="1021">
                  <c:v>1171.259</c:v>
                </c:pt>
                <c:pt idx="1022">
                  <c:v>1172.259</c:v>
                </c:pt>
                <c:pt idx="1023">
                  <c:v>1173.259</c:v>
                </c:pt>
                <c:pt idx="1024">
                  <c:v>1174.259</c:v>
                </c:pt>
                <c:pt idx="1025">
                  <c:v>1175.259</c:v>
                </c:pt>
                <c:pt idx="1026">
                  <c:v>1176.259</c:v>
                </c:pt>
                <c:pt idx="1027">
                  <c:v>1177.259</c:v>
                </c:pt>
                <c:pt idx="1028">
                  <c:v>1178.259</c:v>
                </c:pt>
                <c:pt idx="1029">
                  <c:v>1179.259</c:v>
                </c:pt>
                <c:pt idx="1030">
                  <c:v>1180.259</c:v>
                </c:pt>
                <c:pt idx="1031">
                  <c:v>1181.259</c:v>
                </c:pt>
                <c:pt idx="1032">
                  <c:v>1182.259</c:v>
                </c:pt>
                <c:pt idx="1033">
                  <c:v>1183.259</c:v>
                </c:pt>
                <c:pt idx="1034">
                  <c:v>1184.259</c:v>
                </c:pt>
                <c:pt idx="1035">
                  <c:v>1185.259</c:v>
                </c:pt>
                <c:pt idx="1036">
                  <c:v>1186.259</c:v>
                </c:pt>
                <c:pt idx="1037">
                  <c:v>1187.259</c:v>
                </c:pt>
                <c:pt idx="1038">
                  <c:v>1188.259</c:v>
                </c:pt>
                <c:pt idx="1039">
                  <c:v>1189.259</c:v>
                </c:pt>
                <c:pt idx="1040">
                  <c:v>1190.259</c:v>
                </c:pt>
                <c:pt idx="1041">
                  <c:v>1191.259</c:v>
                </c:pt>
                <c:pt idx="1042">
                  <c:v>1192.259</c:v>
                </c:pt>
                <c:pt idx="1043">
                  <c:v>1193.259</c:v>
                </c:pt>
                <c:pt idx="1044">
                  <c:v>1194.259</c:v>
                </c:pt>
                <c:pt idx="1045">
                  <c:v>1195.259</c:v>
                </c:pt>
                <c:pt idx="1046">
                  <c:v>1196.259</c:v>
                </c:pt>
                <c:pt idx="1047">
                  <c:v>1197.259</c:v>
                </c:pt>
                <c:pt idx="1048">
                  <c:v>1198.259</c:v>
                </c:pt>
                <c:pt idx="1049">
                  <c:v>1199.259</c:v>
                </c:pt>
                <c:pt idx="1050">
                  <c:v>1200.259</c:v>
                </c:pt>
                <c:pt idx="1051">
                  <c:v>1201.259</c:v>
                </c:pt>
                <c:pt idx="1052">
                  <c:v>1202.259</c:v>
                </c:pt>
                <c:pt idx="1053">
                  <c:v>1203.259</c:v>
                </c:pt>
                <c:pt idx="1054">
                  <c:v>1204.259</c:v>
                </c:pt>
                <c:pt idx="1055">
                  <c:v>1205.259</c:v>
                </c:pt>
                <c:pt idx="1056">
                  <c:v>1206.259</c:v>
                </c:pt>
                <c:pt idx="1057">
                  <c:v>1207.259</c:v>
                </c:pt>
                <c:pt idx="1058">
                  <c:v>1208.259</c:v>
                </c:pt>
                <c:pt idx="1059">
                  <c:v>1209.259</c:v>
                </c:pt>
                <c:pt idx="1060">
                  <c:v>1210.259</c:v>
                </c:pt>
                <c:pt idx="1061">
                  <c:v>1211.259</c:v>
                </c:pt>
                <c:pt idx="1062">
                  <c:v>1212.259</c:v>
                </c:pt>
                <c:pt idx="1063">
                  <c:v>1213.259</c:v>
                </c:pt>
                <c:pt idx="1064">
                  <c:v>1214.259</c:v>
                </c:pt>
                <c:pt idx="1065">
                  <c:v>1215.259</c:v>
                </c:pt>
                <c:pt idx="1066">
                  <c:v>1216.259</c:v>
                </c:pt>
                <c:pt idx="1067">
                  <c:v>1217.259</c:v>
                </c:pt>
                <c:pt idx="1068">
                  <c:v>1218.259</c:v>
                </c:pt>
                <c:pt idx="1069">
                  <c:v>1219.259</c:v>
                </c:pt>
                <c:pt idx="1070">
                  <c:v>1220.259</c:v>
                </c:pt>
                <c:pt idx="1071">
                  <c:v>1221.259</c:v>
                </c:pt>
                <c:pt idx="1072">
                  <c:v>1222.259</c:v>
                </c:pt>
                <c:pt idx="1073">
                  <c:v>1223.259</c:v>
                </c:pt>
                <c:pt idx="1074">
                  <c:v>1224.259</c:v>
                </c:pt>
                <c:pt idx="1075">
                  <c:v>1225.259</c:v>
                </c:pt>
                <c:pt idx="1076">
                  <c:v>1226.259</c:v>
                </c:pt>
                <c:pt idx="1077">
                  <c:v>1227.259</c:v>
                </c:pt>
                <c:pt idx="1078">
                  <c:v>1228.259</c:v>
                </c:pt>
                <c:pt idx="1079">
                  <c:v>1229.259</c:v>
                </c:pt>
                <c:pt idx="1080">
                  <c:v>1230.259</c:v>
                </c:pt>
                <c:pt idx="1081">
                  <c:v>1231.259</c:v>
                </c:pt>
                <c:pt idx="1082">
                  <c:v>1232.259</c:v>
                </c:pt>
                <c:pt idx="1083">
                  <c:v>1233.259</c:v>
                </c:pt>
                <c:pt idx="1084">
                  <c:v>1234.259</c:v>
                </c:pt>
                <c:pt idx="1085">
                  <c:v>1235.259</c:v>
                </c:pt>
                <c:pt idx="1086">
                  <c:v>1236.259</c:v>
                </c:pt>
                <c:pt idx="1087">
                  <c:v>1237.259</c:v>
                </c:pt>
                <c:pt idx="1088">
                  <c:v>1238.259</c:v>
                </c:pt>
                <c:pt idx="1089">
                  <c:v>1239.259</c:v>
                </c:pt>
                <c:pt idx="1090">
                  <c:v>1240.259</c:v>
                </c:pt>
                <c:pt idx="1091">
                  <c:v>1241.259</c:v>
                </c:pt>
                <c:pt idx="1092">
                  <c:v>1242.259</c:v>
                </c:pt>
                <c:pt idx="1093">
                  <c:v>1243.259</c:v>
                </c:pt>
                <c:pt idx="1094">
                  <c:v>1244.259</c:v>
                </c:pt>
                <c:pt idx="1095">
                  <c:v>1245.259</c:v>
                </c:pt>
                <c:pt idx="1096">
                  <c:v>1246.259</c:v>
                </c:pt>
                <c:pt idx="1097">
                  <c:v>1247.259</c:v>
                </c:pt>
                <c:pt idx="1098">
                  <c:v>1248.259</c:v>
                </c:pt>
                <c:pt idx="1099">
                  <c:v>1249.259</c:v>
                </c:pt>
                <c:pt idx="1100">
                  <c:v>1250.259</c:v>
                </c:pt>
                <c:pt idx="1101">
                  <c:v>1251.259</c:v>
                </c:pt>
                <c:pt idx="1102">
                  <c:v>1252.259</c:v>
                </c:pt>
                <c:pt idx="1103">
                  <c:v>1253.259</c:v>
                </c:pt>
                <c:pt idx="1104">
                  <c:v>1254.259</c:v>
                </c:pt>
                <c:pt idx="1105">
                  <c:v>1255.259</c:v>
                </c:pt>
                <c:pt idx="1106">
                  <c:v>1256.259</c:v>
                </c:pt>
                <c:pt idx="1107">
                  <c:v>1257.259</c:v>
                </c:pt>
                <c:pt idx="1108">
                  <c:v>1258.259</c:v>
                </c:pt>
                <c:pt idx="1109">
                  <c:v>1259.259</c:v>
                </c:pt>
                <c:pt idx="1110">
                  <c:v>1260.259</c:v>
                </c:pt>
                <c:pt idx="1111">
                  <c:v>1261.259</c:v>
                </c:pt>
                <c:pt idx="1112">
                  <c:v>1262.259</c:v>
                </c:pt>
                <c:pt idx="1113">
                  <c:v>1263.259</c:v>
                </c:pt>
                <c:pt idx="1114">
                  <c:v>1264.259</c:v>
                </c:pt>
                <c:pt idx="1115">
                  <c:v>1265.259</c:v>
                </c:pt>
                <c:pt idx="1116">
                  <c:v>1266.259</c:v>
                </c:pt>
                <c:pt idx="1117">
                  <c:v>1267.259</c:v>
                </c:pt>
                <c:pt idx="1118">
                  <c:v>1268.259</c:v>
                </c:pt>
                <c:pt idx="1119">
                  <c:v>1269.259</c:v>
                </c:pt>
                <c:pt idx="1120">
                  <c:v>1270.259</c:v>
                </c:pt>
                <c:pt idx="1121">
                  <c:v>1271.259</c:v>
                </c:pt>
                <c:pt idx="1122">
                  <c:v>1272.259</c:v>
                </c:pt>
                <c:pt idx="1123">
                  <c:v>1273.259</c:v>
                </c:pt>
                <c:pt idx="1124">
                  <c:v>1274.259</c:v>
                </c:pt>
                <c:pt idx="1125">
                  <c:v>1275.259</c:v>
                </c:pt>
                <c:pt idx="1126">
                  <c:v>1276.259</c:v>
                </c:pt>
                <c:pt idx="1127">
                  <c:v>1277.259</c:v>
                </c:pt>
                <c:pt idx="1128">
                  <c:v>1278.259</c:v>
                </c:pt>
                <c:pt idx="1129">
                  <c:v>1279.259</c:v>
                </c:pt>
                <c:pt idx="1130">
                  <c:v>1280.259</c:v>
                </c:pt>
                <c:pt idx="1131">
                  <c:v>1281.259</c:v>
                </c:pt>
                <c:pt idx="1132">
                  <c:v>1282.259</c:v>
                </c:pt>
                <c:pt idx="1133">
                  <c:v>1283.259</c:v>
                </c:pt>
                <c:pt idx="1134">
                  <c:v>1284.259</c:v>
                </c:pt>
                <c:pt idx="1135">
                  <c:v>1285.259</c:v>
                </c:pt>
                <c:pt idx="1136">
                  <c:v>1286.259</c:v>
                </c:pt>
                <c:pt idx="1137">
                  <c:v>1287.259</c:v>
                </c:pt>
                <c:pt idx="1138">
                  <c:v>1288.259</c:v>
                </c:pt>
                <c:pt idx="1139">
                  <c:v>1289.259</c:v>
                </c:pt>
                <c:pt idx="1140">
                  <c:v>1290.259</c:v>
                </c:pt>
                <c:pt idx="1141">
                  <c:v>1291.259</c:v>
                </c:pt>
                <c:pt idx="1142">
                  <c:v>1292.259</c:v>
                </c:pt>
                <c:pt idx="1143">
                  <c:v>1293.259</c:v>
                </c:pt>
                <c:pt idx="1144">
                  <c:v>1294.259</c:v>
                </c:pt>
                <c:pt idx="1145">
                  <c:v>1295.259</c:v>
                </c:pt>
                <c:pt idx="1146">
                  <c:v>1296.259</c:v>
                </c:pt>
                <c:pt idx="1147">
                  <c:v>1297.259</c:v>
                </c:pt>
                <c:pt idx="1148">
                  <c:v>1298.259</c:v>
                </c:pt>
                <c:pt idx="1149">
                  <c:v>1299.259</c:v>
                </c:pt>
                <c:pt idx="1150">
                  <c:v>1300.259</c:v>
                </c:pt>
                <c:pt idx="1151">
                  <c:v>1301.259</c:v>
                </c:pt>
                <c:pt idx="1152">
                  <c:v>1302.259</c:v>
                </c:pt>
                <c:pt idx="1153">
                  <c:v>1303.259</c:v>
                </c:pt>
                <c:pt idx="1154">
                  <c:v>1304.259</c:v>
                </c:pt>
                <c:pt idx="1155">
                  <c:v>1305.259</c:v>
                </c:pt>
                <c:pt idx="1156">
                  <c:v>1306.259</c:v>
                </c:pt>
                <c:pt idx="1157">
                  <c:v>1307.259</c:v>
                </c:pt>
                <c:pt idx="1158">
                  <c:v>1308.259</c:v>
                </c:pt>
                <c:pt idx="1159">
                  <c:v>1309.259</c:v>
                </c:pt>
                <c:pt idx="1160">
                  <c:v>1310.259</c:v>
                </c:pt>
                <c:pt idx="1161">
                  <c:v>1311.259</c:v>
                </c:pt>
                <c:pt idx="1162">
                  <c:v>1312.259</c:v>
                </c:pt>
                <c:pt idx="1163">
                  <c:v>1313.259</c:v>
                </c:pt>
                <c:pt idx="1164">
                  <c:v>1314.259</c:v>
                </c:pt>
                <c:pt idx="1165">
                  <c:v>1315.259</c:v>
                </c:pt>
                <c:pt idx="1166">
                  <c:v>1316.259</c:v>
                </c:pt>
                <c:pt idx="1167">
                  <c:v>1317.259</c:v>
                </c:pt>
                <c:pt idx="1168">
                  <c:v>1318.259</c:v>
                </c:pt>
                <c:pt idx="1169">
                  <c:v>1319.259</c:v>
                </c:pt>
                <c:pt idx="1170">
                  <c:v>1320.259</c:v>
                </c:pt>
                <c:pt idx="1171">
                  <c:v>1321.259</c:v>
                </c:pt>
                <c:pt idx="1172">
                  <c:v>1322.259</c:v>
                </c:pt>
                <c:pt idx="1173">
                  <c:v>1323.259</c:v>
                </c:pt>
                <c:pt idx="1174">
                  <c:v>1324.259</c:v>
                </c:pt>
                <c:pt idx="1175">
                  <c:v>1325.259</c:v>
                </c:pt>
                <c:pt idx="1176">
                  <c:v>1326.259</c:v>
                </c:pt>
                <c:pt idx="1177">
                  <c:v>1327.259</c:v>
                </c:pt>
                <c:pt idx="1178">
                  <c:v>1328.259</c:v>
                </c:pt>
              </c:numCache>
            </c:numRef>
          </c:xVal>
          <c:yVal>
            <c:numRef>
              <c:f>工作表1!$U$2:$U$1180</c:f>
              <c:numCache>
                <c:formatCode>General</c:formatCode>
                <c:ptCount val="1179"/>
                <c:pt idx="0">
                  <c:v>4.0765587199999995</c:v>
                </c:pt>
                <c:pt idx="1">
                  <c:v>2.3272380699999999</c:v>
                </c:pt>
                <c:pt idx="2">
                  <c:v>6.8406549999999733E-2</c:v>
                </c:pt>
                <c:pt idx="3">
                  <c:v>0</c:v>
                </c:pt>
                <c:pt idx="4">
                  <c:v>0.3481657600000001</c:v>
                </c:pt>
                <c:pt idx="5">
                  <c:v>1.07752113</c:v>
                </c:pt>
                <c:pt idx="6">
                  <c:v>-1.2266010000000271E-2</c:v>
                </c:pt>
                <c:pt idx="7">
                  <c:v>4.6705160000000134E-2</c:v>
                </c:pt>
                <c:pt idx="8">
                  <c:v>8.9164400000000033E-2</c:v>
                </c:pt>
                <c:pt idx="9">
                  <c:v>1.2987809400000003</c:v>
                </c:pt>
                <c:pt idx="10">
                  <c:v>0.15143795000000004</c:v>
                </c:pt>
                <c:pt idx="11">
                  <c:v>1.1261133699999997</c:v>
                </c:pt>
                <c:pt idx="12">
                  <c:v>0.18446179999999979</c:v>
                </c:pt>
                <c:pt idx="13">
                  <c:v>1.6686480899999996</c:v>
                </c:pt>
                <c:pt idx="14">
                  <c:v>0.19861488000000005</c:v>
                </c:pt>
                <c:pt idx="15">
                  <c:v>0.21512681000000011</c:v>
                </c:pt>
                <c:pt idx="16">
                  <c:v>0.34156099000000006</c:v>
                </c:pt>
                <c:pt idx="17">
                  <c:v>0.25664250999999982</c:v>
                </c:pt>
                <c:pt idx="18">
                  <c:v>0.35429875999999982</c:v>
                </c:pt>
                <c:pt idx="19">
                  <c:v>0.30995244</c:v>
                </c:pt>
                <c:pt idx="20">
                  <c:v>0.4779023200000001</c:v>
                </c:pt>
                <c:pt idx="21">
                  <c:v>0.34297628999999974</c:v>
                </c:pt>
                <c:pt idx="22">
                  <c:v>0.29155343999999994</c:v>
                </c:pt>
                <c:pt idx="23">
                  <c:v>0.3651494500000001</c:v>
                </c:pt>
                <c:pt idx="24">
                  <c:v>0.40289099999999989</c:v>
                </c:pt>
                <c:pt idx="25">
                  <c:v>0.57461502999999992</c:v>
                </c:pt>
                <c:pt idx="26">
                  <c:v>0.38826614999999975</c:v>
                </c:pt>
                <c:pt idx="27">
                  <c:v>0.8708861699999999</c:v>
                </c:pt>
                <c:pt idx="28">
                  <c:v>0.52036156</c:v>
                </c:pt>
                <c:pt idx="29">
                  <c:v>1.1676290700000003</c:v>
                </c:pt>
                <c:pt idx="30">
                  <c:v>0.69397266999999996</c:v>
                </c:pt>
                <c:pt idx="31">
                  <c:v>0.60292119</c:v>
                </c:pt>
                <c:pt idx="32">
                  <c:v>0.56989733999999981</c:v>
                </c:pt>
                <c:pt idx="33">
                  <c:v>0.56706672000000014</c:v>
                </c:pt>
                <c:pt idx="34">
                  <c:v>0.69821858999999975</c:v>
                </c:pt>
                <c:pt idx="35">
                  <c:v>0.79823369</c:v>
                </c:pt>
                <c:pt idx="36">
                  <c:v>0.79493130999999995</c:v>
                </c:pt>
                <c:pt idx="37">
                  <c:v>0.69963389999999981</c:v>
                </c:pt>
                <c:pt idx="38">
                  <c:v>0.80625377000000009</c:v>
                </c:pt>
                <c:pt idx="39">
                  <c:v>0.81521738999999993</c:v>
                </c:pt>
                <c:pt idx="40">
                  <c:v>0.84352355000000001</c:v>
                </c:pt>
                <c:pt idx="41">
                  <c:v>0.87230147000000002</c:v>
                </c:pt>
                <c:pt idx="42">
                  <c:v>0.82795516000000013</c:v>
                </c:pt>
                <c:pt idx="43">
                  <c:v>0.82323747000000003</c:v>
                </c:pt>
                <c:pt idx="44">
                  <c:v>0.82418099999999983</c:v>
                </c:pt>
                <c:pt idx="45">
                  <c:v>0.83172931000000005</c:v>
                </c:pt>
                <c:pt idx="46">
                  <c:v>0.88032155000000012</c:v>
                </c:pt>
                <c:pt idx="47">
                  <c:v>0.86805554999999979</c:v>
                </c:pt>
                <c:pt idx="48">
                  <c:v>0.85060008999999992</c:v>
                </c:pt>
                <c:pt idx="49">
                  <c:v>0.94259510000000013</c:v>
                </c:pt>
                <c:pt idx="50">
                  <c:v>0.94212332999999981</c:v>
                </c:pt>
                <c:pt idx="51">
                  <c:v>0.9775060299999998</c:v>
                </c:pt>
                <c:pt idx="52">
                  <c:v>1.5091900599999999</c:v>
                </c:pt>
                <c:pt idx="53">
                  <c:v>0.99213087999999949</c:v>
                </c:pt>
                <c:pt idx="54">
                  <c:v>1.9814311499999997</c:v>
                </c:pt>
                <c:pt idx="55">
                  <c:v>1.0534609000000001</c:v>
                </c:pt>
                <c:pt idx="56">
                  <c:v>1.0369489700000001</c:v>
                </c:pt>
                <c:pt idx="57">
                  <c:v>1.1058272899999997</c:v>
                </c:pt>
                <c:pt idx="58">
                  <c:v>1.1062990599999996</c:v>
                </c:pt>
                <c:pt idx="59">
                  <c:v>1.6375113199999998</c:v>
                </c:pt>
                <c:pt idx="60">
                  <c:v>1.1067708300000003</c:v>
                </c:pt>
                <c:pt idx="61">
                  <c:v>1.1393229099999997</c:v>
                </c:pt>
                <c:pt idx="62">
                  <c:v>1.1657419899999999</c:v>
                </c:pt>
                <c:pt idx="63">
                  <c:v>1.1827256899999998</c:v>
                </c:pt>
                <c:pt idx="64">
                  <c:v>2.5253811900000001</c:v>
                </c:pt>
                <c:pt idx="65">
                  <c:v>2.5065104099999997</c:v>
                </c:pt>
                <c:pt idx="66">
                  <c:v>1.33699426</c:v>
                </c:pt>
                <c:pt idx="67">
                  <c:v>1.3214258699999997</c:v>
                </c:pt>
                <c:pt idx="68">
                  <c:v>1.3756793399999996</c:v>
                </c:pt>
                <c:pt idx="69">
                  <c:v>1.3478449499999998</c:v>
                </c:pt>
                <c:pt idx="70">
                  <c:v>1.4563518999999996</c:v>
                </c:pt>
                <c:pt idx="71">
                  <c:v>1.4931498999999997</c:v>
                </c:pt>
                <c:pt idx="72">
                  <c:v>1.5030570599999997</c:v>
                </c:pt>
                <c:pt idx="73">
                  <c:v>1.4898475199999996</c:v>
                </c:pt>
                <c:pt idx="74">
                  <c:v>1.5176819100000003</c:v>
                </c:pt>
                <c:pt idx="75">
                  <c:v>1.5540081499999996</c:v>
                </c:pt>
                <c:pt idx="76">
                  <c:v>1.5516493000000002</c:v>
                </c:pt>
                <c:pt idx="77">
                  <c:v>1.5733506899999998</c:v>
                </c:pt>
                <c:pt idx="78">
                  <c:v>1.5950520800000003</c:v>
                </c:pt>
                <c:pt idx="79">
                  <c:v>1.6153381600000003</c:v>
                </c:pt>
                <c:pt idx="80">
                  <c:v>1.8818878300000002</c:v>
                </c:pt>
                <c:pt idx="81">
                  <c:v>1.6044874699999996</c:v>
                </c:pt>
                <c:pt idx="82">
                  <c:v>1.5945803099999996</c:v>
                </c:pt>
                <c:pt idx="83">
                  <c:v>1.65685386</c:v>
                </c:pt>
                <c:pt idx="84">
                  <c:v>1.7257321799999996</c:v>
                </c:pt>
                <c:pt idx="85">
                  <c:v>1.6125075400000002</c:v>
                </c:pt>
                <c:pt idx="86">
                  <c:v>1.6752528599999996</c:v>
                </c:pt>
                <c:pt idx="87">
                  <c:v>2.82872886</c:v>
                </c:pt>
                <c:pt idx="88">
                  <c:v>1.7144097199999999</c:v>
                </c:pt>
                <c:pt idx="89">
                  <c:v>3.0716900599999999</c:v>
                </c:pt>
                <c:pt idx="90">
                  <c:v>1.8370697399999996</c:v>
                </c:pt>
                <c:pt idx="91">
                  <c:v>1.8257472799999999</c:v>
                </c:pt>
                <c:pt idx="92">
                  <c:v>1.8733959799999997</c:v>
                </c:pt>
                <c:pt idx="93">
                  <c:v>1.8399003599999997</c:v>
                </c:pt>
                <c:pt idx="94">
                  <c:v>1.8729242099999999</c:v>
                </c:pt>
                <c:pt idx="95">
                  <c:v>2.3791326899999996</c:v>
                </c:pt>
                <c:pt idx="96">
                  <c:v>1.91632699</c:v>
                </c:pt>
                <c:pt idx="97">
                  <c:v>1.9078351399999995</c:v>
                </c:pt>
                <c:pt idx="98">
                  <c:v>1.9116092900000003</c:v>
                </c:pt>
                <c:pt idx="99">
                  <c:v>2.1715541900000002</c:v>
                </c:pt>
                <c:pt idx="100">
                  <c:v>2.0470070900000001</c:v>
                </c:pt>
                <c:pt idx="101">
                  <c:v>1.99699954</c:v>
                </c:pt>
                <c:pt idx="102">
                  <c:v>1.9885076899999996</c:v>
                </c:pt>
                <c:pt idx="103">
                  <c:v>2.0989017199999997</c:v>
                </c:pt>
                <c:pt idx="104">
                  <c:v>2.0253056999999997</c:v>
                </c:pt>
                <c:pt idx="105">
                  <c:v>2.8433537099999997</c:v>
                </c:pt>
                <c:pt idx="106">
                  <c:v>3.125</c:v>
                </c:pt>
                <c:pt idx="107">
                  <c:v>2.1498527999999997</c:v>
                </c:pt>
                <c:pt idx="108">
                  <c:v>2.2177875900000004</c:v>
                </c:pt>
                <c:pt idx="109">
                  <c:v>2.1894814299999998</c:v>
                </c:pt>
                <c:pt idx="110">
                  <c:v>2.1814613500000002</c:v>
                </c:pt>
                <c:pt idx="111">
                  <c:v>2.2423195900000001</c:v>
                </c:pt>
                <c:pt idx="112">
                  <c:v>2.24939613</c:v>
                </c:pt>
                <c:pt idx="113">
                  <c:v>2.2314689000000003</c:v>
                </c:pt>
                <c:pt idx="114">
                  <c:v>2.8447690200000002</c:v>
                </c:pt>
                <c:pt idx="115">
                  <c:v>2.2951577599999995</c:v>
                </c:pt>
                <c:pt idx="116">
                  <c:v>2.8730751799999998</c:v>
                </c:pt>
                <c:pt idx="117">
                  <c:v>2.3116696799999996</c:v>
                </c:pt>
                <c:pt idx="118">
                  <c:v>2.35035477</c:v>
                </c:pt>
                <c:pt idx="119">
                  <c:v>3.1146210700000001</c:v>
                </c:pt>
                <c:pt idx="120">
                  <c:v>2.8098580899999996</c:v>
                </c:pt>
                <c:pt idx="121">
                  <c:v>2.4664100199999996</c:v>
                </c:pt>
                <c:pt idx="122">
                  <c:v>2.4942444100000003</c:v>
                </c:pt>
                <c:pt idx="123">
                  <c:v>2.4536722500000003</c:v>
                </c:pt>
                <c:pt idx="124">
                  <c:v>2.4782042500000001</c:v>
                </c:pt>
                <c:pt idx="125">
                  <c:v>2.5480261100000003</c:v>
                </c:pt>
                <c:pt idx="126">
                  <c:v>2.5484978800000002</c:v>
                </c:pt>
                <c:pt idx="127">
                  <c:v>3.5760114700000001</c:v>
                </c:pt>
                <c:pt idx="128">
                  <c:v>2.6051101999999995</c:v>
                </c:pt>
                <c:pt idx="129">
                  <c:v>2.6173761999999998</c:v>
                </c:pt>
                <c:pt idx="130">
                  <c:v>2.6437952899999999</c:v>
                </c:pt>
                <c:pt idx="131">
                  <c:v>2.6343598999999998</c:v>
                </c:pt>
                <c:pt idx="132">
                  <c:v>2.6546459799999997</c:v>
                </c:pt>
                <c:pt idx="133">
                  <c:v>3.0721618299999998</c:v>
                </c:pt>
                <c:pt idx="134">
                  <c:v>2.65370244</c:v>
                </c:pt>
                <c:pt idx="135">
                  <c:v>2.6796497500000003</c:v>
                </c:pt>
                <c:pt idx="136">
                  <c:v>2.7112582999999999</c:v>
                </c:pt>
                <c:pt idx="137">
                  <c:v>2.6820085999999996</c:v>
                </c:pt>
                <c:pt idx="138">
                  <c:v>2.7707012300000002</c:v>
                </c:pt>
                <c:pt idx="139">
                  <c:v>2.7867413899999995</c:v>
                </c:pt>
                <c:pt idx="140">
                  <c:v>3.4953389100000001</c:v>
                </c:pt>
                <c:pt idx="141">
                  <c:v>2.8886435600000002</c:v>
                </c:pt>
                <c:pt idx="142">
                  <c:v>2.8669421799999997</c:v>
                </c:pt>
                <c:pt idx="143">
                  <c:v>2.8391077899999999</c:v>
                </c:pt>
                <c:pt idx="144">
                  <c:v>3.4038156700000002</c:v>
                </c:pt>
                <c:pt idx="145">
                  <c:v>2.9240262599999998</c:v>
                </c:pt>
                <c:pt idx="146">
                  <c:v>2.9226109600000001</c:v>
                </c:pt>
                <c:pt idx="147">
                  <c:v>2.9377075699999997</c:v>
                </c:pt>
                <c:pt idx="148">
                  <c:v>2.9589371900000003</c:v>
                </c:pt>
                <c:pt idx="149">
                  <c:v>2.9249697999999995</c:v>
                </c:pt>
                <c:pt idx="150">
                  <c:v>3.1136775300000004</c:v>
                </c:pt>
                <c:pt idx="151">
                  <c:v>3.0933914499999995</c:v>
                </c:pt>
                <c:pt idx="152">
                  <c:v>2.9551630399999995</c:v>
                </c:pt>
                <c:pt idx="153">
                  <c:v>3.2594542500000001</c:v>
                </c:pt>
                <c:pt idx="154">
                  <c:v>3.0013964299999998</c:v>
                </c:pt>
                <c:pt idx="155">
                  <c:v>3.0113035899999998</c:v>
                </c:pt>
                <c:pt idx="156">
                  <c:v>3.6958408799999996</c:v>
                </c:pt>
                <c:pt idx="157">
                  <c:v>3.2740790999999998</c:v>
                </c:pt>
                <c:pt idx="158">
                  <c:v>3.29011926</c:v>
                </c:pt>
                <c:pt idx="159">
                  <c:v>3.2872886399999999</c:v>
                </c:pt>
                <c:pt idx="160">
                  <c:v>3.5642172399999996</c:v>
                </c:pt>
                <c:pt idx="161">
                  <c:v>4.2784759899999996</c:v>
                </c:pt>
                <c:pt idx="162">
                  <c:v>3.2453011700000003</c:v>
                </c:pt>
                <c:pt idx="163">
                  <c:v>3.2971957999999999</c:v>
                </c:pt>
                <c:pt idx="164">
                  <c:v>3.4104204400000002</c:v>
                </c:pt>
                <c:pt idx="165">
                  <c:v>3.2660590200000001</c:v>
                </c:pt>
                <c:pt idx="166">
                  <c:v>3.2618131000000004</c:v>
                </c:pt>
                <c:pt idx="167">
                  <c:v>3.2839862599999998</c:v>
                </c:pt>
                <c:pt idx="168">
                  <c:v>3.4571256000000004</c:v>
                </c:pt>
                <c:pt idx="169">
                  <c:v>3.3297478800000002</c:v>
                </c:pt>
                <c:pt idx="170">
                  <c:v>3.4939236099999995</c:v>
                </c:pt>
                <c:pt idx="171">
                  <c:v>3.49203653</c:v>
                </c:pt>
                <c:pt idx="172">
                  <c:v>3.3264455000000002</c:v>
                </c:pt>
                <c:pt idx="173">
                  <c:v>3.3953238199999998</c:v>
                </c:pt>
                <c:pt idx="174">
                  <c:v>3.3891908199999996</c:v>
                </c:pt>
                <c:pt idx="175">
                  <c:v>4.0270229400000002</c:v>
                </c:pt>
                <c:pt idx="176">
                  <c:v>3.6415873999999997</c:v>
                </c:pt>
                <c:pt idx="177">
                  <c:v>3.5495923899999999</c:v>
                </c:pt>
                <c:pt idx="178">
                  <c:v>3.6680064899999998</c:v>
                </c:pt>
                <c:pt idx="179">
                  <c:v>3.4986413000000001</c:v>
                </c:pt>
                <c:pt idx="180">
                  <c:v>3.5071331499999996</c:v>
                </c:pt>
                <c:pt idx="181">
                  <c:v>3.5368546099999998</c:v>
                </c:pt>
                <c:pt idx="182">
                  <c:v>3.9718259299999996</c:v>
                </c:pt>
                <c:pt idx="183">
                  <c:v>3.5981846299999996</c:v>
                </c:pt>
                <c:pt idx="184">
                  <c:v>4.12845335</c:v>
                </c:pt>
                <c:pt idx="185">
                  <c:v>3.5958257800000002</c:v>
                </c:pt>
                <c:pt idx="186">
                  <c:v>3.6283778599999996</c:v>
                </c:pt>
                <c:pt idx="187">
                  <c:v>3.8411458300000003</c:v>
                </c:pt>
                <c:pt idx="188">
                  <c:v>3.72792119</c:v>
                </c:pt>
                <c:pt idx="189">
                  <c:v>3.7354694999999998</c:v>
                </c:pt>
                <c:pt idx="190">
                  <c:v>3.7425460399999997</c:v>
                </c:pt>
                <c:pt idx="191">
                  <c:v>3.9090806100000002</c:v>
                </c:pt>
                <c:pt idx="192">
                  <c:v>3.7821746599999999</c:v>
                </c:pt>
                <c:pt idx="193">
                  <c:v>3.8529400599999999</c:v>
                </c:pt>
                <c:pt idx="194">
                  <c:v>4.0171157900000001</c:v>
                </c:pt>
                <c:pt idx="195">
                  <c:v>3.9883378599999997</c:v>
                </c:pt>
                <c:pt idx="196">
                  <c:v>3.9925837800000004</c:v>
                </c:pt>
                <c:pt idx="197">
                  <c:v>3.9845636999999998</c:v>
                </c:pt>
                <c:pt idx="198">
                  <c:v>4.1732714299999998</c:v>
                </c:pt>
                <c:pt idx="199">
                  <c:v>3.9350279199999996</c:v>
                </c:pt>
                <c:pt idx="200">
                  <c:v>3.9892814000000003</c:v>
                </c:pt>
                <c:pt idx="201">
                  <c:v>3.9963579400000002</c:v>
                </c:pt>
                <c:pt idx="202">
                  <c:v>4.0081521699999998</c:v>
                </c:pt>
                <c:pt idx="203">
                  <c:v>4.3176328499999999</c:v>
                </c:pt>
                <c:pt idx="204">
                  <c:v>4.6558914499999995</c:v>
                </c:pt>
                <c:pt idx="205">
                  <c:v>4.5728600500000001</c:v>
                </c:pt>
                <c:pt idx="206">
                  <c:v>4.2685688400000004</c:v>
                </c:pt>
                <c:pt idx="207">
                  <c:v>4.2596052200000001</c:v>
                </c:pt>
                <c:pt idx="208">
                  <c:v>4.5011511100000003</c:v>
                </c:pt>
                <c:pt idx="209">
                  <c:v>4.4473694100000003</c:v>
                </c:pt>
                <c:pt idx="210">
                  <c:v>4.5870131299999999</c:v>
                </c:pt>
                <c:pt idx="211">
                  <c:v>4.4525588699999998</c:v>
                </c:pt>
                <c:pt idx="212">
                  <c:v>4.5162477299999999</c:v>
                </c:pt>
                <c:pt idx="213">
                  <c:v>4.4879415700000003</c:v>
                </c:pt>
                <c:pt idx="214">
                  <c:v>4.4827521099999998</c:v>
                </c:pt>
                <c:pt idx="215">
                  <c:v>4.5162477299999999</c:v>
                </c:pt>
                <c:pt idx="216">
                  <c:v>4.4747320300000002</c:v>
                </c:pt>
                <c:pt idx="217">
                  <c:v>5.2215428700000004</c:v>
                </c:pt>
                <c:pt idx="218">
                  <c:v>4.7639266300000003</c:v>
                </c:pt>
                <c:pt idx="219">
                  <c:v>4.7809103200000003</c:v>
                </c:pt>
                <c:pt idx="220">
                  <c:v>4.7526041599999997</c:v>
                </c:pt>
                <c:pt idx="221">
                  <c:v>4.77524909</c:v>
                </c:pt>
                <c:pt idx="222">
                  <c:v>4.7648701600000001</c:v>
                </c:pt>
                <c:pt idx="223">
                  <c:v>4.78515625</c:v>
                </c:pt>
                <c:pt idx="224">
                  <c:v>4.7941198600000003</c:v>
                </c:pt>
                <c:pt idx="225">
                  <c:v>4.7823256299999999</c:v>
                </c:pt>
                <c:pt idx="226">
                  <c:v>4.7865715499999997</c:v>
                </c:pt>
                <c:pt idx="227">
                  <c:v>5.9612771700000007</c:v>
                </c:pt>
                <c:pt idx="228">
                  <c:v>4.92008227</c:v>
                </c:pt>
                <c:pt idx="229">
                  <c:v>4.9465013500000001</c:v>
                </c:pt>
                <c:pt idx="230">
                  <c:v>4.8979091099999996</c:v>
                </c:pt>
                <c:pt idx="231">
                  <c:v>4.9559367400000003</c:v>
                </c:pt>
                <c:pt idx="232">
                  <c:v>4.9191387300000002</c:v>
                </c:pt>
                <c:pt idx="233">
                  <c:v>4.9082880399999995</c:v>
                </c:pt>
                <c:pt idx="234">
                  <c:v>5.4258189899999998</c:v>
                </c:pt>
                <c:pt idx="235">
                  <c:v>5.1451162400000001</c:v>
                </c:pt>
                <c:pt idx="236">
                  <c:v>5.1672893999999996</c:v>
                </c:pt>
                <c:pt idx="237">
                  <c:v>5.1941802500000005</c:v>
                </c:pt>
                <c:pt idx="238">
                  <c:v>5.1635152400000006</c:v>
                </c:pt>
                <c:pt idx="239">
                  <c:v>5.2102204099999998</c:v>
                </c:pt>
                <c:pt idx="240">
                  <c:v>5.1644587800000004</c:v>
                </c:pt>
                <c:pt idx="241">
                  <c:v>5.2993848099999994</c:v>
                </c:pt>
                <c:pt idx="242">
                  <c:v>6.0344014099999992</c:v>
                </c:pt>
                <c:pt idx="243">
                  <c:v>5.4211012899999993</c:v>
                </c:pt>
                <c:pt idx="244">
                  <c:v>5.4465768400000005</c:v>
                </c:pt>
                <c:pt idx="245">
                  <c:v>5.3861903600000005</c:v>
                </c:pt>
                <c:pt idx="246">
                  <c:v>5.4027022900000006</c:v>
                </c:pt>
                <c:pt idx="247">
                  <c:v>5.4008152099999993</c:v>
                </c:pt>
                <c:pt idx="248">
                  <c:v>5.4909231500000004</c:v>
                </c:pt>
                <c:pt idx="249">
                  <c:v>5.5333823899999999</c:v>
                </c:pt>
                <c:pt idx="250">
                  <c:v>5.5593297100000001</c:v>
                </c:pt>
                <c:pt idx="251">
                  <c:v>5.5564990899999991</c:v>
                </c:pt>
                <c:pt idx="252">
                  <c:v>5.5343259299999996</c:v>
                </c:pt>
                <c:pt idx="253">
                  <c:v>5.5791440199999993</c:v>
                </c:pt>
                <c:pt idx="254">
                  <c:v>5.5687650899999994</c:v>
                </c:pt>
                <c:pt idx="255">
                  <c:v>5.5390436199999993</c:v>
                </c:pt>
                <c:pt idx="256">
                  <c:v>5.62018795</c:v>
                </c:pt>
                <c:pt idx="257">
                  <c:v>5.5956559400000003</c:v>
                </c:pt>
                <c:pt idx="258">
                  <c:v>5.5564990899999991</c:v>
                </c:pt>
                <c:pt idx="259">
                  <c:v>5.5682933200000004</c:v>
                </c:pt>
                <c:pt idx="260">
                  <c:v>5.6116960999999996</c:v>
                </c:pt>
                <c:pt idx="261">
                  <c:v>5.6282080299999997</c:v>
                </c:pt>
                <c:pt idx="262">
                  <c:v>5.5404589299999998</c:v>
                </c:pt>
                <c:pt idx="263">
                  <c:v>5.55980147</c:v>
                </c:pt>
                <c:pt idx="264">
                  <c:v>6.2410363800000006</c:v>
                </c:pt>
                <c:pt idx="265">
                  <c:v>5.7805895199999995</c:v>
                </c:pt>
                <c:pt idx="266">
                  <c:v>6.4250264099999992</c:v>
                </c:pt>
                <c:pt idx="267">
                  <c:v>5.9428781700000002</c:v>
                </c:pt>
                <c:pt idx="268">
                  <c:v>5.8853223099999994</c:v>
                </c:pt>
                <c:pt idx="269">
                  <c:v>5.8754151500000003</c:v>
                </c:pt>
                <c:pt idx="270">
                  <c:v>5.9551441700000005</c:v>
                </c:pt>
                <c:pt idx="271">
                  <c:v>5.9490111700000003</c:v>
                </c:pt>
                <c:pt idx="272">
                  <c:v>5.8985318499999995</c:v>
                </c:pt>
                <c:pt idx="273">
                  <c:v>5.9159873100000002</c:v>
                </c:pt>
                <c:pt idx="274">
                  <c:v>6.0490262599999998</c:v>
                </c:pt>
                <c:pt idx="275">
                  <c:v>6.1938594499999997</c:v>
                </c:pt>
                <c:pt idx="276">
                  <c:v>6.1731016000000007</c:v>
                </c:pt>
                <c:pt idx="277">
                  <c:v>6.2056536799999993</c:v>
                </c:pt>
                <c:pt idx="278">
                  <c:v>6.2089560600000002</c:v>
                </c:pt>
                <c:pt idx="279">
                  <c:v>6.2641530799999998</c:v>
                </c:pt>
                <c:pt idx="280">
                  <c:v>6.2353751499999994</c:v>
                </c:pt>
                <c:pt idx="281">
                  <c:v>6.4080427199999992</c:v>
                </c:pt>
                <c:pt idx="282">
                  <c:v>6.5080578199999994</c:v>
                </c:pt>
                <c:pt idx="283">
                  <c:v>6.5207955900000005</c:v>
                </c:pt>
                <c:pt idx="284">
                  <c:v>6.4637115000000005</c:v>
                </c:pt>
                <c:pt idx="285">
                  <c:v>6.4703162699999996</c:v>
                </c:pt>
                <c:pt idx="286">
                  <c:v>6.5240979699999997</c:v>
                </c:pt>
                <c:pt idx="287">
                  <c:v>6.41842164</c:v>
                </c:pt>
                <c:pt idx="288">
                  <c:v>6.6014681399999997</c:v>
                </c:pt>
                <c:pt idx="289">
                  <c:v>6.5689160599999994</c:v>
                </c:pt>
                <c:pt idx="290">
                  <c:v>6.6189236099999995</c:v>
                </c:pt>
                <c:pt idx="291">
                  <c:v>6.6495886100000003</c:v>
                </c:pt>
                <c:pt idx="292">
                  <c:v>6.6495886100000003</c:v>
                </c:pt>
                <c:pt idx="293">
                  <c:v>6.6278872199999999</c:v>
                </c:pt>
                <c:pt idx="294">
                  <c:v>6.6769512300000002</c:v>
                </c:pt>
                <c:pt idx="295">
                  <c:v>6.67789477</c:v>
                </c:pt>
                <c:pt idx="296">
                  <c:v>6.6510039199999991</c:v>
                </c:pt>
                <c:pt idx="297">
                  <c:v>6.9265172100000001</c:v>
                </c:pt>
                <c:pt idx="298">
                  <c:v>6.9736941399999992</c:v>
                </c:pt>
                <c:pt idx="299">
                  <c:v>6.9581257500000007</c:v>
                </c:pt>
                <c:pt idx="300">
                  <c:v>6.9557669000000004</c:v>
                </c:pt>
                <c:pt idx="301">
                  <c:v>6.5552347500000003</c:v>
                </c:pt>
                <c:pt idx="302">
                  <c:v>6.9755812200000005</c:v>
                </c:pt>
                <c:pt idx="303">
                  <c:v>6.5439122800000007</c:v>
                </c:pt>
                <c:pt idx="304">
                  <c:v>6.99445199</c:v>
                </c:pt>
                <c:pt idx="305">
                  <c:v>6.9694482099999995</c:v>
                </c:pt>
                <c:pt idx="306">
                  <c:v>6.7562084799999997</c:v>
                </c:pt>
                <c:pt idx="307">
                  <c:v>7.03125</c:v>
                </c:pt>
                <c:pt idx="308">
                  <c:v>7.0609714599999993</c:v>
                </c:pt>
                <c:pt idx="309">
                  <c:v>7.0449313099999991</c:v>
                </c:pt>
                <c:pt idx="310">
                  <c:v>7.0982412400000001</c:v>
                </c:pt>
                <c:pt idx="311">
                  <c:v>7.14588994</c:v>
                </c:pt>
                <c:pt idx="312">
                  <c:v>7.1642889400000005</c:v>
                </c:pt>
                <c:pt idx="313">
                  <c:v>6.8510341100000005</c:v>
                </c:pt>
                <c:pt idx="314">
                  <c:v>7.2039175699999998</c:v>
                </c:pt>
                <c:pt idx="315">
                  <c:v>7.1671195599999997</c:v>
                </c:pt>
                <c:pt idx="316">
                  <c:v>6.7854581799999991</c:v>
                </c:pt>
                <c:pt idx="317">
                  <c:v>6.967561139999999</c:v>
                </c:pt>
                <c:pt idx="318">
                  <c:v>7.0029438400000004</c:v>
                </c:pt>
                <c:pt idx="319">
                  <c:v>7.3298799799999994</c:v>
                </c:pt>
                <c:pt idx="320">
                  <c:v>7.3237469799999992</c:v>
                </c:pt>
                <c:pt idx="321">
                  <c:v>7.2982714299999998</c:v>
                </c:pt>
                <c:pt idx="322">
                  <c:v>7.3954559100000008</c:v>
                </c:pt>
                <c:pt idx="323">
                  <c:v>7.1317368600000002</c:v>
                </c:pt>
                <c:pt idx="324">
                  <c:v>7.8016492999999993</c:v>
                </c:pt>
                <c:pt idx="325">
                  <c:v>7.6804045799999994</c:v>
                </c:pt>
                <c:pt idx="326">
                  <c:v>7.6497395800000003</c:v>
                </c:pt>
                <c:pt idx="327">
                  <c:v>7.6893682000000005</c:v>
                </c:pt>
                <c:pt idx="328">
                  <c:v>7.6558725800000005</c:v>
                </c:pt>
                <c:pt idx="329">
                  <c:v>7.2043893400000005</c:v>
                </c:pt>
                <c:pt idx="330">
                  <c:v>7.6299252699999993</c:v>
                </c:pt>
                <c:pt idx="331">
                  <c:v>7.6502113499999993</c:v>
                </c:pt>
                <c:pt idx="332">
                  <c:v>7.6327558799999995</c:v>
                </c:pt>
                <c:pt idx="333">
                  <c:v>7.6855940500000006</c:v>
                </c:pt>
                <c:pt idx="334">
                  <c:v>7.6818198899999999</c:v>
                </c:pt>
                <c:pt idx="335">
                  <c:v>8.432404889999999</c:v>
                </c:pt>
                <c:pt idx="336">
                  <c:v>7.8870395500000008</c:v>
                </c:pt>
                <c:pt idx="337">
                  <c:v>7.9016643999999996</c:v>
                </c:pt>
                <c:pt idx="338">
                  <c:v>7.8846807000000005</c:v>
                </c:pt>
                <c:pt idx="339">
                  <c:v>7.8724147000000002</c:v>
                </c:pt>
                <c:pt idx="340">
                  <c:v>7.8535439300000007</c:v>
                </c:pt>
                <c:pt idx="341">
                  <c:v>7.8983620099999996</c:v>
                </c:pt>
                <c:pt idx="342">
                  <c:v>7.8195765399999999</c:v>
                </c:pt>
                <c:pt idx="343">
                  <c:v>7.8521286200000002</c:v>
                </c:pt>
                <c:pt idx="344">
                  <c:v>7.8898701599999992</c:v>
                </c:pt>
                <c:pt idx="345">
                  <c:v>7.8662817</c:v>
                </c:pt>
                <c:pt idx="346">
                  <c:v>7.8450520800000003</c:v>
                </c:pt>
                <c:pt idx="347">
                  <c:v>7.8686405399999995</c:v>
                </c:pt>
                <c:pt idx="348">
                  <c:v>7.8997773200000001</c:v>
                </c:pt>
                <c:pt idx="349">
                  <c:v>7.8620357700000003</c:v>
                </c:pt>
                <c:pt idx="350">
                  <c:v>7.9526154800000004</c:v>
                </c:pt>
                <c:pt idx="351">
                  <c:v>7.8384473099999994</c:v>
                </c:pt>
                <c:pt idx="352">
                  <c:v>8.1384925999999993</c:v>
                </c:pt>
                <c:pt idx="353">
                  <c:v>8.1106582100000004</c:v>
                </c:pt>
                <c:pt idx="354">
                  <c:v>8.0927309699999999</c:v>
                </c:pt>
                <c:pt idx="355">
                  <c:v>7.8964749399999992</c:v>
                </c:pt>
                <c:pt idx="356">
                  <c:v>7.8804347799999999</c:v>
                </c:pt>
                <c:pt idx="357">
                  <c:v>7.87335824</c:v>
                </c:pt>
                <c:pt idx="358">
                  <c:v>8.0370621900000003</c:v>
                </c:pt>
                <c:pt idx="359">
                  <c:v>8.3116319399999998</c:v>
                </c:pt>
                <c:pt idx="360">
                  <c:v>7.9200634000000001</c:v>
                </c:pt>
                <c:pt idx="361">
                  <c:v>8.3569217899999995</c:v>
                </c:pt>
                <c:pt idx="362">
                  <c:v>8.3696595699999996</c:v>
                </c:pt>
                <c:pt idx="363">
                  <c:v>8.8829445899999993</c:v>
                </c:pt>
                <c:pt idx="364">
                  <c:v>8.5734639099999992</c:v>
                </c:pt>
                <c:pt idx="365">
                  <c:v>8.1559480600000001</c:v>
                </c:pt>
                <c:pt idx="366">
                  <c:v>8.6517776200000007</c:v>
                </c:pt>
                <c:pt idx="367">
                  <c:v>8.6253585400000006</c:v>
                </c:pt>
                <c:pt idx="368">
                  <c:v>8.6371527700000001</c:v>
                </c:pt>
                <c:pt idx="369">
                  <c:v>8.2786080900000005</c:v>
                </c:pt>
                <c:pt idx="370">
                  <c:v>8.2521890100000004</c:v>
                </c:pt>
                <c:pt idx="371">
                  <c:v>8.4531627399999998</c:v>
                </c:pt>
                <c:pt idx="372">
                  <c:v>8.3734337199999995</c:v>
                </c:pt>
                <c:pt idx="373">
                  <c:v>8.5602543699999991</c:v>
                </c:pt>
                <c:pt idx="374">
                  <c:v>9.0032457699999995</c:v>
                </c:pt>
                <c:pt idx="375">
                  <c:v>8.5121339000000003</c:v>
                </c:pt>
                <c:pt idx="376">
                  <c:v>8.4965655099999999</c:v>
                </c:pt>
                <c:pt idx="377">
                  <c:v>8.7197124000000006</c:v>
                </c:pt>
                <c:pt idx="378">
                  <c:v>8.6324350800000005</c:v>
                </c:pt>
                <c:pt idx="379">
                  <c:v>9.0603298599999995</c:v>
                </c:pt>
                <c:pt idx="380">
                  <c:v>8.6314915400000007</c:v>
                </c:pt>
                <c:pt idx="381">
                  <c:v>8.6371527700000001</c:v>
                </c:pt>
                <c:pt idx="382">
                  <c:v>8.5975241499999999</c:v>
                </c:pt>
                <c:pt idx="383">
                  <c:v>8.7918931100000002</c:v>
                </c:pt>
                <c:pt idx="384">
                  <c:v>8.8249169599999995</c:v>
                </c:pt>
                <c:pt idx="385">
                  <c:v>8.88671875</c:v>
                </c:pt>
                <c:pt idx="386">
                  <c:v>8.8235016599999998</c:v>
                </c:pt>
                <c:pt idx="387">
                  <c:v>8.8683197400000005</c:v>
                </c:pt>
                <c:pt idx="388">
                  <c:v>9.0730676300000006</c:v>
                </c:pt>
                <c:pt idx="389">
                  <c:v>8.9584276799999998</c:v>
                </c:pt>
                <c:pt idx="390">
                  <c:v>9.018342389999999</c:v>
                </c:pt>
                <c:pt idx="391">
                  <c:v>9.5580464900000006</c:v>
                </c:pt>
                <c:pt idx="392">
                  <c:v>9.1499660299999999</c:v>
                </c:pt>
                <c:pt idx="393">
                  <c:v>9.1848769600000004</c:v>
                </c:pt>
                <c:pt idx="394">
                  <c:v>9.1532684100000008</c:v>
                </c:pt>
                <c:pt idx="395">
                  <c:v>9.1664779499999991</c:v>
                </c:pt>
                <c:pt idx="396">
                  <c:v>9.1542119500000005</c:v>
                </c:pt>
                <c:pt idx="397">
                  <c:v>9.1594014099999992</c:v>
                </c:pt>
                <c:pt idx="398">
                  <c:v>9.1683650300000004</c:v>
                </c:pt>
                <c:pt idx="399">
                  <c:v>9.2348845100000005</c:v>
                </c:pt>
                <c:pt idx="400">
                  <c:v>9.3325407600000005</c:v>
                </c:pt>
                <c:pt idx="401">
                  <c:v>9.3344278299999992</c:v>
                </c:pt>
                <c:pt idx="402">
                  <c:v>9.3537703800000003</c:v>
                </c:pt>
                <c:pt idx="403">
                  <c:v>9.3108393700000001</c:v>
                </c:pt>
                <c:pt idx="404">
                  <c:v>9.2754566700000005</c:v>
                </c:pt>
                <c:pt idx="405">
                  <c:v>9.3141417499999992</c:v>
                </c:pt>
                <c:pt idx="406">
                  <c:v>9.3221618300000006</c:v>
                </c:pt>
                <c:pt idx="407">
                  <c:v>9.3698105300000005</c:v>
                </c:pt>
                <c:pt idx="408">
                  <c:v>9.46935386</c:v>
                </c:pt>
                <c:pt idx="409">
                  <c:v>9.4028343900000007</c:v>
                </c:pt>
                <c:pt idx="410">
                  <c:v>10.581785930000001</c:v>
                </c:pt>
                <c:pt idx="411">
                  <c:v>9.6557027400000006</c:v>
                </c:pt>
                <c:pt idx="412">
                  <c:v>9.6264530399999995</c:v>
                </c:pt>
                <c:pt idx="413">
                  <c:v>9.6401343599999993</c:v>
                </c:pt>
                <c:pt idx="414">
                  <c:v>9.6420214299999998</c:v>
                </c:pt>
                <c:pt idx="415">
                  <c:v>9.6528721300000004</c:v>
                </c:pt>
                <c:pt idx="416">
                  <c:v>9.8675271700000007</c:v>
                </c:pt>
                <c:pt idx="417">
                  <c:v>9.7920440800000002</c:v>
                </c:pt>
                <c:pt idx="418">
                  <c:v>9.8939462499999991</c:v>
                </c:pt>
                <c:pt idx="419">
                  <c:v>9.99820727</c:v>
                </c:pt>
                <c:pt idx="420">
                  <c:v>9.9713164199999991</c:v>
                </c:pt>
                <c:pt idx="421">
                  <c:v>10.0208522</c:v>
                </c:pt>
                <c:pt idx="422">
                  <c:v>10.027456969999999</c:v>
                </c:pt>
                <c:pt idx="423">
                  <c:v>10.085484599999999</c:v>
                </c:pt>
                <c:pt idx="424">
                  <c:v>10.058121979999999</c:v>
                </c:pt>
                <c:pt idx="425">
                  <c:v>10.05198897</c:v>
                </c:pt>
                <c:pt idx="426">
                  <c:v>10.08171044</c:v>
                </c:pt>
                <c:pt idx="427">
                  <c:v>10.09822237</c:v>
                </c:pt>
                <c:pt idx="428">
                  <c:v>10.10199652</c:v>
                </c:pt>
                <c:pt idx="429">
                  <c:v>10.0623679</c:v>
                </c:pt>
                <c:pt idx="430">
                  <c:v>10.062839670000001</c:v>
                </c:pt>
                <c:pt idx="431">
                  <c:v>10.093504680000001</c:v>
                </c:pt>
                <c:pt idx="432">
                  <c:v>10.121810829999999</c:v>
                </c:pt>
                <c:pt idx="433">
                  <c:v>10.07699275</c:v>
                </c:pt>
                <c:pt idx="434">
                  <c:v>10.102468289999999</c:v>
                </c:pt>
                <c:pt idx="435">
                  <c:v>10.1576653</c:v>
                </c:pt>
                <c:pt idx="436">
                  <c:v>10.22937424</c:v>
                </c:pt>
                <c:pt idx="437">
                  <c:v>10.318066869999999</c:v>
                </c:pt>
                <c:pt idx="438">
                  <c:v>10.30674441</c:v>
                </c:pt>
                <c:pt idx="439">
                  <c:v>10.33410703</c:v>
                </c:pt>
                <c:pt idx="440">
                  <c:v>10.347788339999999</c:v>
                </c:pt>
                <c:pt idx="441">
                  <c:v>10.34212711</c:v>
                </c:pt>
                <c:pt idx="442">
                  <c:v>10.533193689999999</c:v>
                </c:pt>
                <c:pt idx="443">
                  <c:v>10.477053140000001</c:v>
                </c:pt>
                <c:pt idx="444">
                  <c:v>10.52941953</c:v>
                </c:pt>
                <c:pt idx="445">
                  <c:v>10.71340957</c:v>
                </c:pt>
                <c:pt idx="446">
                  <c:v>10.78275966</c:v>
                </c:pt>
                <c:pt idx="447">
                  <c:v>10.51007699</c:v>
                </c:pt>
                <c:pt idx="448">
                  <c:v>10.72567557</c:v>
                </c:pt>
                <c:pt idx="449">
                  <c:v>10.770021890000001</c:v>
                </c:pt>
                <c:pt idx="450">
                  <c:v>10.73558272</c:v>
                </c:pt>
                <c:pt idx="451">
                  <c:v>10.7436028</c:v>
                </c:pt>
                <c:pt idx="452">
                  <c:v>10.761058269999999</c:v>
                </c:pt>
                <c:pt idx="453">
                  <c:v>10.69689764</c:v>
                </c:pt>
                <c:pt idx="454">
                  <c:v>10.746433420000001</c:v>
                </c:pt>
                <c:pt idx="455">
                  <c:v>10.75539704</c:v>
                </c:pt>
                <c:pt idx="456">
                  <c:v>10.8497509</c:v>
                </c:pt>
                <c:pt idx="457">
                  <c:v>10.728977949999999</c:v>
                </c:pt>
                <c:pt idx="458">
                  <c:v>10.978543930000001</c:v>
                </c:pt>
                <c:pt idx="459">
                  <c:v>11.01062424</c:v>
                </c:pt>
                <c:pt idx="460">
                  <c:v>11.044591629999999</c:v>
                </c:pt>
                <c:pt idx="461">
                  <c:v>10.99505585</c:v>
                </c:pt>
                <c:pt idx="462">
                  <c:v>11.041761019999999</c:v>
                </c:pt>
                <c:pt idx="463">
                  <c:v>10.99977355</c:v>
                </c:pt>
                <c:pt idx="464">
                  <c:v>11.012983090000001</c:v>
                </c:pt>
                <c:pt idx="465">
                  <c:v>11.01864432</c:v>
                </c:pt>
                <c:pt idx="466">
                  <c:v>11.029966780000001</c:v>
                </c:pt>
                <c:pt idx="467">
                  <c:v>11.02807971</c:v>
                </c:pt>
                <c:pt idx="468">
                  <c:v>11.17149758</c:v>
                </c:pt>
                <c:pt idx="469">
                  <c:v>11.18234827</c:v>
                </c:pt>
                <c:pt idx="470">
                  <c:v>11.236129979999999</c:v>
                </c:pt>
                <c:pt idx="471">
                  <c:v>10.97618508</c:v>
                </c:pt>
                <c:pt idx="472">
                  <c:v>11.266323209999999</c:v>
                </c:pt>
                <c:pt idx="473">
                  <c:v>11.32387907</c:v>
                </c:pt>
                <c:pt idx="474">
                  <c:v>11.65458937</c:v>
                </c:pt>
                <c:pt idx="475">
                  <c:v>11.43757548</c:v>
                </c:pt>
                <c:pt idx="476">
                  <c:v>11.47956295</c:v>
                </c:pt>
                <c:pt idx="477">
                  <c:v>11.47626056</c:v>
                </c:pt>
                <c:pt idx="478">
                  <c:v>11.42766832</c:v>
                </c:pt>
                <c:pt idx="479">
                  <c:v>11.43899079</c:v>
                </c:pt>
                <c:pt idx="480">
                  <c:v>11.413515240000001</c:v>
                </c:pt>
                <c:pt idx="481">
                  <c:v>11.48663949</c:v>
                </c:pt>
                <c:pt idx="482">
                  <c:v>11.45786156</c:v>
                </c:pt>
                <c:pt idx="483">
                  <c:v>11.483808870000001</c:v>
                </c:pt>
                <c:pt idx="484">
                  <c:v>11.52626811</c:v>
                </c:pt>
                <c:pt idx="485">
                  <c:v>11.5710862</c:v>
                </c:pt>
                <c:pt idx="486">
                  <c:v>11.538534110000001</c:v>
                </c:pt>
                <c:pt idx="487">
                  <c:v>11.633831519999999</c:v>
                </c:pt>
                <c:pt idx="488">
                  <c:v>11.568255580000001</c:v>
                </c:pt>
                <c:pt idx="489">
                  <c:v>11.58806989</c:v>
                </c:pt>
                <c:pt idx="490">
                  <c:v>11.591844050000001</c:v>
                </c:pt>
                <c:pt idx="491">
                  <c:v>11.76215277</c:v>
                </c:pt>
                <c:pt idx="492">
                  <c:v>11.807442630000001</c:v>
                </c:pt>
                <c:pt idx="493">
                  <c:v>11.797063700000001</c:v>
                </c:pt>
                <c:pt idx="494">
                  <c:v>11.83810763</c:v>
                </c:pt>
                <c:pt idx="495">
                  <c:v>11.805555549999999</c:v>
                </c:pt>
                <c:pt idx="496">
                  <c:v>11.99756567</c:v>
                </c:pt>
                <c:pt idx="497">
                  <c:v>12.094750149999999</c:v>
                </c:pt>
                <c:pt idx="498">
                  <c:v>12.09097599</c:v>
                </c:pt>
                <c:pt idx="499">
                  <c:v>12.124471610000001</c:v>
                </c:pt>
                <c:pt idx="500">
                  <c:v>12.174479160000001</c:v>
                </c:pt>
                <c:pt idx="501">
                  <c:v>12.117395070000001</c:v>
                </c:pt>
                <c:pt idx="502">
                  <c:v>12.217410169999999</c:v>
                </c:pt>
                <c:pt idx="503">
                  <c:v>12.1570237</c:v>
                </c:pt>
                <c:pt idx="504">
                  <c:v>12.14994716</c:v>
                </c:pt>
                <c:pt idx="505">
                  <c:v>12.14570123</c:v>
                </c:pt>
                <c:pt idx="506">
                  <c:v>12.48160099</c:v>
                </c:pt>
                <c:pt idx="507">
                  <c:v>12.526890849999999</c:v>
                </c:pt>
                <c:pt idx="508">
                  <c:v>12.496225839999999</c:v>
                </c:pt>
                <c:pt idx="509">
                  <c:v>12.559442929999999</c:v>
                </c:pt>
                <c:pt idx="510">
                  <c:v>12.516511919999999</c:v>
                </c:pt>
                <c:pt idx="511">
                  <c:v>12.555197010000001</c:v>
                </c:pt>
                <c:pt idx="512">
                  <c:v>13.040175870000001</c:v>
                </c:pt>
                <c:pt idx="513">
                  <c:v>12.792496979999999</c:v>
                </c:pt>
                <c:pt idx="514">
                  <c:v>12.78164628</c:v>
                </c:pt>
                <c:pt idx="515">
                  <c:v>12.75286835</c:v>
                </c:pt>
                <c:pt idx="516">
                  <c:v>12.486790449999999</c:v>
                </c:pt>
                <c:pt idx="517">
                  <c:v>12.74107412</c:v>
                </c:pt>
                <c:pt idx="518">
                  <c:v>12.817500750000001</c:v>
                </c:pt>
                <c:pt idx="519">
                  <c:v>12.8505246</c:v>
                </c:pt>
                <c:pt idx="520">
                  <c:v>13.026022790000001</c:v>
                </c:pt>
                <c:pt idx="521">
                  <c:v>12.960918619999999</c:v>
                </c:pt>
                <c:pt idx="522">
                  <c:v>12.750509510000001</c:v>
                </c:pt>
                <c:pt idx="523">
                  <c:v>13.011869710000001</c:v>
                </c:pt>
                <c:pt idx="524">
                  <c:v>12.732110499999999</c:v>
                </c:pt>
                <c:pt idx="525">
                  <c:v>12.97176932</c:v>
                </c:pt>
                <c:pt idx="526">
                  <c:v>13.285495920000001</c:v>
                </c:pt>
                <c:pt idx="527">
                  <c:v>13.317576229999998</c:v>
                </c:pt>
                <c:pt idx="528">
                  <c:v>13.034042869999999</c:v>
                </c:pt>
                <c:pt idx="529">
                  <c:v>13.214258750000001</c:v>
                </c:pt>
                <c:pt idx="530">
                  <c:v>13.283608840000001</c:v>
                </c:pt>
                <c:pt idx="531">
                  <c:v>13.297761920000001</c:v>
                </c:pt>
                <c:pt idx="532">
                  <c:v>13.24020606</c:v>
                </c:pt>
                <c:pt idx="533">
                  <c:v>13.277475839999999</c:v>
                </c:pt>
                <c:pt idx="534">
                  <c:v>13.069897339999999</c:v>
                </c:pt>
                <c:pt idx="535">
                  <c:v>13.179819589999999</c:v>
                </c:pt>
                <c:pt idx="536">
                  <c:v>13.22510945</c:v>
                </c:pt>
                <c:pt idx="537">
                  <c:v>13.143965119999999</c:v>
                </c:pt>
                <c:pt idx="538">
                  <c:v>13.176517209999998</c:v>
                </c:pt>
                <c:pt idx="539">
                  <c:v>13.191613819999999</c:v>
                </c:pt>
                <c:pt idx="540">
                  <c:v>13.145380430000001</c:v>
                </c:pt>
                <c:pt idx="541">
                  <c:v>13.221335290000001</c:v>
                </c:pt>
                <c:pt idx="542">
                  <c:v>13.14962635</c:v>
                </c:pt>
                <c:pt idx="543">
                  <c:v>13.14443689</c:v>
                </c:pt>
                <c:pt idx="544">
                  <c:v>13.204823360000001</c:v>
                </c:pt>
                <c:pt idx="545">
                  <c:v>13.11613073</c:v>
                </c:pt>
                <c:pt idx="546">
                  <c:v>13.293987769999999</c:v>
                </c:pt>
                <c:pt idx="547">
                  <c:v>13.26568161</c:v>
                </c:pt>
                <c:pt idx="548">
                  <c:v>13.39919233</c:v>
                </c:pt>
                <c:pt idx="549">
                  <c:v>13.358148399999999</c:v>
                </c:pt>
                <c:pt idx="550">
                  <c:v>13.65913722</c:v>
                </c:pt>
                <c:pt idx="551">
                  <c:v>13.700652920000001</c:v>
                </c:pt>
                <c:pt idx="552">
                  <c:v>13.61856506</c:v>
                </c:pt>
                <c:pt idx="553">
                  <c:v>13.659608990000001</c:v>
                </c:pt>
                <c:pt idx="554">
                  <c:v>13.60158137</c:v>
                </c:pt>
                <c:pt idx="555">
                  <c:v>13.560065669999998</c:v>
                </c:pt>
                <c:pt idx="556">
                  <c:v>13.593089520000001</c:v>
                </c:pt>
                <c:pt idx="557">
                  <c:v>13.58271059</c:v>
                </c:pt>
                <c:pt idx="558">
                  <c:v>13.612432060000001</c:v>
                </c:pt>
                <c:pt idx="559">
                  <c:v>13.682253919999999</c:v>
                </c:pt>
                <c:pt idx="560">
                  <c:v>13.887945350000001</c:v>
                </c:pt>
                <c:pt idx="561">
                  <c:v>13.896437189999999</c:v>
                </c:pt>
                <c:pt idx="562">
                  <c:v>13.830861260000001</c:v>
                </c:pt>
                <c:pt idx="563">
                  <c:v>13.795478560000001</c:v>
                </c:pt>
                <c:pt idx="564">
                  <c:v>13.519965269999998</c:v>
                </c:pt>
                <c:pt idx="565">
                  <c:v>13.78274079</c:v>
                </c:pt>
                <c:pt idx="566">
                  <c:v>13.799252709999999</c:v>
                </c:pt>
                <c:pt idx="567">
                  <c:v>13.736035620000001</c:v>
                </c:pt>
                <c:pt idx="568">
                  <c:v>13.736507390000002</c:v>
                </c:pt>
                <c:pt idx="569">
                  <c:v>13.771890090000001</c:v>
                </c:pt>
                <c:pt idx="570">
                  <c:v>13.76858771</c:v>
                </c:pt>
                <c:pt idx="571">
                  <c:v>13.669987919999999</c:v>
                </c:pt>
                <c:pt idx="572">
                  <c:v>13.686028080000002</c:v>
                </c:pt>
                <c:pt idx="573">
                  <c:v>13.868131029999999</c:v>
                </c:pt>
                <c:pt idx="574">
                  <c:v>13.82803064</c:v>
                </c:pt>
                <c:pt idx="575">
                  <c:v>13.82331295</c:v>
                </c:pt>
                <c:pt idx="576">
                  <c:v>13.90917497</c:v>
                </c:pt>
                <c:pt idx="577">
                  <c:v>13.927573969999999</c:v>
                </c:pt>
                <c:pt idx="578">
                  <c:v>13.890775960000001</c:v>
                </c:pt>
                <c:pt idx="579">
                  <c:v>13.862469800000001</c:v>
                </c:pt>
                <c:pt idx="580">
                  <c:v>13.879925269999999</c:v>
                </c:pt>
                <c:pt idx="581">
                  <c:v>13.860110959999998</c:v>
                </c:pt>
                <c:pt idx="582">
                  <c:v>13.883699420000001</c:v>
                </c:pt>
                <c:pt idx="583">
                  <c:v>13.934178739999998</c:v>
                </c:pt>
                <c:pt idx="584">
                  <c:v>13.88039704</c:v>
                </c:pt>
                <c:pt idx="585">
                  <c:v>13.991734599999999</c:v>
                </c:pt>
                <c:pt idx="586">
                  <c:v>14.125245319999999</c:v>
                </c:pt>
                <c:pt idx="587">
                  <c:v>14.153079709999998</c:v>
                </c:pt>
                <c:pt idx="588">
                  <c:v>14.296025810000001</c:v>
                </c:pt>
                <c:pt idx="589">
                  <c:v>14.279042110000001</c:v>
                </c:pt>
                <c:pt idx="590">
                  <c:v>14.39792798</c:v>
                </c:pt>
                <c:pt idx="591">
                  <c:v>14.343202740000001</c:v>
                </c:pt>
                <c:pt idx="592">
                  <c:v>14.079955459999999</c:v>
                </c:pt>
                <c:pt idx="593">
                  <c:v>14.03985507</c:v>
                </c:pt>
                <c:pt idx="594">
                  <c:v>14.32150135</c:v>
                </c:pt>
                <c:pt idx="595">
                  <c:v>14.278570350000001</c:v>
                </c:pt>
                <c:pt idx="596">
                  <c:v>14.314896580000001</c:v>
                </c:pt>
                <c:pt idx="597">
                  <c:v>14.26630434</c:v>
                </c:pt>
                <c:pt idx="598">
                  <c:v>14.004000599999999</c:v>
                </c:pt>
                <c:pt idx="599">
                  <c:v>14.236111110000001</c:v>
                </c:pt>
                <c:pt idx="600">
                  <c:v>14.22101449</c:v>
                </c:pt>
                <c:pt idx="601">
                  <c:v>13.951634199999999</c:v>
                </c:pt>
                <c:pt idx="602">
                  <c:v>14.031363220000001</c:v>
                </c:pt>
                <c:pt idx="603">
                  <c:v>14.230449869999999</c:v>
                </c:pt>
                <c:pt idx="604">
                  <c:v>14.346505129999999</c:v>
                </c:pt>
                <c:pt idx="605">
                  <c:v>14.132793619999999</c:v>
                </c:pt>
                <c:pt idx="606">
                  <c:v>14.33282382</c:v>
                </c:pt>
                <c:pt idx="607">
                  <c:v>14.590881640000001</c:v>
                </c:pt>
                <c:pt idx="608">
                  <c:v>14.333295590000001</c:v>
                </c:pt>
                <c:pt idx="609">
                  <c:v>14.459258</c:v>
                </c:pt>
                <c:pt idx="610">
                  <c:v>14.448407300000001</c:v>
                </c:pt>
                <c:pt idx="611">
                  <c:v>14.731468900000001</c:v>
                </c:pt>
                <c:pt idx="612">
                  <c:v>14.70740866</c:v>
                </c:pt>
                <c:pt idx="613">
                  <c:v>14.613526569999999</c:v>
                </c:pt>
                <c:pt idx="614">
                  <c:v>14.460201540000002</c:v>
                </c:pt>
                <c:pt idx="615">
                  <c:v>14.70410628</c:v>
                </c:pt>
                <c:pt idx="616">
                  <c:v>14.574841480000002</c:v>
                </c:pt>
                <c:pt idx="617">
                  <c:v>14.541817629999999</c:v>
                </c:pt>
                <c:pt idx="618">
                  <c:v>14.831483990000001</c:v>
                </c:pt>
                <c:pt idx="619">
                  <c:v>14.735243049999999</c:v>
                </c:pt>
                <c:pt idx="620">
                  <c:v>14.744206669999999</c:v>
                </c:pt>
                <c:pt idx="621">
                  <c:v>14.708352199999998</c:v>
                </c:pt>
                <c:pt idx="622">
                  <c:v>14.752698520000001</c:v>
                </c:pt>
                <c:pt idx="623">
                  <c:v>14.71401343</c:v>
                </c:pt>
                <c:pt idx="624">
                  <c:v>14.640889190000001</c:v>
                </c:pt>
                <c:pt idx="625">
                  <c:v>14.686650810000001</c:v>
                </c:pt>
                <c:pt idx="626">
                  <c:v>14.72108997</c:v>
                </c:pt>
                <c:pt idx="627">
                  <c:v>14.708823969999999</c:v>
                </c:pt>
                <c:pt idx="628">
                  <c:v>14.617300720000001</c:v>
                </c:pt>
                <c:pt idx="629">
                  <c:v>14.5069067</c:v>
                </c:pt>
                <c:pt idx="630">
                  <c:v>14.615413640000002</c:v>
                </c:pt>
                <c:pt idx="631">
                  <c:v>14.91451539</c:v>
                </c:pt>
                <c:pt idx="632">
                  <c:v>14.639002110000002</c:v>
                </c:pt>
                <c:pt idx="633">
                  <c:v>14.622490180000002</c:v>
                </c:pt>
                <c:pt idx="634">
                  <c:v>14.837145219999998</c:v>
                </c:pt>
                <c:pt idx="635">
                  <c:v>14.56870848</c:v>
                </c:pt>
                <c:pt idx="636">
                  <c:v>14.578615640000001</c:v>
                </c:pt>
                <c:pt idx="637">
                  <c:v>14.555970709999999</c:v>
                </c:pt>
                <c:pt idx="638">
                  <c:v>14.784778829999999</c:v>
                </c:pt>
                <c:pt idx="639">
                  <c:v>14.54512001</c:v>
                </c:pt>
                <c:pt idx="640">
                  <c:v>14.47860054</c:v>
                </c:pt>
                <c:pt idx="641">
                  <c:v>14.482846459999999</c:v>
                </c:pt>
                <c:pt idx="642">
                  <c:v>14.491810079999999</c:v>
                </c:pt>
                <c:pt idx="643">
                  <c:v>14.715900509999999</c:v>
                </c:pt>
                <c:pt idx="644">
                  <c:v>14.506434929999999</c:v>
                </c:pt>
                <c:pt idx="645">
                  <c:v>14.59229695</c:v>
                </c:pt>
                <c:pt idx="646">
                  <c:v>14.947067479999999</c:v>
                </c:pt>
                <c:pt idx="647">
                  <c:v>14.921120159999999</c:v>
                </c:pt>
                <c:pt idx="648">
                  <c:v>14.81166968</c:v>
                </c:pt>
                <c:pt idx="649">
                  <c:v>14.807423760000001</c:v>
                </c:pt>
                <c:pt idx="650">
                  <c:v>14.865923149999999</c:v>
                </c:pt>
                <c:pt idx="651">
                  <c:v>14.838560530000001</c:v>
                </c:pt>
                <c:pt idx="652">
                  <c:v>14.81166968</c:v>
                </c:pt>
                <c:pt idx="653">
                  <c:v>14.825822759999999</c:v>
                </c:pt>
                <c:pt idx="654">
                  <c:v>14.791383600000001</c:v>
                </c:pt>
                <c:pt idx="655">
                  <c:v>14.793270680000001</c:v>
                </c:pt>
                <c:pt idx="656">
                  <c:v>15.036703650000002</c:v>
                </c:pt>
                <c:pt idx="657">
                  <c:v>14.763077439999998</c:v>
                </c:pt>
                <c:pt idx="658">
                  <c:v>14.994244409999999</c:v>
                </c:pt>
                <c:pt idx="659">
                  <c:v>14.74279136</c:v>
                </c:pt>
                <c:pt idx="660">
                  <c:v>14.806008449999998</c:v>
                </c:pt>
                <c:pt idx="661">
                  <c:v>14.936688550000001</c:v>
                </c:pt>
                <c:pt idx="662">
                  <c:v>14.963107630000001</c:v>
                </c:pt>
                <c:pt idx="663">
                  <c:v>15.043308420000001</c:v>
                </c:pt>
                <c:pt idx="664">
                  <c:v>15.093315970000001</c:v>
                </c:pt>
                <c:pt idx="665">
                  <c:v>15.072086350000001</c:v>
                </c:pt>
                <c:pt idx="666">
                  <c:v>15.068312189999999</c:v>
                </c:pt>
                <c:pt idx="667">
                  <c:v>15.04283665</c:v>
                </c:pt>
                <c:pt idx="668">
                  <c:v>15.075860499999999</c:v>
                </c:pt>
                <c:pt idx="669">
                  <c:v>15.13105751</c:v>
                </c:pt>
                <c:pt idx="670">
                  <c:v>15.084352350000001</c:v>
                </c:pt>
                <c:pt idx="671">
                  <c:v>15.32401117</c:v>
                </c:pt>
                <c:pt idx="672">
                  <c:v>15.334861859999998</c:v>
                </c:pt>
                <c:pt idx="673">
                  <c:v>15.3004227</c:v>
                </c:pt>
                <c:pt idx="674">
                  <c:v>15.320237010000001</c:v>
                </c:pt>
                <c:pt idx="675">
                  <c:v>15.29287439</c:v>
                </c:pt>
                <c:pt idx="676">
                  <c:v>15.309858090000001</c:v>
                </c:pt>
                <c:pt idx="677">
                  <c:v>15.30514039</c:v>
                </c:pt>
                <c:pt idx="678">
                  <c:v>15.320708779999999</c:v>
                </c:pt>
                <c:pt idx="679">
                  <c:v>15.189556909999999</c:v>
                </c:pt>
                <c:pt idx="680">
                  <c:v>15.207012369999999</c:v>
                </c:pt>
                <c:pt idx="681">
                  <c:v>18.680178140000002</c:v>
                </c:pt>
                <c:pt idx="682">
                  <c:v>18.53109903</c:v>
                </c:pt>
                <c:pt idx="683">
                  <c:v>18.465994860000002</c:v>
                </c:pt>
                <c:pt idx="684">
                  <c:v>18.590070189999999</c:v>
                </c:pt>
                <c:pt idx="685">
                  <c:v>18.52166364</c:v>
                </c:pt>
                <c:pt idx="686">
                  <c:v>18.608469200000002</c:v>
                </c:pt>
                <c:pt idx="687">
                  <c:v>18.32635114</c:v>
                </c:pt>
                <c:pt idx="688">
                  <c:v>18.231525509999997</c:v>
                </c:pt>
                <c:pt idx="689">
                  <c:v>18.289553140000002</c:v>
                </c:pt>
                <c:pt idx="690">
                  <c:v>18.3239923</c:v>
                </c:pt>
                <c:pt idx="691">
                  <c:v>18.302762680000001</c:v>
                </c:pt>
                <c:pt idx="692">
                  <c:v>18.283420130000003</c:v>
                </c:pt>
                <c:pt idx="693">
                  <c:v>18.337673610000003</c:v>
                </c:pt>
                <c:pt idx="694">
                  <c:v>18.358431459999998</c:v>
                </c:pt>
                <c:pt idx="695">
                  <c:v>18.498546949999998</c:v>
                </c:pt>
                <c:pt idx="696">
                  <c:v>18.44287817</c:v>
                </c:pt>
                <c:pt idx="697">
                  <c:v>18.439104010000001</c:v>
                </c:pt>
                <c:pt idx="698">
                  <c:v>18.422592080000001</c:v>
                </c:pt>
                <c:pt idx="699">
                  <c:v>18.45703125</c:v>
                </c:pt>
                <c:pt idx="700">
                  <c:v>18.366923300000003</c:v>
                </c:pt>
                <c:pt idx="701">
                  <c:v>18.344750150000003</c:v>
                </c:pt>
                <c:pt idx="702">
                  <c:v>18.518833030000003</c:v>
                </c:pt>
                <c:pt idx="703">
                  <c:v>18.540062650000003</c:v>
                </c:pt>
                <c:pt idx="704">
                  <c:v>18.43108393</c:v>
                </c:pt>
                <c:pt idx="705">
                  <c:v>18.492413939999999</c:v>
                </c:pt>
                <c:pt idx="706">
                  <c:v>18.492885710000003</c:v>
                </c:pt>
                <c:pt idx="707">
                  <c:v>18.631585899999997</c:v>
                </c:pt>
                <c:pt idx="708">
                  <c:v>18.661779129999999</c:v>
                </c:pt>
                <c:pt idx="709">
                  <c:v>18.601864429999999</c:v>
                </c:pt>
                <c:pt idx="710">
                  <c:v>18.580634809999999</c:v>
                </c:pt>
                <c:pt idx="711">
                  <c:v>18.676403980000003</c:v>
                </c:pt>
                <c:pt idx="712">
                  <c:v>18.534873179999998</c:v>
                </c:pt>
                <c:pt idx="713">
                  <c:v>18.496659870000002</c:v>
                </c:pt>
                <c:pt idx="714">
                  <c:v>18.490998640000001</c:v>
                </c:pt>
                <c:pt idx="715">
                  <c:v>18.487224480000002</c:v>
                </c:pt>
                <c:pt idx="716">
                  <c:v>18.465051320000001</c:v>
                </c:pt>
                <c:pt idx="717">
                  <c:v>18.457974780000001</c:v>
                </c:pt>
                <c:pt idx="718">
                  <c:v>18.453728859999998</c:v>
                </c:pt>
                <c:pt idx="719">
                  <c:v>18.429668620000001</c:v>
                </c:pt>
                <c:pt idx="720">
                  <c:v>18.449011169999999</c:v>
                </c:pt>
                <c:pt idx="721">
                  <c:v>18.411741390000003</c:v>
                </c:pt>
                <c:pt idx="722">
                  <c:v>18.46174894</c:v>
                </c:pt>
                <c:pt idx="723">
                  <c:v>18.421176780000003</c:v>
                </c:pt>
                <c:pt idx="724">
                  <c:v>18.5145871</c:v>
                </c:pt>
                <c:pt idx="725">
                  <c:v>18.448539400000001</c:v>
                </c:pt>
                <c:pt idx="726">
                  <c:v>18.466938399999997</c:v>
                </c:pt>
                <c:pt idx="727">
                  <c:v>18.500905789999997</c:v>
                </c:pt>
                <c:pt idx="728">
                  <c:v>18.450898240000001</c:v>
                </c:pt>
                <c:pt idx="729">
                  <c:v>18.463636020000003</c:v>
                </c:pt>
                <c:pt idx="730">
                  <c:v>18.468353710000002</c:v>
                </c:pt>
                <c:pt idx="731">
                  <c:v>18.593844349999998</c:v>
                </c:pt>
                <c:pt idx="732">
                  <c:v>18.626868199999997</c:v>
                </c:pt>
                <c:pt idx="733">
                  <c:v>18.59101373</c:v>
                </c:pt>
                <c:pt idx="734">
                  <c:v>18.546195650000001</c:v>
                </c:pt>
                <c:pt idx="735">
                  <c:v>18.59337258</c:v>
                </c:pt>
                <c:pt idx="736">
                  <c:v>18.616489280000003</c:v>
                </c:pt>
                <c:pt idx="737">
                  <c:v>18.593844349999998</c:v>
                </c:pt>
                <c:pt idx="738">
                  <c:v>18.573558269999999</c:v>
                </c:pt>
                <c:pt idx="739">
                  <c:v>18.557046339999999</c:v>
                </c:pt>
                <c:pt idx="740">
                  <c:v>18.576388880000003</c:v>
                </c:pt>
                <c:pt idx="741">
                  <c:v>18.624509359999998</c:v>
                </c:pt>
                <c:pt idx="742">
                  <c:v>18.610356279999998</c:v>
                </c:pt>
                <c:pt idx="743">
                  <c:v>18.654702589999999</c:v>
                </c:pt>
                <c:pt idx="744">
                  <c:v>18.599505579999999</c:v>
                </c:pt>
                <c:pt idx="745">
                  <c:v>18.710371369999997</c:v>
                </c:pt>
                <c:pt idx="746">
                  <c:v>18.797176929999999</c:v>
                </c:pt>
                <c:pt idx="747">
                  <c:v>18.953332570000001</c:v>
                </c:pt>
                <c:pt idx="748">
                  <c:v>18.93115942</c:v>
                </c:pt>
                <c:pt idx="749">
                  <c:v>18.983054039999999</c:v>
                </c:pt>
                <c:pt idx="750">
                  <c:v>19.017493199999997</c:v>
                </c:pt>
                <c:pt idx="751">
                  <c:v>18.980223430000002</c:v>
                </c:pt>
                <c:pt idx="752">
                  <c:v>19.039666359999998</c:v>
                </c:pt>
                <c:pt idx="753">
                  <c:v>18.985884659999996</c:v>
                </c:pt>
                <c:pt idx="754">
                  <c:v>19.02409797</c:v>
                </c:pt>
                <c:pt idx="755">
                  <c:v>18.984941120000002</c:v>
                </c:pt>
                <c:pt idx="756">
                  <c:v>18.987771729999999</c:v>
                </c:pt>
                <c:pt idx="757">
                  <c:v>19.000509510000001</c:v>
                </c:pt>
                <c:pt idx="758">
                  <c:v>18.986828199999998</c:v>
                </c:pt>
                <c:pt idx="759">
                  <c:v>19.16279815</c:v>
                </c:pt>
                <c:pt idx="760">
                  <c:v>19.178366539999999</c:v>
                </c:pt>
                <c:pt idx="761">
                  <c:v>19.248660170000001</c:v>
                </c:pt>
                <c:pt idx="762">
                  <c:v>19.12175422</c:v>
                </c:pt>
                <c:pt idx="763">
                  <c:v>19.225543469999998</c:v>
                </c:pt>
                <c:pt idx="764">
                  <c:v>19.373679039999999</c:v>
                </c:pt>
                <c:pt idx="765">
                  <c:v>19.51237922</c:v>
                </c:pt>
                <c:pt idx="766">
                  <c:v>19.437367899999998</c:v>
                </c:pt>
                <c:pt idx="767">
                  <c:v>19.453408060000001</c:v>
                </c:pt>
                <c:pt idx="768">
                  <c:v>19.457182209999999</c:v>
                </c:pt>
                <c:pt idx="769">
                  <c:v>19.416138279999998</c:v>
                </c:pt>
                <c:pt idx="770">
                  <c:v>19.430291359999998</c:v>
                </c:pt>
                <c:pt idx="771">
                  <c:v>19.35811065</c:v>
                </c:pt>
                <c:pt idx="772">
                  <c:v>19.370848430000002</c:v>
                </c:pt>
                <c:pt idx="773">
                  <c:v>19.398682819999998</c:v>
                </c:pt>
                <c:pt idx="774">
                  <c:v>19.357167109999999</c:v>
                </c:pt>
                <c:pt idx="775">
                  <c:v>19.389247429999998</c:v>
                </c:pt>
                <c:pt idx="776">
                  <c:v>19.343957570000001</c:v>
                </c:pt>
                <c:pt idx="777">
                  <c:v>19.330276259999998</c:v>
                </c:pt>
                <c:pt idx="778">
                  <c:v>19.357638880000003</c:v>
                </c:pt>
                <c:pt idx="779">
                  <c:v>19.351034110000001</c:v>
                </c:pt>
                <c:pt idx="780">
                  <c:v>19.310461949999997</c:v>
                </c:pt>
                <c:pt idx="781">
                  <c:v>19.320840879999999</c:v>
                </c:pt>
                <c:pt idx="782">
                  <c:v>19.295365330000003</c:v>
                </c:pt>
                <c:pt idx="783">
                  <c:v>19.280268720000002</c:v>
                </c:pt>
                <c:pt idx="784">
                  <c:v>19.290175869999999</c:v>
                </c:pt>
                <c:pt idx="785">
                  <c:v>19.30999018</c:v>
                </c:pt>
                <c:pt idx="786">
                  <c:v>19.413307660000001</c:v>
                </c:pt>
                <c:pt idx="787">
                  <c:v>19.536911230000001</c:v>
                </c:pt>
                <c:pt idx="788">
                  <c:v>19.4911496</c:v>
                </c:pt>
                <c:pt idx="789">
                  <c:v>19.461899899999999</c:v>
                </c:pt>
                <c:pt idx="790">
                  <c:v>19.470863520000002</c:v>
                </c:pt>
                <c:pt idx="791">
                  <c:v>19.548233689999996</c:v>
                </c:pt>
                <c:pt idx="792">
                  <c:v>19.560027920000003</c:v>
                </c:pt>
                <c:pt idx="793">
                  <c:v>19.54540308</c:v>
                </c:pt>
                <c:pt idx="794">
                  <c:v>19.525588759999998</c:v>
                </c:pt>
                <c:pt idx="795">
                  <c:v>19.54304423</c:v>
                </c:pt>
                <c:pt idx="796">
                  <c:v>19.602015389999998</c:v>
                </c:pt>
                <c:pt idx="797">
                  <c:v>19.576539850000003</c:v>
                </c:pt>
                <c:pt idx="798">
                  <c:v>19.499169680000001</c:v>
                </c:pt>
                <c:pt idx="799">
                  <c:v>19.641644020000001</c:v>
                </c:pt>
                <c:pt idx="800">
                  <c:v>19.693066870000003</c:v>
                </c:pt>
                <c:pt idx="801">
                  <c:v>19.677498489999998</c:v>
                </c:pt>
                <c:pt idx="802">
                  <c:v>19.562386770000003</c:v>
                </c:pt>
                <c:pt idx="803">
                  <c:v>19.646361710000001</c:v>
                </c:pt>
                <c:pt idx="804">
                  <c:v>19.61003547</c:v>
                </c:pt>
                <c:pt idx="805">
                  <c:v>19.479827139999998</c:v>
                </c:pt>
                <c:pt idx="806">
                  <c:v>19.458597519999998</c:v>
                </c:pt>
                <c:pt idx="807">
                  <c:v>19.40528759</c:v>
                </c:pt>
                <c:pt idx="808">
                  <c:v>19.518983990000002</c:v>
                </c:pt>
                <c:pt idx="809">
                  <c:v>19.511907450000002</c:v>
                </c:pt>
                <c:pt idx="810">
                  <c:v>19.669006639999999</c:v>
                </c:pt>
                <c:pt idx="811">
                  <c:v>19.554366690000002</c:v>
                </c:pt>
                <c:pt idx="812">
                  <c:v>19.530306459999998</c:v>
                </c:pt>
                <c:pt idx="813">
                  <c:v>19.485016600000002</c:v>
                </c:pt>
                <c:pt idx="814">
                  <c:v>19.540213610000002</c:v>
                </c:pt>
                <c:pt idx="815">
                  <c:v>19.966693079999999</c:v>
                </c:pt>
                <c:pt idx="816">
                  <c:v>19.706748179999998</c:v>
                </c:pt>
                <c:pt idx="817">
                  <c:v>19.782231279999998</c:v>
                </c:pt>
                <c:pt idx="818">
                  <c:v>19.962918930000001</c:v>
                </c:pt>
                <c:pt idx="819">
                  <c:v>19.920459690000001</c:v>
                </c:pt>
                <c:pt idx="820">
                  <c:v>20.045006790000002</c:v>
                </c:pt>
                <c:pt idx="821">
                  <c:v>20.00066047</c:v>
                </c:pt>
                <c:pt idx="822">
                  <c:v>20.0417044</c:v>
                </c:pt>
                <c:pt idx="823">
                  <c:v>20.028023089999998</c:v>
                </c:pt>
                <c:pt idx="824">
                  <c:v>19.969995470000001</c:v>
                </c:pt>
                <c:pt idx="825">
                  <c:v>19.931310379999999</c:v>
                </c:pt>
                <c:pt idx="826">
                  <c:v>19.887435830000001</c:v>
                </c:pt>
                <c:pt idx="827">
                  <c:v>19.98414855</c:v>
                </c:pt>
                <c:pt idx="828">
                  <c:v>20.235601600000003</c:v>
                </c:pt>
                <c:pt idx="829">
                  <c:v>20.095486110000003</c:v>
                </c:pt>
                <c:pt idx="830">
                  <c:v>20.085107180000001</c:v>
                </c:pt>
                <c:pt idx="831">
                  <c:v>20.107280340000003</c:v>
                </c:pt>
                <c:pt idx="832">
                  <c:v>20.093127260000003</c:v>
                </c:pt>
                <c:pt idx="833">
                  <c:v>20.078974180000003</c:v>
                </c:pt>
                <c:pt idx="834">
                  <c:v>20.041232630000003</c:v>
                </c:pt>
                <c:pt idx="835">
                  <c:v>20.045006790000002</c:v>
                </c:pt>
                <c:pt idx="836">
                  <c:v>20.129453499999997</c:v>
                </c:pt>
                <c:pt idx="837">
                  <c:v>20.106336800000001</c:v>
                </c:pt>
                <c:pt idx="838">
                  <c:v>20.148796040000001</c:v>
                </c:pt>
                <c:pt idx="839">
                  <c:v>20.290326839999999</c:v>
                </c:pt>
                <c:pt idx="840">
                  <c:v>20.386096010000003</c:v>
                </c:pt>
                <c:pt idx="841">
                  <c:v>20.482336949999997</c:v>
                </c:pt>
                <c:pt idx="842">
                  <c:v>20.48422403</c:v>
                </c:pt>
                <c:pt idx="843">
                  <c:v>20.613488820000001</c:v>
                </c:pt>
                <c:pt idx="844">
                  <c:v>20.597448669999999</c:v>
                </c:pt>
                <c:pt idx="845">
                  <c:v>20.611601749999998</c:v>
                </c:pt>
                <c:pt idx="846">
                  <c:v>20.598863969999996</c:v>
                </c:pt>
                <c:pt idx="847">
                  <c:v>20.59839221</c:v>
                </c:pt>
                <c:pt idx="848">
                  <c:v>20.566311890000001</c:v>
                </c:pt>
                <c:pt idx="849">
                  <c:v>20.551687039999997</c:v>
                </c:pt>
                <c:pt idx="850">
                  <c:v>20.61254529</c:v>
                </c:pt>
                <c:pt idx="851">
                  <c:v>20.608771130000001</c:v>
                </c:pt>
                <c:pt idx="852">
                  <c:v>20.594146279999997</c:v>
                </c:pt>
                <c:pt idx="853">
                  <c:v>20.579993199999997</c:v>
                </c:pt>
                <c:pt idx="854">
                  <c:v>20.575275509999997</c:v>
                </c:pt>
                <c:pt idx="855">
                  <c:v>20.564896580000003</c:v>
                </c:pt>
                <c:pt idx="856">
                  <c:v>20.57244489</c:v>
                </c:pt>
                <c:pt idx="857">
                  <c:v>20.579049660000003</c:v>
                </c:pt>
                <c:pt idx="858">
                  <c:v>20.633774899999999</c:v>
                </c:pt>
                <c:pt idx="859">
                  <c:v>20.583767360000003</c:v>
                </c:pt>
                <c:pt idx="860">
                  <c:v>20.805027170000002</c:v>
                </c:pt>
                <c:pt idx="861">
                  <c:v>20.756906700000002</c:v>
                </c:pt>
                <c:pt idx="862">
                  <c:v>20.796535319999997</c:v>
                </c:pt>
                <c:pt idx="863">
                  <c:v>20.8630548</c:v>
                </c:pt>
                <c:pt idx="864">
                  <c:v>20.975335899999997</c:v>
                </c:pt>
                <c:pt idx="865">
                  <c:v>20.943727350000003</c:v>
                </c:pt>
                <c:pt idx="866">
                  <c:v>20.864470099999998</c:v>
                </c:pt>
                <c:pt idx="867">
                  <c:v>20.83710748</c:v>
                </c:pt>
                <c:pt idx="868">
                  <c:v>20.843712250000003</c:v>
                </c:pt>
                <c:pt idx="869">
                  <c:v>20.49365942</c:v>
                </c:pt>
                <c:pt idx="870">
                  <c:v>20.524324419999999</c:v>
                </c:pt>
                <c:pt idx="871">
                  <c:v>20.341277920000003</c:v>
                </c:pt>
                <c:pt idx="872">
                  <c:v>20.506397190000001</c:v>
                </c:pt>
                <c:pt idx="873">
                  <c:v>20.510171339999999</c:v>
                </c:pt>
                <c:pt idx="874">
                  <c:v>20.514417270000003</c:v>
                </c:pt>
                <c:pt idx="875">
                  <c:v>20.536118649999999</c:v>
                </c:pt>
                <c:pt idx="876">
                  <c:v>20.512058420000002</c:v>
                </c:pt>
                <c:pt idx="877">
                  <c:v>20.557348269999999</c:v>
                </c:pt>
                <c:pt idx="878">
                  <c:v>20.547441120000002</c:v>
                </c:pt>
                <c:pt idx="879">
                  <c:v>20.468655640000001</c:v>
                </c:pt>
                <c:pt idx="880">
                  <c:v>20.47478864</c:v>
                </c:pt>
                <c:pt idx="881">
                  <c:v>20.467240330000003</c:v>
                </c:pt>
                <c:pt idx="882">
                  <c:v>20.496961800000001</c:v>
                </c:pt>
                <c:pt idx="883">
                  <c:v>20.487054649999997</c:v>
                </c:pt>
                <c:pt idx="884">
                  <c:v>20.517719649999997</c:v>
                </c:pt>
                <c:pt idx="885">
                  <c:v>20.538477499999999</c:v>
                </c:pt>
                <c:pt idx="886">
                  <c:v>20.527626810000001</c:v>
                </c:pt>
                <c:pt idx="887">
                  <c:v>20.655004519999999</c:v>
                </c:pt>
                <c:pt idx="888">
                  <c:v>20.671516449999999</c:v>
                </c:pt>
                <c:pt idx="889">
                  <c:v>20.664911680000003</c:v>
                </c:pt>
                <c:pt idx="890">
                  <c:v>20.6984073</c:v>
                </c:pt>
                <c:pt idx="891">
                  <c:v>20.562537740000003</c:v>
                </c:pt>
                <c:pt idx="892">
                  <c:v>20.676705910000003</c:v>
                </c:pt>
                <c:pt idx="893">
                  <c:v>20.685669529999998</c:v>
                </c:pt>
                <c:pt idx="894">
                  <c:v>20.687084839999997</c:v>
                </c:pt>
                <c:pt idx="895">
                  <c:v>20.665855219999997</c:v>
                </c:pt>
                <c:pt idx="896">
                  <c:v>20.675762370000001</c:v>
                </c:pt>
                <c:pt idx="897">
                  <c:v>20.671516449999999</c:v>
                </c:pt>
                <c:pt idx="898">
                  <c:v>20.744168930000001</c:v>
                </c:pt>
                <c:pt idx="899">
                  <c:v>20.829559170000003</c:v>
                </c:pt>
                <c:pt idx="900">
                  <c:v>20.858808869999997</c:v>
                </c:pt>
                <c:pt idx="901">
                  <c:v>20.823426169999998</c:v>
                </c:pt>
                <c:pt idx="902">
                  <c:v>20.729072309999999</c:v>
                </c:pt>
                <c:pt idx="903">
                  <c:v>20.680951839999999</c:v>
                </c:pt>
                <c:pt idx="904">
                  <c:v>20.693217840000003</c:v>
                </c:pt>
                <c:pt idx="905">
                  <c:v>20.85126056</c:v>
                </c:pt>
                <c:pt idx="906">
                  <c:v>20.831918020000003</c:v>
                </c:pt>
                <c:pt idx="907">
                  <c:v>20.734261770000003</c:v>
                </c:pt>
                <c:pt idx="908">
                  <c:v>20.768229159999997</c:v>
                </c:pt>
                <c:pt idx="909">
                  <c:v>20.772946859999998</c:v>
                </c:pt>
                <c:pt idx="910">
                  <c:v>20.775305699999997</c:v>
                </c:pt>
                <c:pt idx="911">
                  <c:v>20.815877860000001</c:v>
                </c:pt>
                <c:pt idx="912">
                  <c:v>20.815877860000001</c:v>
                </c:pt>
                <c:pt idx="913">
                  <c:v>20.791817629999997</c:v>
                </c:pt>
                <c:pt idx="914">
                  <c:v>20.801724780000001</c:v>
                </c:pt>
                <c:pt idx="915">
                  <c:v>20.714447460000002</c:v>
                </c:pt>
                <c:pt idx="916">
                  <c:v>20.715390999999997</c:v>
                </c:pt>
                <c:pt idx="917">
                  <c:v>20.705483839999999</c:v>
                </c:pt>
                <c:pt idx="918">
                  <c:v>20.730487619999998</c:v>
                </c:pt>
                <c:pt idx="919">
                  <c:v>20.71491923</c:v>
                </c:pt>
                <c:pt idx="920">
                  <c:v>20.752189010000002</c:v>
                </c:pt>
                <c:pt idx="921">
                  <c:v>20.70076615</c:v>
                </c:pt>
                <c:pt idx="922">
                  <c:v>20.69368961</c:v>
                </c:pt>
                <c:pt idx="923">
                  <c:v>20.723411079999998</c:v>
                </c:pt>
                <c:pt idx="924">
                  <c:v>20.567255430000003</c:v>
                </c:pt>
                <c:pt idx="925">
                  <c:v>20.748414850000003</c:v>
                </c:pt>
                <c:pt idx="926">
                  <c:v>20.755491390000003</c:v>
                </c:pt>
                <c:pt idx="927">
                  <c:v>20.771059780000002</c:v>
                </c:pt>
                <c:pt idx="928">
                  <c:v>20.769644470000003</c:v>
                </c:pt>
                <c:pt idx="929">
                  <c:v>20.7984224</c:v>
                </c:pt>
                <c:pt idx="930">
                  <c:v>20.774362160000003</c:v>
                </c:pt>
                <c:pt idx="931">
                  <c:v>20.758793779999998</c:v>
                </c:pt>
                <c:pt idx="932">
                  <c:v>20.770588009999997</c:v>
                </c:pt>
                <c:pt idx="933">
                  <c:v>20.782854010000001</c:v>
                </c:pt>
                <c:pt idx="934">
                  <c:v>20.768229159999997</c:v>
                </c:pt>
                <c:pt idx="935">
                  <c:v>20.726241690000002</c:v>
                </c:pt>
                <c:pt idx="936">
                  <c:v>20.693217840000003</c:v>
                </c:pt>
                <c:pt idx="937">
                  <c:v>20.780495160000001</c:v>
                </c:pt>
                <c:pt idx="938">
                  <c:v>20.581408510000003</c:v>
                </c:pt>
                <c:pt idx="939">
                  <c:v>20.631416059999999</c:v>
                </c:pt>
                <c:pt idx="940">
                  <c:v>20.663496369999997</c:v>
                </c:pt>
                <c:pt idx="941">
                  <c:v>20.656419829999997</c:v>
                </c:pt>
                <c:pt idx="942">
                  <c:v>20.675762370000001</c:v>
                </c:pt>
                <c:pt idx="943">
                  <c:v>20.668214069999998</c:v>
                </c:pt>
                <c:pt idx="944">
                  <c:v>20.679064760000003</c:v>
                </c:pt>
                <c:pt idx="945">
                  <c:v>20.663496369999997</c:v>
                </c:pt>
                <c:pt idx="946">
                  <c:v>20.645097370000002</c:v>
                </c:pt>
                <c:pt idx="947">
                  <c:v>20.705955609999997</c:v>
                </c:pt>
                <c:pt idx="948">
                  <c:v>20.721524000000002</c:v>
                </c:pt>
                <c:pt idx="949">
                  <c:v>20.645097370000002</c:v>
                </c:pt>
                <c:pt idx="950">
                  <c:v>20.708786230000001</c:v>
                </c:pt>
                <c:pt idx="951">
                  <c:v>20.613488820000001</c:v>
                </c:pt>
                <c:pt idx="952">
                  <c:v>20.621508900000002</c:v>
                </c:pt>
                <c:pt idx="953">
                  <c:v>20.601694590000001</c:v>
                </c:pt>
                <c:pt idx="954">
                  <c:v>20.666798759999999</c:v>
                </c:pt>
                <c:pt idx="955">
                  <c:v>20.649343289999997</c:v>
                </c:pt>
                <c:pt idx="956">
                  <c:v>20.641323210000003</c:v>
                </c:pt>
                <c:pt idx="957">
                  <c:v>20.695104919999999</c:v>
                </c:pt>
                <c:pt idx="958">
                  <c:v>20.69604846</c:v>
                </c:pt>
                <c:pt idx="959">
                  <c:v>20.740394770000002</c:v>
                </c:pt>
                <c:pt idx="960">
                  <c:v>20.68189538</c:v>
                </c:pt>
                <c:pt idx="961">
                  <c:v>20.67717768</c:v>
                </c:pt>
                <c:pt idx="962">
                  <c:v>20.681423610000003</c:v>
                </c:pt>
                <c:pt idx="963">
                  <c:v>20.720580460000001</c:v>
                </c:pt>
                <c:pt idx="964">
                  <c:v>20.704068530000001</c:v>
                </c:pt>
                <c:pt idx="965">
                  <c:v>20.730487619999998</c:v>
                </c:pt>
                <c:pt idx="966">
                  <c:v>20.72529815</c:v>
                </c:pt>
                <c:pt idx="967">
                  <c:v>20.729544079999997</c:v>
                </c:pt>
                <c:pt idx="968">
                  <c:v>20.721052229999998</c:v>
                </c:pt>
                <c:pt idx="969">
                  <c:v>20.737564159999998</c:v>
                </c:pt>
                <c:pt idx="970">
                  <c:v>20.711616839999998</c:v>
                </c:pt>
                <c:pt idx="971">
                  <c:v>20.731431149999999</c:v>
                </c:pt>
                <c:pt idx="972">
                  <c:v>20.750773700000003</c:v>
                </c:pt>
                <c:pt idx="973">
                  <c:v>20.751245470000001</c:v>
                </c:pt>
                <c:pt idx="974">
                  <c:v>20.741338310000003</c:v>
                </c:pt>
                <c:pt idx="975">
                  <c:v>20.746999539999997</c:v>
                </c:pt>
                <c:pt idx="976">
                  <c:v>20.830502709999998</c:v>
                </c:pt>
                <c:pt idx="977">
                  <c:v>20.76775739</c:v>
                </c:pt>
                <c:pt idx="978">
                  <c:v>20.74888662</c:v>
                </c:pt>
                <c:pt idx="979">
                  <c:v>20.766813849999998</c:v>
                </c:pt>
                <c:pt idx="980">
                  <c:v>20.749830160000002</c:v>
                </c:pt>
                <c:pt idx="981">
                  <c:v>20.770588009999997</c:v>
                </c:pt>
                <c:pt idx="982">
                  <c:v>20.745584229999999</c:v>
                </c:pt>
                <c:pt idx="983">
                  <c:v>20.779079860000003</c:v>
                </c:pt>
                <c:pt idx="984">
                  <c:v>20.792289400000001</c:v>
                </c:pt>
                <c:pt idx="985">
                  <c:v>20.755019619999999</c:v>
                </c:pt>
                <c:pt idx="986">
                  <c:v>20.778136320000002</c:v>
                </c:pt>
                <c:pt idx="987">
                  <c:v>20.738035930000002</c:v>
                </c:pt>
                <c:pt idx="988">
                  <c:v>20.769172699999999</c:v>
                </c:pt>
                <c:pt idx="989">
                  <c:v>20.773890389999998</c:v>
                </c:pt>
                <c:pt idx="990">
                  <c:v>20.792289400000001</c:v>
                </c:pt>
                <c:pt idx="991">
                  <c:v>20.785212860000001</c:v>
                </c:pt>
                <c:pt idx="992">
                  <c:v>20.778136320000002</c:v>
                </c:pt>
                <c:pt idx="993">
                  <c:v>20.795591780000002</c:v>
                </c:pt>
                <c:pt idx="994">
                  <c:v>20.584710899999997</c:v>
                </c:pt>
                <c:pt idx="995">
                  <c:v>20.783325779999998</c:v>
                </c:pt>
                <c:pt idx="996">
                  <c:v>20.783797550000003</c:v>
                </c:pt>
                <c:pt idx="997">
                  <c:v>20.833333330000002</c:v>
                </c:pt>
                <c:pt idx="998">
                  <c:v>20.813047249999997</c:v>
                </c:pt>
                <c:pt idx="999">
                  <c:v>20.767285620000003</c:v>
                </c:pt>
                <c:pt idx="1000">
                  <c:v>20.813519020000001</c:v>
                </c:pt>
                <c:pt idx="1001">
                  <c:v>20.809273089999998</c:v>
                </c:pt>
                <c:pt idx="1002">
                  <c:v>20.810688399999997</c:v>
                </c:pt>
                <c:pt idx="1003">
                  <c:v>20.834748640000001</c:v>
                </c:pt>
                <c:pt idx="1004">
                  <c:v>20.800309480000003</c:v>
                </c:pt>
                <c:pt idx="1005">
                  <c:v>20.84418402</c:v>
                </c:pt>
                <c:pt idx="1006">
                  <c:v>20.807386020000003</c:v>
                </c:pt>
                <c:pt idx="1007">
                  <c:v>20.813519020000001</c:v>
                </c:pt>
                <c:pt idx="1008">
                  <c:v>20.780966929999998</c:v>
                </c:pt>
                <c:pt idx="1009">
                  <c:v>20.809744860000002</c:v>
                </c:pt>
                <c:pt idx="1010">
                  <c:v>20.876264339999999</c:v>
                </c:pt>
                <c:pt idx="1011">
                  <c:v>20.845127560000002</c:v>
                </c:pt>
                <c:pt idx="1012">
                  <c:v>20.853147640000003</c:v>
                </c:pt>
                <c:pt idx="1013">
                  <c:v>20.863998330000001</c:v>
                </c:pt>
                <c:pt idx="1014">
                  <c:v>20.858808869999997</c:v>
                </c:pt>
                <c:pt idx="1015">
                  <c:v>20.87956672</c:v>
                </c:pt>
                <c:pt idx="1016">
                  <c:v>20.880038489999997</c:v>
                </c:pt>
                <c:pt idx="1017">
                  <c:v>20.895606880000003</c:v>
                </c:pt>
                <c:pt idx="1018">
                  <c:v>20.908816420000001</c:v>
                </c:pt>
                <c:pt idx="1019">
                  <c:v>20.894191569999997</c:v>
                </c:pt>
                <c:pt idx="1020">
                  <c:v>20.882869110000001</c:v>
                </c:pt>
                <c:pt idx="1021">
                  <c:v>20.71020154</c:v>
                </c:pt>
                <c:pt idx="1022">
                  <c:v>20.911175270000001</c:v>
                </c:pt>
                <c:pt idx="1023">
                  <c:v>20.720580460000001</c:v>
                </c:pt>
                <c:pt idx="1024">
                  <c:v>20.925800119999998</c:v>
                </c:pt>
                <c:pt idx="1025">
                  <c:v>20.94891681</c:v>
                </c:pt>
                <c:pt idx="1026">
                  <c:v>20.936650810000003</c:v>
                </c:pt>
                <c:pt idx="1027">
                  <c:v>20.704540299999998</c:v>
                </c:pt>
                <c:pt idx="1028">
                  <c:v>20.909288189999998</c:v>
                </c:pt>
                <c:pt idx="1029">
                  <c:v>20.902211649999998</c:v>
                </c:pt>
                <c:pt idx="1030">
                  <c:v>20.880982029999998</c:v>
                </c:pt>
                <c:pt idx="1031">
                  <c:v>20.900796339999999</c:v>
                </c:pt>
                <c:pt idx="1032">
                  <c:v>20.893248030000002</c:v>
                </c:pt>
                <c:pt idx="1033">
                  <c:v>20.880510260000001</c:v>
                </c:pt>
                <c:pt idx="1034">
                  <c:v>20.703596759999996</c:v>
                </c:pt>
                <c:pt idx="1035">
                  <c:v>20.88900211</c:v>
                </c:pt>
                <c:pt idx="1036">
                  <c:v>20.929102499999999</c:v>
                </c:pt>
                <c:pt idx="1037">
                  <c:v>20.915421189999996</c:v>
                </c:pt>
                <c:pt idx="1038">
                  <c:v>20.718693379999998</c:v>
                </c:pt>
                <c:pt idx="1039">
                  <c:v>20.915892960000001</c:v>
                </c:pt>
                <c:pt idx="1040">
                  <c:v>20.911175270000001</c:v>
                </c:pt>
                <c:pt idx="1041">
                  <c:v>20.899852799999998</c:v>
                </c:pt>
                <c:pt idx="1042">
                  <c:v>20.915892960000001</c:v>
                </c:pt>
                <c:pt idx="1043">
                  <c:v>20.715390999999997</c:v>
                </c:pt>
                <c:pt idx="1044">
                  <c:v>20.923913040000002</c:v>
                </c:pt>
                <c:pt idx="1045">
                  <c:v>20.92061065</c:v>
                </c:pt>
                <c:pt idx="1046">
                  <c:v>20.913534110000001</c:v>
                </c:pt>
                <c:pt idx="1047">
                  <c:v>20.916364729999998</c:v>
                </c:pt>
                <c:pt idx="1048">
                  <c:v>20.934291960000003</c:v>
                </c:pt>
                <c:pt idx="1049">
                  <c:v>20.939009659999996</c:v>
                </c:pt>
                <c:pt idx="1050">
                  <c:v>20.697935530000002</c:v>
                </c:pt>
                <c:pt idx="1051">
                  <c:v>20.742281849999998</c:v>
                </c:pt>
                <c:pt idx="1052">
                  <c:v>20.921554190000002</c:v>
                </c:pt>
                <c:pt idx="1053">
                  <c:v>20.912118810000003</c:v>
                </c:pt>
                <c:pt idx="1054">
                  <c:v>20.96778759</c:v>
                </c:pt>
                <c:pt idx="1055">
                  <c:v>20.697463759999998</c:v>
                </c:pt>
                <c:pt idx="1056">
                  <c:v>20.90315519</c:v>
                </c:pt>
                <c:pt idx="1057">
                  <c:v>20.910703499999997</c:v>
                </c:pt>
                <c:pt idx="1058">
                  <c:v>20.921082419999998</c:v>
                </c:pt>
                <c:pt idx="1059">
                  <c:v>20.706899149999998</c:v>
                </c:pt>
                <c:pt idx="1060">
                  <c:v>20.940896729999999</c:v>
                </c:pt>
                <c:pt idx="1061">
                  <c:v>20.902211649999998</c:v>
                </c:pt>
                <c:pt idx="1062">
                  <c:v>20.71491923</c:v>
                </c:pt>
                <c:pt idx="1063">
                  <c:v>20.912118810000003</c:v>
                </c:pt>
                <c:pt idx="1064">
                  <c:v>20.915421189999996</c:v>
                </c:pt>
                <c:pt idx="1065">
                  <c:v>20.88900211</c:v>
                </c:pt>
                <c:pt idx="1066">
                  <c:v>20.898909259999996</c:v>
                </c:pt>
                <c:pt idx="1067">
                  <c:v>20.92768719</c:v>
                </c:pt>
                <c:pt idx="1068">
                  <c:v>20.884756189999997</c:v>
                </c:pt>
                <c:pt idx="1069">
                  <c:v>20.68425422</c:v>
                </c:pt>
                <c:pt idx="1070">
                  <c:v>20.905042270000003</c:v>
                </c:pt>
                <c:pt idx="1071">
                  <c:v>20.893248030000002</c:v>
                </c:pt>
                <c:pt idx="1072">
                  <c:v>20.906457570000001</c:v>
                </c:pt>
                <c:pt idx="1073">
                  <c:v>20.917308269999999</c:v>
                </c:pt>
                <c:pt idx="1074">
                  <c:v>20.922025959999999</c:v>
                </c:pt>
                <c:pt idx="1075">
                  <c:v>20.69604846</c:v>
                </c:pt>
                <c:pt idx="1076">
                  <c:v>20.705483839999999</c:v>
                </c:pt>
                <c:pt idx="1077">
                  <c:v>20.854562950000002</c:v>
                </c:pt>
                <c:pt idx="1078">
                  <c:v>20.917308269999999</c:v>
                </c:pt>
                <c:pt idx="1079">
                  <c:v>20.678592989999999</c:v>
                </c:pt>
                <c:pt idx="1080">
                  <c:v>20.915892960000001</c:v>
                </c:pt>
                <c:pt idx="1081">
                  <c:v>20.915892960000001</c:v>
                </c:pt>
                <c:pt idx="1082">
                  <c:v>20.733789999999999</c:v>
                </c:pt>
                <c:pt idx="1083">
                  <c:v>20.939009659999996</c:v>
                </c:pt>
                <c:pt idx="1084">
                  <c:v>20.921554190000002</c:v>
                </c:pt>
                <c:pt idx="1085">
                  <c:v>20.749830160000002</c:v>
                </c:pt>
                <c:pt idx="1086">
                  <c:v>20.738507689999999</c:v>
                </c:pt>
                <c:pt idx="1087">
                  <c:v>20.908344649999997</c:v>
                </c:pt>
                <c:pt idx="1088">
                  <c:v>20.8937198</c:v>
                </c:pt>
                <c:pt idx="1089">
                  <c:v>20.904098730000001</c:v>
                </c:pt>
                <c:pt idx="1090">
                  <c:v>20.766813849999998</c:v>
                </c:pt>
                <c:pt idx="1091">
                  <c:v>20.968259359999998</c:v>
                </c:pt>
                <c:pt idx="1092">
                  <c:v>20.918251810000001</c:v>
                </c:pt>
                <c:pt idx="1093">
                  <c:v>20.723882850000003</c:v>
                </c:pt>
                <c:pt idx="1094">
                  <c:v>20.916836500000002</c:v>
                </c:pt>
                <c:pt idx="1095">
                  <c:v>20.916836500000002</c:v>
                </c:pt>
                <c:pt idx="1096">
                  <c:v>20.939009659999996</c:v>
                </c:pt>
                <c:pt idx="1097">
                  <c:v>20.902211649999998</c:v>
                </c:pt>
                <c:pt idx="1098">
                  <c:v>20.89607865</c:v>
                </c:pt>
                <c:pt idx="1099">
                  <c:v>20.868244259999997</c:v>
                </c:pt>
                <c:pt idx="1100">
                  <c:v>20.625283060000001</c:v>
                </c:pt>
                <c:pt idx="1101">
                  <c:v>20.800309480000003</c:v>
                </c:pt>
                <c:pt idx="1102">
                  <c:v>20.833333330000002</c:v>
                </c:pt>
                <c:pt idx="1103">
                  <c:v>20.626698359999999</c:v>
                </c:pt>
                <c:pt idx="1104">
                  <c:v>20.811160170000001</c:v>
                </c:pt>
                <c:pt idx="1105">
                  <c:v>20.80078125</c:v>
                </c:pt>
                <c:pt idx="1106">
                  <c:v>20.59839221</c:v>
                </c:pt>
                <c:pt idx="1107">
                  <c:v>20.813519020000001</c:v>
                </c:pt>
                <c:pt idx="1108">
                  <c:v>20.802196549999998</c:v>
                </c:pt>
                <c:pt idx="1109">
                  <c:v>20.815406090000003</c:v>
                </c:pt>
                <c:pt idx="1110">
                  <c:v>20.855506490000003</c:v>
                </c:pt>
                <c:pt idx="1111">
                  <c:v>20.844655789999997</c:v>
                </c:pt>
                <c:pt idx="1112">
                  <c:v>20.838522789999999</c:v>
                </c:pt>
                <c:pt idx="1113">
                  <c:v>20.79134586</c:v>
                </c:pt>
                <c:pt idx="1114">
                  <c:v>20.80785779</c:v>
                </c:pt>
                <c:pt idx="1115">
                  <c:v>20.821067329999998</c:v>
                </c:pt>
                <c:pt idx="1116">
                  <c:v>20.805027170000002</c:v>
                </c:pt>
                <c:pt idx="1117">
                  <c:v>20.830502709999998</c:v>
                </c:pt>
                <c:pt idx="1118">
                  <c:v>20.818708479999998</c:v>
                </c:pt>
                <c:pt idx="1119">
                  <c:v>20.843712250000003</c:v>
                </c:pt>
                <c:pt idx="1120">
                  <c:v>20.693217840000003</c:v>
                </c:pt>
                <c:pt idx="1121">
                  <c:v>20.859752409999999</c:v>
                </c:pt>
                <c:pt idx="1122">
                  <c:v>20.902211649999998</c:v>
                </c:pt>
                <c:pt idx="1123">
                  <c:v>20.847958179999999</c:v>
                </c:pt>
                <c:pt idx="1124">
                  <c:v>20.874377260000003</c:v>
                </c:pt>
                <c:pt idx="1125">
                  <c:v>20.860224180000003</c:v>
                </c:pt>
                <c:pt idx="1126">
                  <c:v>20.870603109999998</c:v>
                </c:pt>
                <c:pt idx="1127">
                  <c:v>20.880982029999998</c:v>
                </c:pt>
                <c:pt idx="1128">
                  <c:v>20.84418402</c:v>
                </c:pt>
                <c:pt idx="1129">
                  <c:v>20.897022190000001</c:v>
                </c:pt>
                <c:pt idx="1130">
                  <c:v>20.676234139999998</c:v>
                </c:pt>
                <c:pt idx="1131">
                  <c:v>20.912118810000003</c:v>
                </c:pt>
                <c:pt idx="1132">
                  <c:v>20.900324570000002</c:v>
                </c:pt>
                <c:pt idx="1133">
                  <c:v>20.719636919999999</c:v>
                </c:pt>
                <c:pt idx="1134">
                  <c:v>20.939481430000001</c:v>
                </c:pt>
                <c:pt idx="1135">
                  <c:v>20.96542874</c:v>
                </c:pt>
                <c:pt idx="1136">
                  <c:v>20.766813849999998</c:v>
                </c:pt>
                <c:pt idx="1137">
                  <c:v>20.794648240000001</c:v>
                </c:pt>
                <c:pt idx="1138">
                  <c:v>21.072048610000003</c:v>
                </c:pt>
                <c:pt idx="1139">
                  <c:v>21.030061140000001</c:v>
                </c:pt>
                <c:pt idx="1140">
                  <c:v>21.039968289999997</c:v>
                </c:pt>
                <c:pt idx="1141">
                  <c:v>21.039024750000003</c:v>
                </c:pt>
                <c:pt idx="1142">
                  <c:v>21.06544384</c:v>
                </c:pt>
                <c:pt idx="1143">
                  <c:v>20.845599329999999</c:v>
                </c:pt>
                <c:pt idx="1144">
                  <c:v>21.064028530000002</c:v>
                </c:pt>
                <c:pt idx="1145">
                  <c:v>21.055536680000003</c:v>
                </c:pt>
                <c:pt idx="1146">
                  <c:v>20.863526569999998</c:v>
                </c:pt>
                <c:pt idx="1147">
                  <c:v>20.852675869999999</c:v>
                </c:pt>
                <c:pt idx="1148">
                  <c:v>20.871546639999998</c:v>
                </c:pt>
                <c:pt idx="1149">
                  <c:v>20.873433720000001</c:v>
                </c:pt>
                <c:pt idx="1150">
                  <c:v>20.871074870000001</c:v>
                </c:pt>
                <c:pt idx="1151">
                  <c:v>21.070633299999997</c:v>
                </c:pt>
                <c:pt idx="1152">
                  <c:v>21.13243508</c:v>
                </c:pt>
                <c:pt idx="1153">
                  <c:v>20.904098730000001</c:v>
                </c:pt>
                <c:pt idx="1154">
                  <c:v>20.972033510000003</c:v>
                </c:pt>
                <c:pt idx="1155">
                  <c:v>20.972033510000003</c:v>
                </c:pt>
                <c:pt idx="1156">
                  <c:v>21.239998489999998</c:v>
                </c:pt>
                <c:pt idx="1157">
                  <c:v>20.964485199999999</c:v>
                </c:pt>
                <c:pt idx="1158">
                  <c:v>20.99137605</c:v>
                </c:pt>
                <c:pt idx="1159">
                  <c:v>21.227260710000003</c:v>
                </c:pt>
                <c:pt idx="1160">
                  <c:v>21.321142809999998</c:v>
                </c:pt>
                <c:pt idx="1161">
                  <c:v>21.28670365</c:v>
                </c:pt>
                <c:pt idx="1162">
                  <c:v>21.271607029999998</c:v>
                </c:pt>
                <c:pt idx="1163">
                  <c:v>21.252736259999999</c:v>
                </c:pt>
                <c:pt idx="1164">
                  <c:v>21.256510409999997</c:v>
                </c:pt>
                <c:pt idx="1165">
                  <c:v>21.09846769</c:v>
                </c:pt>
                <c:pt idx="1166">
                  <c:v>21.311707419999998</c:v>
                </c:pt>
                <c:pt idx="1167">
                  <c:v>21.195180399999998</c:v>
                </c:pt>
                <c:pt idx="1168">
                  <c:v>20.97958182</c:v>
                </c:pt>
                <c:pt idx="1169">
                  <c:v>21.222543020000003</c:v>
                </c:pt>
                <c:pt idx="1170">
                  <c:v>21.202728710000002</c:v>
                </c:pt>
                <c:pt idx="1171">
                  <c:v>21.211692329999998</c:v>
                </c:pt>
                <c:pt idx="1172">
                  <c:v>21.193293320000002</c:v>
                </c:pt>
                <c:pt idx="1173">
                  <c:v>20.981468900000003</c:v>
                </c:pt>
                <c:pt idx="1174">
                  <c:v>20.917308269999999</c:v>
                </c:pt>
                <c:pt idx="1175">
                  <c:v>21.206031090000003</c:v>
                </c:pt>
                <c:pt idx="1176">
                  <c:v>21.202728710000002</c:v>
                </c:pt>
                <c:pt idx="1177">
                  <c:v>20.961654580000001</c:v>
                </c:pt>
                <c:pt idx="1178">
                  <c:v>21.019682209999999</c:v>
                </c:pt>
              </c:numCache>
            </c:numRef>
          </c:yVal>
          <c:smooth val="0"/>
        </c:ser>
        <c:ser>
          <c:idx val="0"/>
          <c:order val="2"/>
          <c:tx>
            <c:v>Dispersant X</c:v>
          </c:tx>
          <c:spPr>
            <a:ln w="50800" cap="rnd">
              <a:solidFill>
                <a:schemeClr val="accent1"/>
              </a:solidFill>
              <a:round/>
            </a:ln>
            <a:effectLst/>
          </c:spPr>
          <c:marker>
            <c:symbol val="none"/>
          </c:marker>
          <c:trendline>
            <c:spPr>
              <a:ln w="19050" cap="rnd">
                <a:solidFill>
                  <a:schemeClr val="accent1"/>
                </a:solidFill>
                <a:prstDash val="sysDot"/>
              </a:ln>
              <a:effectLst/>
            </c:spPr>
            <c:trendlineType val="linear"/>
            <c:intercept val="0"/>
            <c:dispRSqr val="1"/>
            <c:dispEq val="1"/>
            <c:trendlineLbl>
              <c:layout>
                <c:manualLayout>
                  <c:x val="-8.4965328566011161E-2"/>
                  <c:y val="3.6849464279259503E-2"/>
                </c:manualLayout>
              </c:layout>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baseline="0">
                        <a:solidFill>
                          <a:schemeClr val="accent1"/>
                        </a:solidFill>
                      </a:rPr>
                      <a:t>y = 0.0204x</a:t>
                    </a:r>
                    <a:br>
                      <a:rPr lang="en-US" sz="1200" b="1" baseline="0">
                        <a:solidFill>
                          <a:schemeClr val="accent1"/>
                        </a:solidFill>
                      </a:rPr>
                    </a:br>
                    <a:r>
                      <a:rPr lang="en-US" sz="1200" b="1" baseline="0">
                        <a:solidFill>
                          <a:schemeClr val="accent1"/>
                        </a:solidFill>
                      </a:rPr>
                      <a:t>R² = 0.996</a:t>
                    </a:r>
                    <a:endParaRPr lang="en-US" sz="1200" b="1">
                      <a:solidFill>
                        <a:schemeClr val="accent1"/>
                      </a:solidFill>
                    </a:endParaRPr>
                  </a:p>
                </c:rich>
              </c:tx>
              <c:numFmt formatCode="General" sourceLinked="0"/>
              <c:spPr>
                <a:noFill/>
                <a:ln>
                  <a:noFill/>
                </a:ln>
                <a:effectLst/>
              </c:spPr>
            </c:trendlineLbl>
          </c:trendline>
          <c:xVal>
            <c:numRef>
              <c:f>工作表1!$I$2:$I$1192</c:f>
              <c:numCache>
                <c:formatCode>General</c:formatCode>
                <c:ptCount val="119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707.20600000000002</c:v>
                </c:pt>
                <c:pt idx="578">
                  <c:v>708.20600000000002</c:v>
                </c:pt>
                <c:pt idx="579">
                  <c:v>709.20600000000002</c:v>
                </c:pt>
                <c:pt idx="580">
                  <c:v>710.20600000000002</c:v>
                </c:pt>
                <c:pt idx="581">
                  <c:v>711.20600000000002</c:v>
                </c:pt>
                <c:pt idx="582">
                  <c:v>712.20600000000002</c:v>
                </c:pt>
                <c:pt idx="583">
                  <c:v>713.20600000000002</c:v>
                </c:pt>
                <c:pt idx="584">
                  <c:v>714.20600000000002</c:v>
                </c:pt>
                <c:pt idx="585">
                  <c:v>715.20600000000002</c:v>
                </c:pt>
                <c:pt idx="586">
                  <c:v>716.20600000000002</c:v>
                </c:pt>
                <c:pt idx="587">
                  <c:v>717.20600000000002</c:v>
                </c:pt>
                <c:pt idx="588">
                  <c:v>718.20600000000002</c:v>
                </c:pt>
                <c:pt idx="589">
                  <c:v>719.20600000000002</c:v>
                </c:pt>
                <c:pt idx="590">
                  <c:v>720.20600000000002</c:v>
                </c:pt>
                <c:pt idx="591">
                  <c:v>721.20600000000002</c:v>
                </c:pt>
                <c:pt idx="592">
                  <c:v>722.20600000000002</c:v>
                </c:pt>
                <c:pt idx="593">
                  <c:v>723.20600000000002</c:v>
                </c:pt>
                <c:pt idx="594">
                  <c:v>724.20600000000002</c:v>
                </c:pt>
                <c:pt idx="595">
                  <c:v>725.20600000000002</c:v>
                </c:pt>
                <c:pt idx="596">
                  <c:v>726.20600000000002</c:v>
                </c:pt>
                <c:pt idx="597">
                  <c:v>727.20600000000002</c:v>
                </c:pt>
                <c:pt idx="598">
                  <c:v>728.20600000000002</c:v>
                </c:pt>
                <c:pt idx="599">
                  <c:v>729.20600000000002</c:v>
                </c:pt>
                <c:pt idx="600">
                  <c:v>730.20600000000002</c:v>
                </c:pt>
                <c:pt idx="601">
                  <c:v>731.20600000000002</c:v>
                </c:pt>
                <c:pt idx="602">
                  <c:v>732.20600000000002</c:v>
                </c:pt>
                <c:pt idx="603">
                  <c:v>733.20600000000002</c:v>
                </c:pt>
                <c:pt idx="604">
                  <c:v>734.20600000000002</c:v>
                </c:pt>
                <c:pt idx="605">
                  <c:v>735.20600000000002</c:v>
                </c:pt>
                <c:pt idx="606">
                  <c:v>736.20600000000002</c:v>
                </c:pt>
                <c:pt idx="607">
                  <c:v>737.20600000000002</c:v>
                </c:pt>
                <c:pt idx="608">
                  <c:v>738.20600000000002</c:v>
                </c:pt>
                <c:pt idx="609">
                  <c:v>739.20600000000002</c:v>
                </c:pt>
                <c:pt idx="610">
                  <c:v>740.20600000000002</c:v>
                </c:pt>
                <c:pt idx="611">
                  <c:v>741.20600000000002</c:v>
                </c:pt>
                <c:pt idx="612">
                  <c:v>742.20600000000002</c:v>
                </c:pt>
                <c:pt idx="613">
                  <c:v>743.20600000000002</c:v>
                </c:pt>
                <c:pt idx="614">
                  <c:v>744.20600000000002</c:v>
                </c:pt>
                <c:pt idx="615">
                  <c:v>745.20600000000002</c:v>
                </c:pt>
                <c:pt idx="616">
                  <c:v>746.20600000000002</c:v>
                </c:pt>
                <c:pt idx="617">
                  <c:v>747.20600000000002</c:v>
                </c:pt>
                <c:pt idx="618">
                  <c:v>748.20600000000002</c:v>
                </c:pt>
                <c:pt idx="619">
                  <c:v>749.20600000000002</c:v>
                </c:pt>
                <c:pt idx="620">
                  <c:v>750.20600000000002</c:v>
                </c:pt>
                <c:pt idx="621">
                  <c:v>751.20600000000002</c:v>
                </c:pt>
                <c:pt idx="622">
                  <c:v>752.20600000000002</c:v>
                </c:pt>
                <c:pt idx="623">
                  <c:v>753.20600000000002</c:v>
                </c:pt>
                <c:pt idx="624">
                  <c:v>754.20600000000002</c:v>
                </c:pt>
                <c:pt idx="625">
                  <c:v>755.20600000000002</c:v>
                </c:pt>
                <c:pt idx="626">
                  <c:v>756.20600000000002</c:v>
                </c:pt>
                <c:pt idx="627">
                  <c:v>757.20600000000002</c:v>
                </c:pt>
                <c:pt idx="628">
                  <c:v>758.20600000000002</c:v>
                </c:pt>
                <c:pt idx="629">
                  <c:v>759.20600000000002</c:v>
                </c:pt>
                <c:pt idx="630">
                  <c:v>760.20600000000002</c:v>
                </c:pt>
                <c:pt idx="631">
                  <c:v>761.20600000000002</c:v>
                </c:pt>
                <c:pt idx="632">
                  <c:v>762.20600000000002</c:v>
                </c:pt>
                <c:pt idx="633">
                  <c:v>763.20600000000002</c:v>
                </c:pt>
                <c:pt idx="634">
                  <c:v>764.20600000000002</c:v>
                </c:pt>
                <c:pt idx="635">
                  <c:v>765.20600000000002</c:v>
                </c:pt>
                <c:pt idx="636">
                  <c:v>766.20600000000002</c:v>
                </c:pt>
                <c:pt idx="637">
                  <c:v>767.20600000000002</c:v>
                </c:pt>
                <c:pt idx="638">
                  <c:v>768.20600000000002</c:v>
                </c:pt>
                <c:pt idx="639">
                  <c:v>769.20600000000002</c:v>
                </c:pt>
                <c:pt idx="640">
                  <c:v>770.20600000000002</c:v>
                </c:pt>
                <c:pt idx="641">
                  <c:v>771.20600000000002</c:v>
                </c:pt>
                <c:pt idx="642">
                  <c:v>772.20600000000002</c:v>
                </c:pt>
                <c:pt idx="643">
                  <c:v>773.20600000000002</c:v>
                </c:pt>
                <c:pt idx="644">
                  <c:v>774.20600000000002</c:v>
                </c:pt>
                <c:pt idx="645">
                  <c:v>775.20600000000002</c:v>
                </c:pt>
                <c:pt idx="646">
                  <c:v>776.20600000000002</c:v>
                </c:pt>
                <c:pt idx="647">
                  <c:v>777.20600000000002</c:v>
                </c:pt>
                <c:pt idx="648">
                  <c:v>778.20600000000002</c:v>
                </c:pt>
                <c:pt idx="649">
                  <c:v>779.20600000000002</c:v>
                </c:pt>
                <c:pt idx="650">
                  <c:v>780.20600000000002</c:v>
                </c:pt>
                <c:pt idx="651">
                  <c:v>781.20600000000002</c:v>
                </c:pt>
                <c:pt idx="652">
                  <c:v>782.20600000000002</c:v>
                </c:pt>
                <c:pt idx="653">
                  <c:v>783.20600000000002</c:v>
                </c:pt>
                <c:pt idx="654">
                  <c:v>784.20600000000002</c:v>
                </c:pt>
                <c:pt idx="655">
                  <c:v>785.20600000000002</c:v>
                </c:pt>
                <c:pt idx="656">
                  <c:v>786.20600000000002</c:v>
                </c:pt>
                <c:pt idx="657">
                  <c:v>787.20600000000002</c:v>
                </c:pt>
                <c:pt idx="658">
                  <c:v>788.20600000000002</c:v>
                </c:pt>
                <c:pt idx="659">
                  <c:v>789.20600000000002</c:v>
                </c:pt>
                <c:pt idx="660">
                  <c:v>790.20600000000002</c:v>
                </c:pt>
                <c:pt idx="661">
                  <c:v>791.20600000000002</c:v>
                </c:pt>
                <c:pt idx="662">
                  <c:v>792.20600000000002</c:v>
                </c:pt>
                <c:pt idx="663">
                  <c:v>793.20600000000002</c:v>
                </c:pt>
                <c:pt idx="664">
                  <c:v>794.20600000000002</c:v>
                </c:pt>
                <c:pt idx="665">
                  <c:v>795.20600000000002</c:v>
                </c:pt>
                <c:pt idx="666">
                  <c:v>796.20600000000002</c:v>
                </c:pt>
                <c:pt idx="667">
                  <c:v>797.20600000000002</c:v>
                </c:pt>
                <c:pt idx="668">
                  <c:v>798.20600000000002</c:v>
                </c:pt>
                <c:pt idx="669">
                  <c:v>799.20600000000002</c:v>
                </c:pt>
                <c:pt idx="670">
                  <c:v>800.20600000000002</c:v>
                </c:pt>
                <c:pt idx="671">
                  <c:v>801.20600000000002</c:v>
                </c:pt>
                <c:pt idx="672">
                  <c:v>802.20600000000002</c:v>
                </c:pt>
                <c:pt idx="673">
                  <c:v>803.20600000000002</c:v>
                </c:pt>
                <c:pt idx="674">
                  <c:v>804.20600000000002</c:v>
                </c:pt>
                <c:pt idx="675">
                  <c:v>805.20600000000002</c:v>
                </c:pt>
                <c:pt idx="676">
                  <c:v>806.20600000000002</c:v>
                </c:pt>
                <c:pt idx="677">
                  <c:v>807.20600000000002</c:v>
                </c:pt>
                <c:pt idx="678">
                  <c:v>808.20600000000002</c:v>
                </c:pt>
                <c:pt idx="679">
                  <c:v>809.20600000000002</c:v>
                </c:pt>
                <c:pt idx="680">
                  <c:v>810.20600000000002</c:v>
                </c:pt>
                <c:pt idx="681">
                  <c:v>811.20600000000002</c:v>
                </c:pt>
                <c:pt idx="682">
                  <c:v>812.20600000000002</c:v>
                </c:pt>
                <c:pt idx="683">
                  <c:v>813.20600000000002</c:v>
                </c:pt>
                <c:pt idx="684">
                  <c:v>814.20600000000002</c:v>
                </c:pt>
                <c:pt idx="685">
                  <c:v>815.20600000000002</c:v>
                </c:pt>
                <c:pt idx="686">
                  <c:v>816.20600000000002</c:v>
                </c:pt>
                <c:pt idx="687">
                  <c:v>817.20600000000002</c:v>
                </c:pt>
                <c:pt idx="688">
                  <c:v>818.20600000000002</c:v>
                </c:pt>
                <c:pt idx="689">
                  <c:v>819.20600000000002</c:v>
                </c:pt>
                <c:pt idx="690">
                  <c:v>820.20600000000002</c:v>
                </c:pt>
                <c:pt idx="691">
                  <c:v>821.20600000000002</c:v>
                </c:pt>
                <c:pt idx="692">
                  <c:v>822.20600000000002</c:v>
                </c:pt>
                <c:pt idx="693">
                  <c:v>823.20600000000002</c:v>
                </c:pt>
                <c:pt idx="694">
                  <c:v>824.20600000000002</c:v>
                </c:pt>
                <c:pt idx="695">
                  <c:v>825.20600000000002</c:v>
                </c:pt>
                <c:pt idx="696">
                  <c:v>826.20600000000002</c:v>
                </c:pt>
                <c:pt idx="697">
                  <c:v>827.20600000000002</c:v>
                </c:pt>
                <c:pt idx="698">
                  <c:v>828.20600000000002</c:v>
                </c:pt>
                <c:pt idx="699">
                  <c:v>829.20600000000002</c:v>
                </c:pt>
                <c:pt idx="700">
                  <c:v>830.20600000000002</c:v>
                </c:pt>
                <c:pt idx="701">
                  <c:v>831.20600000000002</c:v>
                </c:pt>
                <c:pt idx="702">
                  <c:v>832.20600000000002</c:v>
                </c:pt>
                <c:pt idx="703">
                  <c:v>833.20600000000002</c:v>
                </c:pt>
                <c:pt idx="704">
                  <c:v>834.20600000000002</c:v>
                </c:pt>
                <c:pt idx="705">
                  <c:v>835.20600000000002</c:v>
                </c:pt>
                <c:pt idx="706">
                  <c:v>836.20600000000002</c:v>
                </c:pt>
                <c:pt idx="707">
                  <c:v>837.20600000000002</c:v>
                </c:pt>
                <c:pt idx="708">
                  <c:v>838.20600000000002</c:v>
                </c:pt>
                <c:pt idx="709">
                  <c:v>839.20600000000002</c:v>
                </c:pt>
                <c:pt idx="710">
                  <c:v>840.20600000000002</c:v>
                </c:pt>
                <c:pt idx="711">
                  <c:v>841.20600000000002</c:v>
                </c:pt>
                <c:pt idx="712">
                  <c:v>842.20600000000002</c:v>
                </c:pt>
                <c:pt idx="713">
                  <c:v>843.20600000000002</c:v>
                </c:pt>
                <c:pt idx="714">
                  <c:v>844.20600000000002</c:v>
                </c:pt>
                <c:pt idx="715">
                  <c:v>845.20600000000002</c:v>
                </c:pt>
                <c:pt idx="716">
                  <c:v>846.20600000000002</c:v>
                </c:pt>
                <c:pt idx="717">
                  <c:v>847.20600000000002</c:v>
                </c:pt>
                <c:pt idx="718">
                  <c:v>848.20600000000002</c:v>
                </c:pt>
                <c:pt idx="719">
                  <c:v>849.20600000000002</c:v>
                </c:pt>
                <c:pt idx="720">
                  <c:v>850.20600000000002</c:v>
                </c:pt>
                <c:pt idx="721">
                  <c:v>851.20600000000002</c:v>
                </c:pt>
                <c:pt idx="722">
                  <c:v>852.20600000000002</c:v>
                </c:pt>
                <c:pt idx="723">
                  <c:v>853.20600000000002</c:v>
                </c:pt>
                <c:pt idx="724">
                  <c:v>854.20600000000002</c:v>
                </c:pt>
                <c:pt idx="725">
                  <c:v>855.20600000000002</c:v>
                </c:pt>
                <c:pt idx="726">
                  <c:v>856.20600000000002</c:v>
                </c:pt>
                <c:pt idx="727">
                  <c:v>857.20600000000002</c:v>
                </c:pt>
                <c:pt idx="728">
                  <c:v>858.20600000000002</c:v>
                </c:pt>
                <c:pt idx="729">
                  <c:v>859.20600000000002</c:v>
                </c:pt>
                <c:pt idx="730">
                  <c:v>860.20600000000002</c:v>
                </c:pt>
                <c:pt idx="731">
                  <c:v>861.20600000000002</c:v>
                </c:pt>
                <c:pt idx="732">
                  <c:v>862.20600000000002</c:v>
                </c:pt>
                <c:pt idx="733">
                  <c:v>863.20600000000002</c:v>
                </c:pt>
                <c:pt idx="734">
                  <c:v>864.20600000000002</c:v>
                </c:pt>
                <c:pt idx="735">
                  <c:v>865.20600000000002</c:v>
                </c:pt>
                <c:pt idx="736">
                  <c:v>866.20600000000002</c:v>
                </c:pt>
                <c:pt idx="737">
                  <c:v>867.20600000000002</c:v>
                </c:pt>
                <c:pt idx="738">
                  <c:v>868.20600000000002</c:v>
                </c:pt>
                <c:pt idx="739">
                  <c:v>869.20600000000002</c:v>
                </c:pt>
                <c:pt idx="740">
                  <c:v>870.20600000000002</c:v>
                </c:pt>
                <c:pt idx="741">
                  <c:v>871.20600000000002</c:v>
                </c:pt>
                <c:pt idx="742">
                  <c:v>872.20600000000002</c:v>
                </c:pt>
                <c:pt idx="743">
                  <c:v>873.20600000000002</c:v>
                </c:pt>
                <c:pt idx="744">
                  <c:v>874.20600000000002</c:v>
                </c:pt>
                <c:pt idx="745">
                  <c:v>875.20600000000002</c:v>
                </c:pt>
                <c:pt idx="746">
                  <c:v>876.20600000000002</c:v>
                </c:pt>
                <c:pt idx="747">
                  <c:v>877.20600000000002</c:v>
                </c:pt>
                <c:pt idx="748">
                  <c:v>878.20600000000002</c:v>
                </c:pt>
                <c:pt idx="749">
                  <c:v>879.20600000000002</c:v>
                </c:pt>
                <c:pt idx="750">
                  <c:v>880.20600000000002</c:v>
                </c:pt>
                <c:pt idx="751">
                  <c:v>881.20600000000002</c:v>
                </c:pt>
                <c:pt idx="752">
                  <c:v>882.20600000000002</c:v>
                </c:pt>
                <c:pt idx="753">
                  <c:v>883.20600000000002</c:v>
                </c:pt>
                <c:pt idx="754">
                  <c:v>884.20600000000002</c:v>
                </c:pt>
                <c:pt idx="755">
                  <c:v>885.20600000000002</c:v>
                </c:pt>
                <c:pt idx="756">
                  <c:v>886.20600000000002</c:v>
                </c:pt>
                <c:pt idx="757">
                  <c:v>887.20600000000002</c:v>
                </c:pt>
                <c:pt idx="758">
                  <c:v>888.20600000000002</c:v>
                </c:pt>
                <c:pt idx="759">
                  <c:v>889.20600000000002</c:v>
                </c:pt>
                <c:pt idx="760">
                  <c:v>890.20600000000002</c:v>
                </c:pt>
                <c:pt idx="761">
                  <c:v>891.20600000000002</c:v>
                </c:pt>
                <c:pt idx="762">
                  <c:v>892.20600000000002</c:v>
                </c:pt>
                <c:pt idx="763">
                  <c:v>893.20600000000002</c:v>
                </c:pt>
                <c:pt idx="764">
                  <c:v>894.20600000000002</c:v>
                </c:pt>
                <c:pt idx="765">
                  <c:v>895.20600000000002</c:v>
                </c:pt>
                <c:pt idx="766">
                  <c:v>896.20600000000002</c:v>
                </c:pt>
                <c:pt idx="767">
                  <c:v>897.20600000000002</c:v>
                </c:pt>
                <c:pt idx="768">
                  <c:v>898.20600000000002</c:v>
                </c:pt>
                <c:pt idx="769">
                  <c:v>899.20600000000002</c:v>
                </c:pt>
                <c:pt idx="770">
                  <c:v>900.20600000000002</c:v>
                </c:pt>
                <c:pt idx="771">
                  <c:v>901.20600000000002</c:v>
                </c:pt>
                <c:pt idx="772">
                  <c:v>902.20600000000002</c:v>
                </c:pt>
                <c:pt idx="773">
                  <c:v>903.20600000000002</c:v>
                </c:pt>
                <c:pt idx="774">
                  <c:v>904.20600000000002</c:v>
                </c:pt>
                <c:pt idx="775">
                  <c:v>905.20600000000002</c:v>
                </c:pt>
                <c:pt idx="776">
                  <c:v>906.20600000000002</c:v>
                </c:pt>
                <c:pt idx="777">
                  <c:v>907.20600000000002</c:v>
                </c:pt>
                <c:pt idx="778">
                  <c:v>908.20600000000002</c:v>
                </c:pt>
                <c:pt idx="779">
                  <c:v>909.20600000000002</c:v>
                </c:pt>
                <c:pt idx="780">
                  <c:v>910.20600000000002</c:v>
                </c:pt>
                <c:pt idx="781">
                  <c:v>911.20600000000002</c:v>
                </c:pt>
                <c:pt idx="782">
                  <c:v>912.20600000000002</c:v>
                </c:pt>
                <c:pt idx="783">
                  <c:v>913.20600000000002</c:v>
                </c:pt>
                <c:pt idx="784">
                  <c:v>914.20600000000002</c:v>
                </c:pt>
                <c:pt idx="785">
                  <c:v>915.20600000000002</c:v>
                </c:pt>
                <c:pt idx="786">
                  <c:v>916.20600000000002</c:v>
                </c:pt>
                <c:pt idx="787">
                  <c:v>917.20600000000002</c:v>
                </c:pt>
                <c:pt idx="788">
                  <c:v>918.20600000000002</c:v>
                </c:pt>
                <c:pt idx="789">
                  <c:v>919.20600000000002</c:v>
                </c:pt>
                <c:pt idx="790">
                  <c:v>920.20600000000002</c:v>
                </c:pt>
                <c:pt idx="791">
                  <c:v>921.20600000000002</c:v>
                </c:pt>
                <c:pt idx="792">
                  <c:v>922.20600000000002</c:v>
                </c:pt>
                <c:pt idx="793">
                  <c:v>923.20600000000002</c:v>
                </c:pt>
                <c:pt idx="794">
                  <c:v>924.20600000000002</c:v>
                </c:pt>
                <c:pt idx="795">
                  <c:v>925.20600000000002</c:v>
                </c:pt>
                <c:pt idx="796">
                  <c:v>926.20600000000002</c:v>
                </c:pt>
                <c:pt idx="797">
                  <c:v>927.20600000000002</c:v>
                </c:pt>
                <c:pt idx="798">
                  <c:v>928.20600000000002</c:v>
                </c:pt>
                <c:pt idx="799">
                  <c:v>929.20600000000002</c:v>
                </c:pt>
                <c:pt idx="800">
                  <c:v>930.20600000000002</c:v>
                </c:pt>
                <c:pt idx="801">
                  <c:v>931.20600000000002</c:v>
                </c:pt>
                <c:pt idx="802">
                  <c:v>932.20600000000002</c:v>
                </c:pt>
                <c:pt idx="803">
                  <c:v>933.20600000000002</c:v>
                </c:pt>
                <c:pt idx="804">
                  <c:v>934.20600000000002</c:v>
                </c:pt>
                <c:pt idx="805">
                  <c:v>935.20600000000002</c:v>
                </c:pt>
                <c:pt idx="806">
                  <c:v>936.20600000000002</c:v>
                </c:pt>
                <c:pt idx="807">
                  <c:v>937.20600000000002</c:v>
                </c:pt>
                <c:pt idx="808">
                  <c:v>938.20600000000002</c:v>
                </c:pt>
                <c:pt idx="809">
                  <c:v>939.20600000000002</c:v>
                </c:pt>
                <c:pt idx="810">
                  <c:v>940.20600000000002</c:v>
                </c:pt>
                <c:pt idx="811">
                  <c:v>941.20600000000002</c:v>
                </c:pt>
                <c:pt idx="812">
                  <c:v>942.20600000000002</c:v>
                </c:pt>
                <c:pt idx="813">
                  <c:v>943.20600000000002</c:v>
                </c:pt>
                <c:pt idx="814">
                  <c:v>944.20600000000002</c:v>
                </c:pt>
                <c:pt idx="815">
                  <c:v>945.20600000000002</c:v>
                </c:pt>
                <c:pt idx="816">
                  <c:v>946.20600000000002</c:v>
                </c:pt>
                <c:pt idx="817">
                  <c:v>947.20600000000002</c:v>
                </c:pt>
                <c:pt idx="818">
                  <c:v>948.20600000000002</c:v>
                </c:pt>
                <c:pt idx="819">
                  <c:v>949.20600000000002</c:v>
                </c:pt>
                <c:pt idx="820">
                  <c:v>950.20600000000002</c:v>
                </c:pt>
                <c:pt idx="821">
                  <c:v>951.20600000000002</c:v>
                </c:pt>
                <c:pt idx="822">
                  <c:v>952.20600000000002</c:v>
                </c:pt>
                <c:pt idx="823">
                  <c:v>953.20600000000002</c:v>
                </c:pt>
                <c:pt idx="824">
                  <c:v>954.20600000000002</c:v>
                </c:pt>
                <c:pt idx="825">
                  <c:v>955.20600000000002</c:v>
                </c:pt>
                <c:pt idx="826">
                  <c:v>956.20600000000002</c:v>
                </c:pt>
                <c:pt idx="827">
                  <c:v>957.20600000000002</c:v>
                </c:pt>
                <c:pt idx="828">
                  <c:v>958.20600000000002</c:v>
                </c:pt>
                <c:pt idx="829">
                  <c:v>959.20600000000002</c:v>
                </c:pt>
                <c:pt idx="830">
                  <c:v>960.20600000000002</c:v>
                </c:pt>
                <c:pt idx="831">
                  <c:v>961.20600000000002</c:v>
                </c:pt>
                <c:pt idx="832">
                  <c:v>962.20600000000002</c:v>
                </c:pt>
                <c:pt idx="833">
                  <c:v>963.20600000000002</c:v>
                </c:pt>
                <c:pt idx="834">
                  <c:v>964.20600000000002</c:v>
                </c:pt>
                <c:pt idx="835">
                  <c:v>965.20600000000002</c:v>
                </c:pt>
                <c:pt idx="836">
                  <c:v>966.20600000000002</c:v>
                </c:pt>
                <c:pt idx="837">
                  <c:v>967.20600000000002</c:v>
                </c:pt>
                <c:pt idx="838">
                  <c:v>968.20600000000002</c:v>
                </c:pt>
                <c:pt idx="839">
                  <c:v>969.20600000000002</c:v>
                </c:pt>
                <c:pt idx="840">
                  <c:v>970.20600000000002</c:v>
                </c:pt>
                <c:pt idx="841">
                  <c:v>971.20600000000002</c:v>
                </c:pt>
                <c:pt idx="842">
                  <c:v>972.20600000000002</c:v>
                </c:pt>
                <c:pt idx="843">
                  <c:v>973.20600000000002</c:v>
                </c:pt>
                <c:pt idx="844">
                  <c:v>974.20600000000002</c:v>
                </c:pt>
                <c:pt idx="845">
                  <c:v>975.20600000000002</c:v>
                </c:pt>
                <c:pt idx="846">
                  <c:v>976.20600000000002</c:v>
                </c:pt>
                <c:pt idx="847">
                  <c:v>977.20600000000002</c:v>
                </c:pt>
                <c:pt idx="848">
                  <c:v>978.20600000000002</c:v>
                </c:pt>
                <c:pt idx="849">
                  <c:v>979.20600000000002</c:v>
                </c:pt>
                <c:pt idx="850">
                  <c:v>980.20600000000002</c:v>
                </c:pt>
                <c:pt idx="851">
                  <c:v>981.20600000000002</c:v>
                </c:pt>
                <c:pt idx="852">
                  <c:v>982.20600000000002</c:v>
                </c:pt>
                <c:pt idx="853">
                  <c:v>983.20600000000002</c:v>
                </c:pt>
                <c:pt idx="854">
                  <c:v>984.20600000000002</c:v>
                </c:pt>
                <c:pt idx="855">
                  <c:v>985.20600000000002</c:v>
                </c:pt>
                <c:pt idx="856">
                  <c:v>986.20600000000002</c:v>
                </c:pt>
                <c:pt idx="857">
                  <c:v>987.20600000000002</c:v>
                </c:pt>
                <c:pt idx="858">
                  <c:v>988.20600000000002</c:v>
                </c:pt>
                <c:pt idx="859">
                  <c:v>989.20600000000002</c:v>
                </c:pt>
                <c:pt idx="860">
                  <c:v>990.20600000000002</c:v>
                </c:pt>
                <c:pt idx="861">
                  <c:v>991.20600000000002</c:v>
                </c:pt>
                <c:pt idx="862">
                  <c:v>992.20600000000002</c:v>
                </c:pt>
                <c:pt idx="863">
                  <c:v>993.20600000000002</c:v>
                </c:pt>
                <c:pt idx="864">
                  <c:v>994.20600000000002</c:v>
                </c:pt>
                <c:pt idx="865">
                  <c:v>995.20600000000002</c:v>
                </c:pt>
                <c:pt idx="866">
                  <c:v>996.20600000000002</c:v>
                </c:pt>
                <c:pt idx="867">
                  <c:v>997.20600000000002</c:v>
                </c:pt>
                <c:pt idx="868">
                  <c:v>998.20600000000002</c:v>
                </c:pt>
                <c:pt idx="869">
                  <c:v>999.20600000000002</c:v>
                </c:pt>
                <c:pt idx="870">
                  <c:v>1000.206</c:v>
                </c:pt>
                <c:pt idx="871">
                  <c:v>1001.206</c:v>
                </c:pt>
                <c:pt idx="872">
                  <c:v>1002.206</c:v>
                </c:pt>
                <c:pt idx="873">
                  <c:v>1003.206</c:v>
                </c:pt>
                <c:pt idx="874">
                  <c:v>1004.206</c:v>
                </c:pt>
                <c:pt idx="875">
                  <c:v>1005.206</c:v>
                </c:pt>
                <c:pt idx="876">
                  <c:v>1006.206</c:v>
                </c:pt>
                <c:pt idx="877">
                  <c:v>1007.206</c:v>
                </c:pt>
                <c:pt idx="878">
                  <c:v>1008.206</c:v>
                </c:pt>
                <c:pt idx="879">
                  <c:v>1009.206</c:v>
                </c:pt>
                <c:pt idx="880">
                  <c:v>1010.206</c:v>
                </c:pt>
                <c:pt idx="881">
                  <c:v>1011.206</c:v>
                </c:pt>
                <c:pt idx="882">
                  <c:v>1012.206</c:v>
                </c:pt>
                <c:pt idx="883">
                  <c:v>1013.206</c:v>
                </c:pt>
                <c:pt idx="884">
                  <c:v>1014.206</c:v>
                </c:pt>
                <c:pt idx="885">
                  <c:v>1015.206</c:v>
                </c:pt>
                <c:pt idx="886">
                  <c:v>1016.206</c:v>
                </c:pt>
                <c:pt idx="887">
                  <c:v>1017.206</c:v>
                </c:pt>
                <c:pt idx="888">
                  <c:v>1018.206</c:v>
                </c:pt>
                <c:pt idx="889">
                  <c:v>1019.206</c:v>
                </c:pt>
                <c:pt idx="890">
                  <c:v>1020.206</c:v>
                </c:pt>
                <c:pt idx="891">
                  <c:v>1021.206</c:v>
                </c:pt>
                <c:pt idx="892">
                  <c:v>1022.206</c:v>
                </c:pt>
                <c:pt idx="893">
                  <c:v>1023.206</c:v>
                </c:pt>
                <c:pt idx="894">
                  <c:v>1024.2060000000001</c:v>
                </c:pt>
                <c:pt idx="895">
                  <c:v>1025.2060000000001</c:v>
                </c:pt>
                <c:pt idx="896">
                  <c:v>1026.2060000000001</c:v>
                </c:pt>
                <c:pt idx="897">
                  <c:v>1027.2060000000001</c:v>
                </c:pt>
                <c:pt idx="898">
                  <c:v>1028.2060000000001</c:v>
                </c:pt>
                <c:pt idx="899">
                  <c:v>1029.2060000000001</c:v>
                </c:pt>
                <c:pt idx="900">
                  <c:v>1030.2060000000001</c:v>
                </c:pt>
                <c:pt idx="901">
                  <c:v>1031.2060000000001</c:v>
                </c:pt>
                <c:pt idx="902">
                  <c:v>1032.2060000000001</c:v>
                </c:pt>
                <c:pt idx="903">
                  <c:v>1033.2060000000001</c:v>
                </c:pt>
                <c:pt idx="904">
                  <c:v>1034.2060000000001</c:v>
                </c:pt>
                <c:pt idx="905">
                  <c:v>1035.2060000000001</c:v>
                </c:pt>
                <c:pt idx="906">
                  <c:v>1036.2060000000001</c:v>
                </c:pt>
                <c:pt idx="907">
                  <c:v>1037.2060000000001</c:v>
                </c:pt>
                <c:pt idx="908">
                  <c:v>1038.2060000000001</c:v>
                </c:pt>
                <c:pt idx="909">
                  <c:v>1039.2060000000001</c:v>
                </c:pt>
                <c:pt idx="910">
                  <c:v>1040.2060000000001</c:v>
                </c:pt>
                <c:pt idx="911">
                  <c:v>1041.2060000000001</c:v>
                </c:pt>
                <c:pt idx="912">
                  <c:v>1042.2060000000001</c:v>
                </c:pt>
                <c:pt idx="913">
                  <c:v>1043.2060000000001</c:v>
                </c:pt>
                <c:pt idx="914">
                  <c:v>1044.2060000000001</c:v>
                </c:pt>
                <c:pt idx="915">
                  <c:v>1045.2060000000001</c:v>
                </c:pt>
                <c:pt idx="916">
                  <c:v>1046.2060000000001</c:v>
                </c:pt>
                <c:pt idx="917">
                  <c:v>1047.2060000000001</c:v>
                </c:pt>
                <c:pt idx="918">
                  <c:v>1048.2060000000001</c:v>
                </c:pt>
                <c:pt idx="919">
                  <c:v>1049.2060000000001</c:v>
                </c:pt>
                <c:pt idx="920">
                  <c:v>1050.2060000000001</c:v>
                </c:pt>
                <c:pt idx="921">
                  <c:v>1051.2060000000001</c:v>
                </c:pt>
                <c:pt idx="922">
                  <c:v>1052.2060000000001</c:v>
                </c:pt>
                <c:pt idx="923">
                  <c:v>1053.2060000000001</c:v>
                </c:pt>
                <c:pt idx="924">
                  <c:v>1054.2060000000001</c:v>
                </c:pt>
                <c:pt idx="925">
                  <c:v>1055.2060000000001</c:v>
                </c:pt>
                <c:pt idx="926">
                  <c:v>1056.2060000000001</c:v>
                </c:pt>
                <c:pt idx="927">
                  <c:v>1057.2060000000001</c:v>
                </c:pt>
                <c:pt idx="928">
                  <c:v>1058.2060000000001</c:v>
                </c:pt>
                <c:pt idx="929">
                  <c:v>1059.2060000000001</c:v>
                </c:pt>
                <c:pt idx="930">
                  <c:v>1060.2060000000001</c:v>
                </c:pt>
                <c:pt idx="931">
                  <c:v>1061.2060000000001</c:v>
                </c:pt>
                <c:pt idx="932">
                  <c:v>1062.2060000000001</c:v>
                </c:pt>
                <c:pt idx="933">
                  <c:v>1063.2060000000001</c:v>
                </c:pt>
                <c:pt idx="934">
                  <c:v>1064.2060000000001</c:v>
                </c:pt>
                <c:pt idx="935">
                  <c:v>1065.2060000000001</c:v>
                </c:pt>
                <c:pt idx="936">
                  <c:v>1066.2060000000001</c:v>
                </c:pt>
                <c:pt idx="937">
                  <c:v>1067.2060000000001</c:v>
                </c:pt>
                <c:pt idx="938">
                  <c:v>1068.2060000000001</c:v>
                </c:pt>
                <c:pt idx="939">
                  <c:v>1069.2060000000001</c:v>
                </c:pt>
                <c:pt idx="940">
                  <c:v>1070.2060000000001</c:v>
                </c:pt>
                <c:pt idx="941">
                  <c:v>1071.2060000000001</c:v>
                </c:pt>
                <c:pt idx="942">
                  <c:v>1072.2060000000001</c:v>
                </c:pt>
                <c:pt idx="943">
                  <c:v>1073.2060000000001</c:v>
                </c:pt>
                <c:pt idx="944">
                  <c:v>1074.2060000000001</c:v>
                </c:pt>
                <c:pt idx="945">
                  <c:v>1075.2060000000001</c:v>
                </c:pt>
                <c:pt idx="946">
                  <c:v>1076.2060000000001</c:v>
                </c:pt>
                <c:pt idx="947">
                  <c:v>1077.2060000000001</c:v>
                </c:pt>
                <c:pt idx="948">
                  <c:v>1078.2060000000001</c:v>
                </c:pt>
                <c:pt idx="949">
                  <c:v>1079.2060000000001</c:v>
                </c:pt>
                <c:pt idx="950">
                  <c:v>1080.2060000000001</c:v>
                </c:pt>
                <c:pt idx="951">
                  <c:v>1081.2060000000001</c:v>
                </c:pt>
                <c:pt idx="952">
                  <c:v>1082.2060000000001</c:v>
                </c:pt>
                <c:pt idx="953">
                  <c:v>1083.2060000000001</c:v>
                </c:pt>
                <c:pt idx="954">
                  <c:v>1084.2060000000001</c:v>
                </c:pt>
                <c:pt idx="955">
                  <c:v>1085.2060000000001</c:v>
                </c:pt>
                <c:pt idx="956">
                  <c:v>1086.2060000000001</c:v>
                </c:pt>
                <c:pt idx="957">
                  <c:v>1087.2060000000001</c:v>
                </c:pt>
                <c:pt idx="958">
                  <c:v>1088.2060000000001</c:v>
                </c:pt>
                <c:pt idx="959">
                  <c:v>1089.2060000000001</c:v>
                </c:pt>
                <c:pt idx="960">
                  <c:v>1090.2060000000001</c:v>
                </c:pt>
                <c:pt idx="961">
                  <c:v>1091.2060000000001</c:v>
                </c:pt>
                <c:pt idx="962">
                  <c:v>1092.2060000000001</c:v>
                </c:pt>
                <c:pt idx="963">
                  <c:v>1093.2060000000001</c:v>
                </c:pt>
                <c:pt idx="964">
                  <c:v>1094.2060000000001</c:v>
                </c:pt>
                <c:pt idx="965">
                  <c:v>1095.2060000000001</c:v>
                </c:pt>
                <c:pt idx="966">
                  <c:v>1096.2060000000001</c:v>
                </c:pt>
                <c:pt idx="967">
                  <c:v>1097.2060000000001</c:v>
                </c:pt>
                <c:pt idx="968">
                  <c:v>1098.2060000000001</c:v>
                </c:pt>
                <c:pt idx="969">
                  <c:v>1099.2060000000001</c:v>
                </c:pt>
                <c:pt idx="970">
                  <c:v>1100.2060000000001</c:v>
                </c:pt>
                <c:pt idx="971">
                  <c:v>1101.2060000000001</c:v>
                </c:pt>
                <c:pt idx="972">
                  <c:v>1102.2060000000001</c:v>
                </c:pt>
                <c:pt idx="973">
                  <c:v>1103.2060000000001</c:v>
                </c:pt>
                <c:pt idx="974">
                  <c:v>1104.2060000000001</c:v>
                </c:pt>
                <c:pt idx="975">
                  <c:v>1105.2060000000001</c:v>
                </c:pt>
                <c:pt idx="976">
                  <c:v>1106.2060000000001</c:v>
                </c:pt>
                <c:pt idx="977">
                  <c:v>1107.2060000000001</c:v>
                </c:pt>
                <c:pt idx="978">
                  <c:v>1108.2060000000001</c:v>
                </c:pt>
                <c:pt idx="979">
                  <c:v>1109.2060000000001</c:v>
                </c:pt>
                <c:pt idx="980">
                  <c:v>1110.2060000000001</c:v>
                </c:pt>
                <c:pt idx="981">
                  <c:v>1111.2060000000001</c:v>
                </c:pt>
                <c:pt idx="982">
                  <c:v>1112.2060000000001</c:v>
                </c:pt>
                <c:pt idx="983">
                  <c:v>1113.2060000000001</c:v>
                </c:pt>
                <c:pt idx="984">
                  <c:v>1114.2060000000001</c:v>
                </c:pt>
                <c:pt idx="985">
                  <c:v>1115.2060000000001</c:v>
                </c:pt>
                <c:pt idx="986">
                  <c:v>1116.2060000000001</c:v>
                </c:pt>
                <c:pt idx="987">
                  <c:v>1117.2060000000001</c:v>
                </c:pt>
                <c:pt idx="988">
                  <c:v>1118.2060000000001</c:v>
                </c:pt>
                <c:pt idx="989">
                  <c:v>1119.2060000000001</c:v>
                </c:pt>
                <c:pt idx="990">
                  <c:v>1120.2060000000001</c:v>
                </c:pt>
                <c:pt idx="991">
                  <c:v>1121.2060000000001</c:v>
                </c:pt>
                <c:pt idx="992">
                  <c:v>1122.2060000000001</c:v>
                </c:pt>
                <c:pt idx="993">
                  <c:v>1123.2060000000001</c:v>
                </c:pt>
                <c:pt idx="994">
                  <c:v>1124.2060000000001</c:v>
                </c:pt>
                <c:pt idx="995">
                  <c:v>1125.2060000000001</c:v>
                </c:pt>
                <c:pt idx="996">
                  <c:v>1126.2060000000001</c:v>
                </c:pt>
                <c:pt idx="997">
                  <c:v>1127.2060000000001</c:v>
                </c:pt>
                <c:pt idx="998">
                  <c:v>1128.2060000000001</c:v>
                </c:pt>
                <c:pt idx="999">
                  <c:v>1129.2060000000001</c:v>
                </c:pt>
                <c:pt idx="1000">
                  <c:v>1130.2060000000001</c:v>
                </c:pt>
                <c:pt idx="1001">
                  <c:v>1131.2060000000001</c:v>
                </c:pt>
                <c:pt idx="1002">
                  <c:v>1132.2060000000001</c:v>
                </c:pt>
                <c:pt idx="1003">
                  <c:v>1133.2060000000001</c:v>
                </c:pt>
                <c:pt idx="1004">
                  <c:v>1134.2060000000001</c:v>
                </c:pt>
                <c:pt idx="1005">
                  <c:v>1135.2060000000001</c:v>
                </c:pt>
                <c:pt idx="1006">
                  <c:v>1136.2060000000001</c:v>
                </c:pt>
                <c:pt idx="1007">
                  <c:v>1137.2060000000001</c:v>
                </c:pt>
                <c:pt idx="1008">
                  <c:v>1138.2060000000001</c:v>
                </c:pt>
                <c:pt idx="1009">
                  <c:v>1139.2060000000001</c:v>
                </c:pt>
                <c:pt idx="1010">
                  <c:v>1140.2060000000001</c:v>
                </c:pt>
                <c:pt idx="1011">
                  <c:v>1141.2060000000001</c:v>
                </c:pt>
                <c:pt idx="1012">
                  <c:v>1142.2060000000001</c:v>
                </c:pt>
                <c:pt idx="1013">
                  <c:v>1143.2060000000001</c:v>
                </c:pt>
                <c:pt idx="1014">
                  <c:v>1144.2060000000001</c:v>
                </c:pt>
                <c:pt idx="1015">
                  <c:v>1145.2060000000001</c:v>
                </c:pt>
                <c:pt idx="1016">
                  <c:v>1146.2060000000001</c:v>
                </c:pt>
                <c:pt idx="1017">
                  <c:v>1147.2060000000001</c:v>
                </c:pt>
                <c:pt idx="1018">
                  <c:v>1148.2060000000001</c:v>
                </c:pt>
                <c:pt idx="1019">
                  <c:v>1149.2060000000001</c:v>
                </c:pt>
                <c:pt idx="1020">
                  <c:v>1150.2060000000001</c:v>
                </c:pt>
                <c:pt idx="1021">
                  <c:v>1151.2060000000001</c:v>
                </c:pt>
                <c:pt idx="1022">
                  <c:v>1152.2060000000001</c:v>
                </c:pt>
                <c:pt idx="1023">
                  <c:v>1153.2060000000001</c:v>
                </c:pt>
                <c:pt idx="1024">
                  <c:v>1154.2060000000001</c:v>
                </c:pt>
                <c:pt idx="1025">
                  <c:v>1155.2060000000001</c:v>
                </c:pt>
                <c:pt idx="1026">
                  <c:v>1156.2060000000001</c:v>
                </c:pt>
                <c:pt idx="1027">
                  <c:v>1157.2060000000001</c:v>
                </c:pt>
                <c:pt idx="1028">
                  <c:v>1158.2060000000001</c:v>
                </c:pt>
                <c:pt idx="1029">
                  <c:v>1159.2060000000001</c:v>
                </c:pt>
                <c:pt idx="1030">
                  <c:v>1160.2060000000001</c:v>
                </c:pt>
                <c:pt idx="1031">
                  <c:v>1161.2060000000001</c:v>
                </c:pt>
                <c:pt idx="1032">
                  <c:v>1162.2060000000001</c:v>
                </c:pt>
                <c:pt idx="1033">
                  <c:v>1163.2060000000001</c:v>
                </c:pt>
                <c:pt idx="1034">
                  <c:v>1164.2060000000001</c:v>
                </c:pt>
                <c:pt idx="1035">
                  <c:v>1165.2060000000001</c:v>
                </c:pt>
                <c:pt idx="1036">
                  <c:v>1166.2060000000001</c:v>
                </c:pt>
                <c:pt idx="1037">
                  <c:v>1167.2060000000001</c:v>
                </c:pt>
                <c:pt idx="1038">
                  <c:v>1168.2060000000001</c:v>
                </c:pt>
                <c:pt idx="1039">
                  <c:v>1169.2060000000001</c:v>
                </c:pt>
                <c:pt idx="1040">
                  <c:v>1170.2060000000001</c:v>
                </c:pt>
                <c:pt idx="1041">
                  <c:v>1171.2060000000001</c:v>
                </c:pt>
                <c:pt idx="1042">
                  <c:v>1172.2060000000001</c:v>
                </c:pt>
                <c:pt idx="1043">
                  <c:v>1173.2060000000001</c:v>
                </c:pt>
                <c:pt idx="1044">
                  <c:v>1174.2060000000001</c:v>
                </c:pt>
                <c:pt idx="1045">
                  <c:v>1175.2060000000001</c:v>
                </c:pt>
                <c:pt idx="1046">
                  <c:v>1176.2060000000001</c:v>
                </c:pt>
                <c:pt idx="1047">
                  <c:v>1177.2060000000001</c:v>
                </c:pt>
                <c:pt idx="1048">
                  <c:v>1178.2060000000001</c:v>
                </c:pt>
                <c:pt idx="1049">
                  <c:v>1179.2060000000001</c:v>
                </c:pt>
                <c:pt idx="1050">
                  <c:v>1180.2060000000001</c:v>
                </c:pt>
                <c:pt idx="1051">
                  <c:v>1181.2060000000001</c:v>
                </c:pt>
                <c:pt idx="1052">
                  <c:v>1182.2060000000001</c:v>
                </c:pt>
                <c:pt idx="1053">
                  <c:v>1183.2060000000001</c:v>
                </c:pt>
                <c:pt idx="1054">
                  <c:v>1184.2060000000001</c:v>
                </c:pt>
                <c:pt idx="1055">
                  <c:v>1185.2060000000001</c:v>
                </c:pt>
                <c:pt idx="1056">
                  <c:v>1186.2060000000001</c:v>
                </c:pt>
                <c:pt idx="1057">
                  <c:v>1187.2060000000001</c:v>
                </c:pt>
                <c:pt idx="1058">
                  <c:v>1188.2060000000001</c:v>
                </c:pt>
                <c:pt idx="1059">
                  <c:v>1189.2060000000001</c:v>
                </c:pt>
                <c:pt idx="1060">
                  <c:v>1190.2060000000001</c:v>
                </c:pt>
                <c:pt idx="1061">
                  <c:v>1191.2060000000001</c:v>
                </c:pt>
                <c:pt idx="1062">
                  <c:v>1192.2060000000001</c:v>
                </c:pt>
                <c:pt idx="1063">
                  <c:v>1193.2060000000001</c:v>
                </c:pt>
                <c:pt idx="1064">
                  <c:v>1194.2060000000001</c:v>
                </c:pt>
                <c:pt idx="1065">
                  <c:v>1195.2060000000001</c:v>
                </c:pt>
                <c:pt idx="1066">
                  <c:v>1196.2060000000001</c:v>
                </c:pt>
                <c:pt idx="1067">
                  <c:v>1197.2060000000001</c:v>
                </c:pt>
                <c:pt idx="1068">
                  <c:v>1198.2060000000001</c:v>
                </c:pt>
                <c:pt idx="1069">
                  <c:v>1199.2060000000001</c:v>
                </c:pt>
                <c:pt idx="1070">
                  <c:v>1200.2060000000001</c:v>
                </c:pt>
                <c:pt idx="1071">
                  <c:v>1201.2060000000001</c:v>
                </c:pt>
                <c:pt idx="1072">
                  <c:v>1202.2060000000001</c:v>
                </c:pt>
                <c:pt idx="1073">
                  <c:v>1203.2060000000001</c:v>
                </c:pt>
                <c:pt idx="1074">
                  <c:v>1204.2060000000001</c:v>
                </c:pt>
                <c:pt idx="1075">
                  <c:v>1205.2060000000001</c:v>
                </c:pt>
                <c:pt idx="1076">
                  <c:v>1206.2060000000001</c:v>
                </c:pt>
                <c:pt idx="1077">
                  <c:v>1207.2060000000001</c:v>
                </c:pt>
                <c:pt idx="1078">
                  <c:v>1208.2060000000001</c:v>
                </c:pt>
                <c:pt idx="1079">
                  <c:v>1209.2060000000001</c:v>
                </c:pt>
                <c:pt idx="1080">
                  <c:v>1210.2060000000001</c:v>
                </c:pt>
                <c:pt idx="1081">
                  <c:v>1211.2060000000001</c:v>
                </c:pt>
                <c:pt idx="1082">
                  <c:v>1212.2060000000001</c:v>
                </c:pt>
                <c:pt idx="1083">
                  <c:v>1213.2060000000001</c:v>
                </c:pt>
                <c:pt idx="1084">
                  <c:v>1214.2060000000001</c:v>
                </c:pt>
                <c:pt idx="1085">
                  <c:v>1215.2060000000001</c:v>
                </c:pt>
                <c:pt idx="1086">
                  <c:v>1216.2060000000001</c:v>
                </c:pt>
                <c:pt idx="1087">
                  <c:v>1217.2060000000001</c:v>
                </c:pt>
                <c:pt idx="1088">
                  <c:v>1218.2060000000001</c:v>
                </c:pt>
                <c:pt idx="1089">
                  <c:v>1219.2060000000001</c:v>
                </c:pt>
                <c:pt idx="1090">
                  <c:v>1220.2060000000001</c:v>
                </c:pt>
                <c:pt idx="1091">
                  <c:v>1221.2060000000001</c:v>
                </c:pt>
                <c:pt idx="1092">
                  <c:v>1222.2060000000001</c:v>
                </c:pt>
                <c:pt idx="1093">
                  <c:v>1223.2060000000001</c:v>
                </c:pt>
                <c:pt idx="1094">
                  <c:v>1224.2060000000001</c:v>
                </c:pt>
                <c:pt idx="1095">
                  <c:v>1225.2060000000001</c:v>
                </c:pt>
                <c:pt idx="1096">
                  <c:v>1226.2060000000001</c:v>
                </c:pt>
                <c:pt idx="1097">
                  <c:v>1227.2060000000001</c:v>
                </c:pt>
                <c:pt idx="1098">
                  <c:v>1228.2060000000001</c:v>
                </c:pt>
                <c:pt idx="1099">
                  <c:v>1229.2060000000001</c:v>
                </c:pt>
                <c:pt idx="1100">
                  <c:v>1230.2060000000001</c:v>
                </c:pt>
                <c:pt idx="1101">
                  <c:v>1231.2060000000001</c:v>
                </c:pt>
                <c:pt idx="1102">
                  <c:v>1232.2060000000001</c:v>
                </c:pt>
                <c:pt idx="1103">
                  <c:v>1233.2060000000001</c:v>
                </c:pt>
                <c:pt idx="1104">
                  <c:v>1234.2060000000001</c:v>
                </c:pt>
                <c:pt idx="1105">
                  <c:v>1235.2060000000001</c:v>
                </c:pt>
                <c:pt idx="1106">
                  <c:v>1236.2060000000001</c:v>
                </c:pt>
                <c:pt idx="1107">
                  <c:v>1237.2060000000001</c:v>
                </c:pt>
                <c:pt idx="1108">
                  <c:v>1238.2060000000001</c:v>
                </c:pt>
                <c:pt idx="1109">
                  <c:v>1239.2060000000001</c:v>
                </c:pt>
                <c:pt idx="1110">
                  <c:v>1240.2060000000001</c:v>
                </c:pt>
                <c:pt idx="1111">
                  <c:v>1241.2060000000001</c:v>
                </c:pt>
                <c:pt idx="1112">
                  <c:v>1242.2060000000001</c:v>
                </c:pt>
                <c:pt idx="1113">
                  <c:v>1243.2060000000001</c:v>
                </c:pt>
                <c:pt idx="1114">
                  <c:v>1244.2060000000001</c:v>
                </c:pt>
                <c:pt idx="1115">
                  <c:v>1245.2060000000001</c:v>
                </c:pt>
                <c:pt idx="1116">
                  <c:v>1246.2060000000001</c:v>
                </c:pt>
                <c:pt idx="1117">
                  <c:v>1247.2060000000001</c:v>
                </c:pt>
                <c:pt idx="1118">
                  <c:v>1248.2060000000001</c:v>
                </c:pt>
                <c:pt idx="1119">
                  <c:v>1249.2060000000001</c:v>
                </c:pt>
                <c:pt idx="1120">
                  <c:v>1250.2060000000001</c:v>
                </c:pt>
                <c:pt idx="1121">
                  <c:v>1251.2060000000001</c:v>
                </c:pt>
                <c:pt idx="1122">
                  <c:v>1252.2060000000001</c:v>
                </c:pt>
                <c:pt idx="1123">
                  <c:v>1253.2060000000001</c:v>
                </c:pt>
                <c:pt idx="1124">
                  <c:v>1254.2060000000001</c:v>
                </c:pt>
                <c:pt idx="1125">
                  <c:v>1255.2060000000001</c:v>
                </c:pt>
                <c:pt idx="1126">
                  <c:v>1256.2060000000001</c:v>
                </c:pt>
                <c:pt idx="1127">
                  <c:v>1257.2060000000001</c:v>
                </c:pt>
                <c:pt idx="1128">
                  <c:v>1258.2060000000001</c:v>
                </c:pt>
                <c:pt idx="1129">
                  <c:v>1259.2060000000001</c:v>
                </c:pt>
                <c:pt idx="1130">
                  <c:v>1260.2060000000001</c:v>
                </c:pt>
                <c:pt idx="1131">
                  <c:v>1261.2060000000001</c:v>
                </c:pt>
                <c:pt idx="1132">
                  <c:v>1262.2060000000001</c:v>
                </c:pt>
                <c:pt idx="1133">
                  <c:v>1263.2060000000001</c:v>
                </c:pt>
                <c:pt idx="1134">
                  <c:v>1264.2060000000001</c:v>
                </c:pt>
                <c:pt idx="1135">
                  <c:v>1265.2060000000001</c:v>
                </c:pt>
                <c:pt idx="1136">
                  <c:v>1266.2060000000001</c:v>
                </c:pt>
                <c:pt idx="1137">
                  <c:v>1267.2060000000001</c:v>
                </c:pt>
                <c:pt idx="1138">
                  <c:v>1268.2060000000001</c:v>
                </c:pt>
                <c:pt idx="1139">
                  <c:v>1269.2060000000001</c:v>
                </c:pt>
                <c:pt idx="1140">
                  <c:v>1270.2060000000001</c:v>
                </c:pt>
                <c:pt idx="1141">
                  <c:v>1271.2060000000001</c:v>
                </c:pt>
                <c:pt idx="1142">
                  <c:v>1272.2060000000001</c:v>
                </c:pt>
                <c:pt idx="1143">
                  <c:v>1273.2060000000001</c:v>
                </c:pt>
                <c:pt idx="1144">
                  <c:v>1274.2060000000001</c:v>
                </c:pt>
                <c:pt idx="1145">
                  <c:v>1275.2060000000001</c:v>
                </c:pt>
                <c:pt idx="1146">
                  <c:v>1276.2060000000001</c:v>
                </c:pt>
                <c:pt idx="1147">
                  <c:v>1277.2060000000001</c:v>
                </c:pt>
                <c:pt idx="1148">
                  <c:v>1278.2060000000001</c:v>
                </c:pt>
                <c:pt idx="1149">
                  <c:v>1279.2060000000001</c:v>
                </c:pt>
                <c:pt idx="1150">
                  <c:v>1280.2060000000001</c:v>
                </c:pt>
                <c:pt idx="1151">
                  <c:v>1281.2060000000001</c:v>
                </c:pt>
                <c:pt idx="1152">
                  <c:v>1282.2060000000001</c:v>
                </c:pt>
                <c:pt idx="1153">
                  <c:v>1283.2060000000001</c:v>
                </c:pt>
                <c:pt idx="1154">
                  <c:v>1284.2060000000001</c:v>
                </c:pt>
                <c:pt idx="1155">
                  <c:v>1285.2060000000001</c:v>
                </c:pt>
                <c:pt idx="1156">
                  <c:v>1286.2060000000001</c:v>
                </c:pt>
                <c:pt idx="1157">
                  <c:v>1287.2060000000001</c:v>
                </c:pt>
                <c:pt idx="1158">
                  <c:v>1288.2060000000001</c:v>
                </c:pt>
                <c:pt idx="1159">
                  <c:v>1289.2060000000001</c:v>
                </c:pt>
                <c:pt idx="1160">
                  <c:v>1290.2060000000001</c:v>
                </c:pt>
                <c:pt idx="1161">
                  <c:v>1291.2060000000001</c:v>
                </c:pt>
                <c:pt idx="1162">
                  <c:v>1292.2060000000001</c:v>
                </c:pt>
                <c:pt idx="1163">
                  <c:v>1293.2060000000001</c:v>
                </c:pt>
                <c:pt idx="1164">
                  <c:v>1294.2060000000001</c:v>
                </c:pt>
                <c:pt idx="1165">
                  <c:v>1295.2060000000001</c:v>
                </c:pt>
                <c:pt idx="1166">
                  <c:v>1296.2060000000001</c:v>
                </c:pt>
                <c:pt idx="1167">
                  <c:v>1297.2060000000001</c:v>
                </c:pt>
                <c:pt idx="1168">
                  <c:v>1298.2060000000001</c:v>
                </c:pt>
                <c:pt idx="1169">
                  <c:v>1299.2060000000001</c:v>
                </c:pt>
                <c:pt idx="1170">
                  <c:v>1300.2060000000001</c:v>
                </c:pt>
                <c:pt idx="1171">
                  <c:v>1301.2060000000001</c:v>
                </c:pt>
                <c:pt idx="1172">
                  <c:v>1302.2060000000001</c:v>
                </c:pt>
                <c:pt idx="1173">
                  <c:v>1303.2060000000001</c:v>
                </c:pt>
                <c:pt idx="1174">
                  <c:v>1304.2060000000001</c:v>
                </c:pt>
                <c:pt idx="1175">
                  <c:v>1305.2060000000001</c:v>
                </c:pt>
                <c:pt idx="1176">
                  <c:v>1306.2060000000001</c:v>
                </c:pt>
                <c:pt idx="1177">
                  <c:v>1307.2060000000001</c:v>
                </c:pt>
                <c:pt idx="1178">
                  <c:v>1308.2060000000001</c:v>
                </c:pt>
                <c:pt idx="1179">
                  <c:v>1309.2060000000001</c:v>
                </c:pt>
                <c:pt idx="1180">
                  <c:v>1310.2060000000001</c:v>
                </c:pt>
                <c:pt idx="1181">
                  <c:v>1311.2060000000001</c:v>
                </c:pt>
                <c:pt idx="1182">
                  <c:v>1312.2060000000001</c:v>
                </c:pt>
                <c:pt idx="1183">
                  <c:v>1313.2060000000001</c:v>
                </c:pt>
                <c:pt idx="1184">
                  <c:v>1314.2060000000001</c:v>
                </c:pt>
                <c:pt idx="1185">
                  <c:v>1315.2060000000001</c:v>
                </c:pt>
                <c:pt idx="1186">
                  <c:v>1316.2060000000001</c:v>
                </c:pt>
                <c:pt idx="1187">
                  <c:v>1317.2060000000001</c:v>
                </c:pt>
                <c:pt idx="1188">
                  <c:v>1318.2060000000001</c:v>
                </c:pt>
                <c:pt idx="1189">
                  <c:v>1319.2060000000001</c:v>
                </c:pt>
                <c:pt idx="1190">
                  <c:v>1320.2060000000001</c:v>
                </c:pt>
              </c:numCache>
            </c:numRef>
          </c:xVal>
          <c:yVal>
            <c:numRef>
              <c:f>工作表1!$K$2:$K$1192</c:f>
              <c:numCache>
                <c:formatCode>General</c:formatCode>
                <c:ptCount val="1191"/>
                <c:pt idx="0">
                  <c:v>0</c:v>
                </c:pt>
                <c:pt idx="1">
                  <c:v>4.5289850000000076E-2</c:v>
                </c:pt>
                <c:pt idx="2">
                  <c:v>9.4353900000001545E-3</c:v>
                </c:pt>
                <c:pt idx="3">
                  <c:v>2.7834389999999987E-2</c:v>
                </c:pt>
                <c:pt idx="4">
                  <c:v>5.5668779999999973E-2</c:v>
                </c:pt>
                <c:pt idx="5">
                  <c:v>5.1894620000000113E-2</c:v>
                </c:pt>
                <c:pt idx="6">
                  <c:v>5.9914699999999987E-2</c:v>
                </c:pt>
                <c:pt idx="7">
                  <c:v>7.2180710000000037E-2</c:v>
                </c:pt>
                <c:pt idx="8">
                  <c:v>0.14058725999999999</c:v>
                </c:pt>
                <c:pt idx="9">
                  <c:v>0.1207729500000001</c:v>
                </c:pt>
                <c:pt idx="10">
                  <c:v>0.15521211000000013</c:v>
                </c:pt>
                <c:pt idx="11">
                  <c:v>0.15992980000000001</c:v>
                </c:pt>
                <c:pt idx="12">
                  <c:v>0.18257473000000002</c:v>
                </c:pt>
                <c:pt idx="13">
                  <c:v>0.20663496000000015</c:v>
                </c:pt>
                <c:pt idx="14">
                  <c:v>0.10850694000000005</c:v>
                </c:pt>
                <c:pt idx="15">
                  <c:v>0.16464749000000012</c:v>
                </c:pt>
                <c:pt idx="16">
                  <c:v>0.19672781000000006</c:v>
                </c:pt>
                <c:pt idx="17">
                  <c:v>0.20805026999999998</c:v>
                </c:pt>
                <c:pt idx="18">
                  <c:v>0.25900136000000007</c:v>
                </c:pt>
                <c:pt idx="19">
                  <c:v>0.22597750000000016</c:v>
                </c:pt>
                <c:pt idx="20">
                  <c:v>0.31419837000000017</c:v>
                </c:pt>
                <c:pt idx="21">
                  <c:v>0.29438406000000006</c:v>
                </c:pt>
                <c:pt idx="22">
                  <c:v>0.27692859000000003</c:v>
                </c:pt>
                <c:pt idx="23">
                  <c:v>0.31325482999999998</c:v>
                </c:pt>
                <c:pt idx="24">
                  <c:v>0.35618583999999998</c:v>
                </c:pt>
                <c:pt idx="25">
                  <c:v>0.35618583999999998</c:v>
                </c:pt>
                <c:pt idx="26">
                  <c:v>0.33259737</c:v>
                </c:pt>
                <c:pt idx="27">
                  <c:v>0.36986715000000014</c:v>
                </c:pt>
                <c:pt idx="28">
                  <c:v>0.42459239000000015</c:v>
                </c:pt>
                <c:pt idx="29">
                  <c:v>0.4703540100000001</c:v>
                </c:pt>
                <c:pt idx="30">
                  <c:v>0.51328502000000009</c:v>
                </c:pt>
                <c:pt idx="31">
                  <c:v>0.4703540100000001</c:v>
                </c:pt>
                <c:pt idx="32">
                  <c:v>0.50526494</c:v>
                </c:pt>
                <c:pt idx="33">
                  <c:v>0.49913194000000005</c:v>
                </c:pt>
                <c:pt idx="34">
                  <c:v>0.52177687000000006</c:v>
                </c:pt>
                <c:pt idx="35">
                  <c:v>0.56470788000000005</c:v>
                </c:pt>
                <c:pt idx="36">
                  <c:v>0.57886096000000009</c:v>
                </c:pt>
                <c:pt idx="37">
                  <c:v>0.59490112000000006</c:v>
                </c:pt>
                <c:pt idx="38">
                  <c:v>0.6411345100000001</c:v>
                </c:pt>
                <c:pt idx="39">
                  <c:v>0.74775438000000016</c:v>
                </c:pt>
                <c:pt idx="40">
                  <c:v>0.70859751999999987</c:v>
                </c:pt>
                <c:pt idx="41">
                  <c:v>0.66425120999999998</c:v>
                </c:pt>
                <c:pt idx="42">
                  <c:v>0.70104921000000009</c:v>
                </c:pt>
                <c:pt idx="43">
                  <c:v>0.74303668000000012</c:v>
                </c:pt>
                <c:pt idx="44">
                  <c:v>0.74539552999999992</c:v>
                </c:pt>
                <c:pt idx="45">
                  <c:v>0.76756869000000028</c:v>
                </c:pt>
                <c:pt idx="46">
                  <c:v>0.80672554000000019</c:v>
                </c:pt>
                <c:pt idx="47">
                  <c:v>0.80436669999999988</c:v>
                </c:pt>
                <c:pt idx="48">
                  <c:v>0.83880586000000013</c:v>
                </c:pt>
                <c:pt idx="49">
                  <c:v>0.85060009000000014</c:v>
                </c:pt>
                <c:pt idx="50">
                  <c:v>0.85012832000000027</c:v>
                </c:pt>
                <c:pt idx="51">
                  <c:v>0.89258756000000017</c:v>
                </c:pt>
                <c:pt idx="52">
                  <c:v>0.86664024999999989</c:v>
                </c:pt>
                <c:pt idx="53">
                  <c:v>0.90249472000000019</c:v>
                </c:pt>
                <c:pt idx="54">
                  <c:v>0.91240187000000028</c:v>
                </c:pt>
                <c:pt idx="55">
                  <c:v>0.93363149000000001</c:v>
                </c:pt>
                <c:pt idx="56">
                  <c:v>0.96901419</c:v>
                </c:pt>
                <c:pt idx="57">
                  <c:v>0.96335296000000015</c:v>
                </c:pt>
                <c:pt idx="58">
                  <c:v>1.0072275000000002</c:v>
                </c:pt>
                <c:pt idx="59">
                  <c:v>1.0525173600000002</c:v>
                </c:pt>
                <c:pt idx="60">
                  <c:v>1.0897871400000001</c:v>
                </c:pt>
                <c:pt idx="61">
                  <c:v>1.0638398199999999</c:v>
                </c:pt>
                <c:pt idx="62">
                  <c:v>1.1039402199999999</c:v>
                </c:pt>
                <c:pt idx="63">
                  <c:v>1.0690292900000002</c:v>
                </c:pt>
                <c:pt idx="64">
                  <c:v>1.1048837500000002</c:v>
                </c:pt>
                <c:pt idx="65">
                  <c:v>1.13554876</c:v>
                </c:pt>
                <c:pt idx="66">
                  <c:v>1.14073822</c:v>
                </c:pt>
                <c:pt idx="67">
                  <c:v>1.0879000600000002</c:v>
                </c:pt>
                <c:pt idx="68">
                  <c:v>1.1978223100000001</c:v>
                </c:pt>
                <c:pt idx="69">
                  <c:v>1.1770644600000002</c:v>
                </c:pt>
                <c:pt idx="70">
                  <c:v>1.17423385</c:v>
                </c:pt>
                <c:pt idx="71">
                  <c:v>1.2322614699999999</c:v>
                </c:pt>
                <c:pt idx="72">
                  <c:v>1.2228260900000001</c:v>
                </c:pt>
                <c:pt idx="73">
                  <c:v>1.2369791699999999</c:v>
                </c:pt>
                <c:pt idx="74">
                  <c:v>1.2596240900000002</c:v>
                </c:pt>
                <c:pt idx="75">
                  <c:v>1.2865149400000002</c:v>
                </c:pt>
                <c:pt idx="76">
                  <c:v>1.30066802</c:v>
                </c:pt>
                <c:pt idx="77">
                  <c:v>1.3138775700000001</c:v>
                </c:pt>
                <c:pt idx="78">
                  <c:v>1.3346354199999999</c:v>
                </c:pt>
                <c:pt idx="79">
                  <c:v>1.35303442</c:v>
                </c:pt>
                <c:pt idx="80">
                  <c:v>1.35963919</c:v>
                </c:pt>
                <c:pt idx="81">
                  <c:v>1.40681612</c:v>
                </c:pt>
                <c:pt idx="82">
                  <c:v>1.41861036</c:v>
                </c:pt>
                <c:pt idx="83">
                  <c:v>1.45729544</c:v>
                </c:pt>
                <c:pt idx="84">
                  <c:v>1.4271022</c:v>
                </c:pt>
                <c:pt idx="85">
                  <c:v>1.4261586600000002</c:v>
                </c:pt>
                <c:pt idx="86">
                  <c:v>1.5030570599999999</c:v>
                </c:pt>
                <c:pt idx="87">
                  <c:v>1.5101335999999999</c:v>
                </c:pt>
                <c:pt idx="88">
                  <c:v>1.5176819100000001</c:v>
                </c:pt>
                <c:pt idx="89">
                  <c:v>1.5620282299999999</c:v>
                </c:pt>
                <c:pt idx="90">
                  <c:v>1.5610846900000002</c:v>
                </c:pt>
                <c:pt idx="91">
                  <c:v>1.5761813100000002</c:v>
                </c:pt>
                <c:pt idx="92">
                  <c:v>1.6908212500000002</c:v>
                </c:pt>
                <c:pt idx="93">
                  <c:v>1.6549667900000002</c:v>
                </c:pt>
                <c:pt idx="94">
                  <c:v>1.69129302</c:v>
                </c:pt>
                <c:pt idx="95">
                  <c:v>1.6790270200000001</c:v>
                </c:pt>
                <c:pt idx="96">
                  <c:v>1.7167685699999999</c:v>
                </c:pt>
                <c:pt idx="97">
                  <c:v>1.6941236400000002</c:v>
                </c:pt>
                <c:pt idx="98">
                  <c:v>1.7762115000000003</c:v>
                </c:pt>
                <c:pt idx="99">
                  <c:v>1.7356393399999999</c:v>
                </c:pt>
                <c:pt idx="100">
                  <c:v>1.7743244299999998</c:v>
                </c:pt>
                <c:pt idx="101">
                  <c:v>1.8365979799999999</c:v>
                </c:pt>
                <c:pt idx="102">
                  <c:v>1.8649041399999999</c:v>
                </c:pt>
                <c:pt idx="103">
                  <c:v>1.8738677500000003</c:v>
                </c:pt>
                <c:pt idx="104">
                  <c:v>1.8318802800000002</c:v>
                </c:pt>
                <c:pt idx="105">
                  <c:v>1.8724524400000002</c:v>
                </c:pt>
                <c:pt idx="106">
                  <c:v>1.9578426899999999</c:v>
                </c:pt>
                <c:pt idx="107">
                  <c:v>1.9092504500000003</c:v>
                </c:pt>
                <c:pt idx="108">
                  <c:v>1.9234035300000001</c:v>
                </c:pt>
                <c:pt idx="109">
                  <c:v>1.9545403100000003</c:v>
                </c:pt>
                <c:pt idx="110">
                  <c:v>2.0337975500000001</c:v>
                </c:pt>
                <c:pt idx="111">
                  <c:v>1.9866206200000003</c:v>
                </c:pt>
                <c:pt idx="112">
                  <c:v>1.9686933900000001</c:v>
                </c:pt>
                <c:pt idx="113">
                  <c:v>2.0715390999999999</c:v>
                </c:pt>
                <c:pt idx="114">
                  <c:v>2.10456295</c:v>
                </c:pt>
                <c:pt idx="115">
                  <c:v>2.0691802500000005</c:v>
                </c:pt>
                <c:pt idx="116">
                  <c:v>2.1007888000000001</c:v>
                </c:pt>
                <c:pt idx="117">
                  <c:v>2.1574011200000003</c:v>
                </c:pt>
                <c:pt idx="118">
                  <c:v>2.1715542000000001</c:v>
                </c:pt>
                <c:pt idx="119">
                  <c:v>2.1724977299999999</c:v>
                </c:pt>
                <c:pt idx="120">
                  <c:v>2.2248641300000003</c:v>
                </c:pt>
                <c:pt idx="121">
                  <c:v>2.2130698999999998</c:v>
                </c:pt>
                <c:pt idx="122">
                  <c:v>2.2371301299999997</c:v>
                </c:pt>
                <c:pt idx="123">
                  <c:v>2.2140134300000005</c:v>
                </c:pt>
                <c:pt idx="124">
                  <c:v>2.3206332999999999</c:v>
                </c:pt>
                <c:pt idx="125">
                  <c:v>2.3300686900000001</c:v>
                </c:pt>
                <c:pt idx="126">
                  <c:v>2.3428064600000003</c:v>
                </c:pt>
                <c:pt idx="127">
                  <c:v>2.3602619300000001</c:v>
                </c:pt>
                <c:pt idx="128">
                  <c:v>2.3366734600000001</c:v>
                </c:pt>
                <c:pt idx="129">
                  <c:v>2.3899833900000003</c:v>
                </c:pt>
                <c:pt idx="130">
                  <c:v>2.3880963199999998</c:v>
                </c:pt>
                <c:pt idx="131">
                  <c:v>2.3998905500000003</c:v>
                </c:pt>
                <c:pt idx="132">
                  <c:v>2.4848090300000001</c:v>
                </c:pt>
                <c:pt idx="133">
                  <c:v>2.4895267199999997</c:v>
                </c:pt>
                <c:pt idx="134">
                  <c:v>2.5329294999999998</c:v>
                </c:pt>
                <c:pt idx="135">
                  <c:v>2.5470825799999997</c:v>
                </c:pt>
                <c:pt idx="136">
                  <c:v>2.5867111999999999</c:v>
                </c:pt>
                <c:pt idx="137">
                  <c:v>2.5192481899999999</c:v>
                </c:pt>
                <c:pt idx="138">
                  <c:v>2.6102996699999998</c:v>
                </c:pt>
                <c:pt idx="139">
                  <c:v>2.5876547399999996</c:v>
                </c:pt>
                <c:pt idx="140">
                  <c:v>2.6801215300000001</c:v>
                </c:pt>
                <c:pt idx="141">
                  <c:v>2.69757699</c:v>
                </c:pt>
                <c:pt idx="142">
                  <c:v>2.6702143700000001</c:v>
                </c:pt>
                <c:pt idx="143">
                  <c:v>2.74097977</c:v>
                </c:pt>
                <c:pt idx="144">
                  <c:v>2.7169195300000002</c:v>
                </c:pt>
                <c:pt idx="145">
                  <c:v>2.7640964700000001</c:v>
                </c:pt>
                <c:pt idx="146">
                  <c:v>2.7697576999999995</c:v>
                </c:pt>
                <c:pt idx="147">
                  <c:v>2.7957050099999998</c:v>
                </c:pt>
                <c:pt idx="148">
                  <c:v>2.8141040099999994</c:v>
                </c:pt>
                <c:pt idx="149">
                  <c:v>2.8575067899999995</c:v>
                </c:pt>
                <c:pt idx="150">
                  <c:v>2.7966485499999996</c:v>
                </c:pt>
                <c:pt idx="151">
                  <c:v>2.8839258699999997</c:v>
                </c:pt>
                <c:pt idx="152">
                  <c:v>2.8631680199999998</c:v>
                </c:pt>
                <c:pt idx="153">
                  <c:v>2.8499584799999997</c:v>
                </c:pt>
                <c:pt idx="154">
                  <c:v>2.8947765699999994</c:v>
                </c:pt>
                <c:pt idx="155">
                  <c:v>2.93629227</c:v>
                </c:pt>
                <c:pt idx="156">
                  <c:v>2.9650701999999995</c:v>
                </c:pt>
                <c:pt idx="157">
                  <c:v>2.9278004199999996</c:v>
                </c:pt>
                <c:pt idx="158">
                  <c:v>3.0287590599999996</c:v>
                </c:pt>
                <c:pt idx="159">
                  <c:v>3.0221542899999996</c:v>
                </c:pt>
                <c:pt idx="160">
                  <c:v>3.0665005999999995</c:v>
                </c:pt>
                <c:pt idx="161">
                  <c:v>3.0905608400000002</c:v>
                </c:pt>
                <c:pt idx="162">
                  <c:v>3.12169761</c:v>
                </c:pt>
                <c:pt idx="163">
                  <c:v>3.1344353900000002</c:v>
                </c:pt>
                <c:pt idx="164">
                  <c:v>3.1584956200000001</c:v>
                </c:pt>
                <c:pt idx="165">
                  <c:v>3.1141493000000002</c:v>
                </c:pt>
                <c:pt idx="166">
                  <c:v>3.1495319999999998</c:v>
                </c:pt>
                <c:pt idx="167">
                  <c:v>3.1976524699999995</c:v>
                </c:pt>
                <c:pt idx="168">
                  <c:v>3.2033137099999998</c:v>
                </c:pt>
                <c:pt idx="169">
                  <c:v>3.2471882499999998</c:v>
                </c:pt>
                <c:pt idx="170">
                  <c:v>3.3113488799999997</c:v>
                </c:pt>
                <c:pt idx="171">
                  <c:v>3.2358657900000001</c:v>
                </c:pt>
                <c:pt idx="172">
                  <c:v>3.3226713500000002</c:v>
                </c:pt>
                <c:pt idx="173">
                  <c:v>3.33069142</c:v>
                </c:pt>
                <c:pt idx="174">
                  <c:v>3.3316349599999997</c:v>
                </c:pt>
                <c:pt idx="175">
                  <c:v>3.3962673599999995</c:v>
                </c:pt>
                <c:pt idx="176">
                  <c:v>3.4075898200000001</c:v>
                </c:pt>
                <c:pt idx="177">
                  <c:v>3.4255170599999998</c:v>
                </c:pt>
                <c:pt idx="178">
                  <c:v>3.42457352</c:v>
                </c:pt>
                <c:pt idx="179">
                  <c:v>3.4873188399999995</c:v>
                </c:pt>
                <c:pt idx="180">
                  <c:v>3.3844731299999999</c:v>
                </c:pt>
                <c:pt idx="181">
                  <c:v>3.4410854500000001</c:v>
                </c:pt>
                <c:pt idx="182">
                  <c:v>3.6071482499999998</c:v>
                </c:pt>
                <c:pt idx="183">
                  <c:v>3.5778985499999996</c:v>
                </c:pt>
                <c:pt idx="184">
                  <c:v>3.6297931800000001</c:v>
                </c:pt>
                <c:pt idx="185">
                  <c:v>3.6571558</c:v>
                </c:pt>
                <c:pt idx="186">
                  <c:v>3.6477204099999998</c:v>
                </c:pt>
                <c:pt idx="187">
                  <c:v>3.6746112599999998</c:v>
                </c:pt>
                <c:pt idx="188">
                  <c:v>3.6892361099999995</c:v>
                </c:pt>
                <c:pt idx="189">
                  <c:v>3.68404665</c:v>
                </c:pt>
                <c:pt idx="190">
                  <c:v>3.7255623499999997</c:v>
                </c:pt>
                <c:pt idx="191">
                  <c:v>3.7817029</c:v>
                </c:pt>
                <c:pt idx="192">
                  <c:v>3.7972712899999994</c:v>
                </c:pt>
                <c:pt idx="193">
                  <c:v>3.8586013000000001</c:v>
                </c:pt>
                <c:pt idx="194">
                  <c:v>3.8274645199999995</c:v>
                </c:pt>
                <c:pt idx="195">
                  <c:v>3.8048195900000001</c:v>
                </c:pt>
                <c:pt idx="196">
                  <c:v>3.9222901600000002</c:v>
                </c:pt>
                <c:pt idx="197">
                  <c:v>3.9175724599999997</c:v>
                </c:pt>
                <c:pt idx="198">
                  <c:v>3.9161571500000001</c:v>
                </c:pt>
                <c:pt idx="199">
                  <c:v>3.9510680799999998</c:v>
                </c:pt>
                <c:pt idx="200">
                  <c:v>3.9406891599999998</c:v>
                </c:pt>
                <c:pt idx="201">
                  <c:v>3.96333409</c:v>
                </c:pt>
                <c:pt idx="202">
                  <c:v>3.94682216</c:v>
                </c:pt>
                <c:pt idx="203">
                  <c:v>4.02749472</c:v>
                </c:pt>
                <c:pt idx="204">
                  <c:v>3.9694670900000002</c:v>
                </c:pt>
                <c:pt idx="205">
                  <c:v>4.0765587199999995</c:v>
                </c:pt>
                <c:pt idx="206">
                  <c:v>3.9991885599999994</c:v>
                </c:pt>
                <c:pt idx="207">
                  <c:v>4.1482676600000001</c:v>
                </c:pt>
                <c:pt idx="208">
                  <c:v>4.1430781999999997</c:v>
                </c:pt>
                <c:pt idx="209">
                  <c:v>4.2246942899999995</c:v>
                </c:pt>
                <c:pt idx="210">
                  <c:v>4.2133718299999998</c:v>
                </c:pt>
                <c:pt idx="211">
                  <c:v>4.2119565200000002</c:v>
                </c:pt>
                <c:pt idx="212">
                  <c:v>4.2581899099999996</c:v>
                </c:pt>
                <c:pt idx="213">
                  <c:v>4.2657382200000002</c:v>
                </c:pt>
                <c:pt idx="214">
                  <c:v>4.3346165399999999</c:v>
                </c:pt>
                <c:pt idx="215">
                  <c:v>4.2473392199999997</c:v>
                </c:pt>
                <c:pt idx="216">
                  <c:v>4.3728298599999995</c:v>
                </c:pt>
                <c:pt idx="217">
                  <c:v>4.2916855399999996</c:v>
                </c:pt>
                <c:pt idx="218">
                  <c:v>4.3615073999999998</c:v>
                </c:pt>
                <c:pt idx="219">
                  <c:v>4.3388624699999996</c:v>
                </c:pt>
                <c:pt idx="220">
                  <c:v>4.4020795599999998</c:v>
                </c:pt>
                <c:pt idx="221">
                  <c:v>4.5181348100000003</c:v>
                </c:pt>
                <c:pt idx="222">
                  <c:v>4.4402928699999995</c:v>
                </c:pt>
                <c:pt idx="223">
                  <c:v>4.4832238799999997</c:v>
                </c:pt>
                <c:pt idx="224">
                  <c:v>4.5686141300000003</c:v>
                </c:pt>
                <c:pt idx="225">
                  <c:v>4.5846542899999996</c:v>
                </c:pt>
                <c:pt idx="226">
                  <c:v>4.5035099599999997</c:v>
                </c:pt>
                <c:pt idx="227">
                  <c:v>4.6738186900000001</c:v>
                </c:pt>
                <c:pt idx="228">
                  <c:v>4.6021097499999994</c:v>
                </c:pt>
                <c:pt idx="229">
                  <c:v>4.6653268399999996</c:v>
                </c:pt>
                <c:pt idx="230">
                  <c:v>4.6195652200000001</c:v>
                </c:pt>
                <c:pt idx="231">
                  <c:v>4.7488300099999998</c:v>
                </c:pt>
                <c:pt idx="232">
                  <c:v>4.7092013899999996</c:v>
                </c:pt>
                <c:pt idx="233">
                  <c:v>4.7261850799999996</c:v>
                </c:pt>
                <c:pt idx="234">
                  <c:v>4.7743055500000002</c:v>
                </c:pt>
                <c:pt idx="235">
                  <c:v>4.7809103200000003</c:v>
                </c:pt>
                <c:pt idx="236">
                  <c:v>4.7681725500000001</c:v>
                </c:pt>
                <c:pt idx="237">
                  <c:v>4.7931763299999997</c:v>
                </c:pt>
                <c:pt idx="238">
                  <c:v>4.9394248200000002</c:v>
                </c:pt>
                <c:pt idx="239">
                  <c:v>4.8285590300000001</c:v>
                </c:pt>
                <c:pt idx="240">
                  <c:v>4.7950634000000001</c:v>
                </c:pt>
                <c:pt idx="241">
                  <c:v>4.83563557</c:v>
                </c:pt>
                <c:pt idx="242">
                  <c:v>4.8743206499999996</c:v>
                </c:pt>
                <c:pt idx="243">
                  <c:v>4.9347071199999997</c:v>
                </c:pt>
                <c:pt idx="244">
                  <c:v>4.87951011</c:v>
                </c:pt>
                <c:pt idx="245">
                  <c:v>4.8964938099999999</c:v>
                </c:pt>
                <c:pt idx="246">
                  <c:v>4.9059292000000001</c:v>
                </c:pt>
                <c:pt idx="247">
                  <c:v>4.9814122899999997</c:v>
                </c:pt>
                <c:pt idx="248">
                  <c:v>4.98707352</c:v>
                </c:pt>
                <c:pt idx="249">
                  <c:v>5.0134926000000002</c:v>
                </c:pt>
                <c:pt idx="250">
                  <c:v>5.0134926000000002</c:v>
                </c:pt>
                <c:pt idx="251">
                  <c:v>5.0540647600000002</c:v>
                </c:pt>
                <c:pt idx="252">
                  <c:v>5.0144361399999999</c:v>
                </c:pt>
                <c:pt idx="253">
                  <c:v>5.0149079099999998</c:v>
                </c:pt>
                <c:pt idx="254">
                  <c:v>5.0818991499999999</c:v>
                </c:pt>
                <c:pt idx="255">
                  <c:v>5.03094807</c:v>
                </c:pt>
                <c:pt idx="256">
                  <c:v>5.1503057099999996</c:v>
                </c:pt>
                <c:pt idx="257">
                  <c:v>5.2055027200000001</c:v>
                </c:pt>
                <c:pt idx="258">
                  <c:v>5.2394701100000001</c:v>
                </c:pt>
                <c:pt idx="259">
                  <c:v>5.2290911800000002</c:v>
                </c:pt>
                <c:pt idx="260">
                  <c:v>5.1904060999999997</c:v>
                </c:pt>
                <c:pt idx="261">
                  <c:v>5.2399418799999999</c:v>
                </c:pt>
                <c:pt idx="262">
                  <c:v>5.3493923599999995</c:v>
                </c:pt>
                <c:pt idx="263">
                  <c:v>5.4682782300000001</c:v>
                </c:pt>
                <c:pt idx="264">
                  <c:v>5.3281627399999998</c:v>
                </c:pt>
                <c:pt idx="265">
                  <c:v>5.3965692899999995</c:v>
                </c:pt>
                <c:pt idx="266">
                  <c:v>5.4244036800000002</c:v>
                </c:pt>
                <c:pt idx="267">
                  <c:v>5.2984412699999996</c:v>
                </c:pt>
                <c:pt idx="268">
                  <c:v>5.4272342999999994</c:v>
                </c:pt>
                <c:pt idx="269">
                  <c:v>5.4734676899999997</c:v>
                </c:pt>
                <c:pt idx="270">
                  <c:v>5.5074350799999996</c:v>
                </c:pt>
                <c:pt idx="271">
                  <c:v>5.4187424499999999</c:v>
                </c:pt>
                <c:pt idx="272">
                  <c:v>5.5121527800000001</c:v>
                </c:pt>
                <c:pt idx="273">
                  <c:v>5.4885643100000001</c:v>
                </c:pt>
                <c:pt idx="274">
                  <c:v>5.5621603200000003</c:v>
                </c:pt>
                <c:pt idx="275">
                  <c:v>5.5513096299999996</c:v>
                </c:pt>
                <c:pt idx="276">
                  <c:v>5.5956559500000003</c:v>
                </c:pt>
                <c:pt idx="277">
                  <c:v>5.63386926</c:v>
                </c:pt>
                <c:pt idx="278">
                  <c:v>5.6333974900000001</c:v>
                </c:pt>
                <c:pt idx="279">
                  <c:v>5.6678366499999999</c:v>
                </c:pt>
                <c:pt idx="280">
                  <c:v>5.7282231299999999</c:v>
                </c:pt>
                <c:pt idx="281">
                  <c:v>5.7541704400000002</c:v>
                </c:pt>
                <c:pt idx="282">
                  <c:v>5.6532118000000002</c:v>
                </c:pt>
                <c:pt idx="283">
                  <c:v>5.7881378300000002</c:v>
                </c:pt>
                <c:pt idx="284">
                  <c:v>5.6895380399999995</c:v>
                </c:pt>
                <c:pt idx="285">
                  <c:v>5.7508680500000002</c:v>
                </c:pt>
                <c:pt idx="286">
                  <c:v>5.8362582999999999</c:v>
                </c:pt>
                <c:pt idx="287">
                  <c:v>5.8655080000000002</c:v>
                </c:pt>
                <c:pt idx="288">
                  <c:v>5.90324955</c:v>
                </c:pt>
                <c:pt idx="289">
                  <c:v>5.8169157599999997</c:v>
                </c:pt>
                <c:pt idx="290">
                  <c:v>5.8386171500000001</c:v>
                </c:pt>
                <c:pt idx="291">
                  <c:v>5.9046648499999996</c:v>
                </c:pt>
                <c:pt idx="292">
                  <c:v>5.9702407900000001</c:v>
                </c:pt>
                <c:pt idx="293">
                  <c:v>5.8806046199999997</c:v>
                </c:pt>
                <c:pt idx="294">
                  <c:v>5.9155155499999994</c:v>
                </c:pt>
                <c:pt idx="295">
                  <c:v>5.9532570900000001</c:v>
                </c:pt>
                <c:pt idx="296">
                  <c:v>5.9414628599999997</c:v>
                </c:pt>
                <c:pt idx="297">
                  <c:v>5.9759020199999995</c:v>
                </c:pt>
                <c:pt idx="298">
                  <c:v>6.0127000299999995</c:v>
                </c:pt>
                <c:pt idx="299">
                  <c:v>6.0575181100000002</c:v>
                </c:pt>
                <c:pt idx="300">
                  <c:v>6.0707276600000002</c:v>
                </c:pt>
                <c:pt idx="301">
                  <c:v>6.0825218899999998</c:v>
                </c:pt>
                <c:pt idx="302">
                  <c:v>6.1075256599999994</c:v>
                </c:pt>
                <c:pt idx="303">
                  <c:v>6.0919572799999999</c:v>
                </c:pt>
                <c:pt idx="304">
                  <c:v>6.0542157300000001</c:v>
                </c:pt>
                <c:pt idx="305">
                  <c:v>6.1410212899999994</c:v>
                </c:pt>
                <c:pt idx="306">
                  <c:v>6.1584767500000002</c:v>
                </c:pt>
                <c:pt idx="307">
                  <c:v>6.2320727599999994</c:v>
                </c:pt>
                <c:pt idx="308">
                  <c:v>6.3316160899999998</c:v>
                </c:pt>
                <c:pt idx="309">
                  <c:v>6.3264266300000003</c:v>
                </c:pt>
                <c:pt idx="310">
                  <c:v>6.3287854799999996</c:v>
                </c:pt>
                <c:pt idx="311">
                  <c:v>6.3066123200000002</c:v>
                </c:pt>
                <c:pt idx="312">
                  <c:v>6.3816236399999999</c:v>
                </c:pt>
                <c:pt idx="313">
                  <c:v>6.4052121099999999</c:v>
                </c:pt>
                <c:pt idx="314">
                  <c:v>6.4165345699999996</c:v>
                </c:pt>
                <c:pt idx="315">
                  <c:v>6.4476713500000002</c:v>
                </c:pt>
                <c:pt idx="316">
                  <c:v>6.4995659699999999</c:v>
                </c:pt>
                <c:pt idx="317">
                  <c:v>6.5231544399999999</c:v>
                </c:pt>
                <c:pt idx="318">
                  <c:v>6.4118168799999999</c:v>
                </c:pt>
                <c:pt idx="319">
                  <c:v>6.6146776899999997</c:v>
                </c:pt>
                <c:pt idx="320">
                  <c:v>6.5877868299999998</c:v>
                </c:pt>
                <c:pt idx="321">
                  <c:v>6.5807102899999999</c:v>
                </c:pt>
                <c:pt idx="322">
                  <c:v>6.6250566099999997</c:v>
                </c:pt>
                <c:pt idx="323">
                  <c:v>6.6627981599999995</c:v>
                </c:pt>
                <c:pt idx="324">
                  <c:v>6.66091108</c:v>
                </c:pt>
                <c:pt idx="325">
                  <c:v>6.7293176299999997</c:v>
                </c:pt>
                <c:pt idx="326">
                  <c:v>6.7345070900000001</c:v>
                </c:pt>
                <c:pt idx="327">
                  <c:v>6.7930064900000007</c:v>
                </c:pt>
                <c:pt idx="328">
                  <c:v>6.8104619600000005</c:v>
                </c:pt>
                <c:pt idx="329">
                  <c:v>6.7109186299999992</c:v>
                </c:pt>
                <c:pt idx="330">
                  <c:v>6.8717919699999994</c:v>
                </c:pt>
                <c:pt idx="331">
                  <c:v>6.9010416700000006</c:v>
                </c:pt>
                <c:pt idx="332">
                  <c:v>6.8854732800000003</c:v>
                </c:pt>
                <c:pt idx="333">
                  <c:v>6.7746074900000002</c:v>
                </c:pt>
                <c:pt idx="334">
                  <c:v>6.9604846</c:v>
                </c:pt>
                <c:pt idx="335">
                  <c:v>6.9685046799999997</c:v>
                </c:pt>
                <c:pt idx="336">
                  <c:v>7.0100203799999994</c:v>
                </c:pt>
                <c:pt idx="337">
                  <c:v>6.8963239700000001</c:v>
                </c:pt>
                <c:pt idx="338">
                  <c:v>6.9887907599999997</c:v>
                </c:pt>
                <c:pt idx="339">
                  <c:v>6.9661458299999994</c:v>
                </c:pt>
                <c:pt idx="340">
                  <c:v>7.0095486100000004</c:v>
                </c:pt>
                <c:pt idx="341">
                  <c:v>7.0303064599999994</c:v>
                </c:pt>
                <c:pt idx="342">
                  <c:v>7.02134284</c:v>
                </c:pt>
                <c:pt idx="343">
                  <c:v>7.0303064599999994</c:v>
                </c:pt>
                <c:pt idx="344">
                  <c:v>7.1152249400000001</c:v>
                </c:pt>
                <c:pt idx="345">
                  <c:v>7.0859752400000007</c:v>
                </c:pt>
                <c:pt idx="346">
                  <c:v>7.2326954999999993</c:v>
                </c:pt>
                <c:pt idx="347">
                  <c:v>7.1336239400000006</c:v>
                </c:pt>
                <c:pt idx="348">
                  <c:v>7.1751396400000003</c:v>
                </c:pt>
                <c:pt idx="349">
                  <c:v>7.1789137999999992</c:v>
                </c:pt>
                <c:pt idx="350">
                  <c:v>7.2610016600000007</c:v>
                </c:pt>
                <c:pt idx="351">
                  <c:v>7.2270342699999999</c:v>
                </c:pt>
                <c:pt idx="352">
                  <c:v>7.2062764199999991</c:v>
                </c:pt>
                <c:pt idx="353">
                  <c:v>7.3015738200000007</c:v>
                </c:pt>
                <c:pt idx="354">
                  <c:v>7.27373943</c:v>
                </c:pt>
                <c:pt idx="355">
                  <c:v>7.3553555200000007</c:v>
                </c:pt>
                <c:pt idx="356">
                  <c:v>7.5412326399999996</c:v>
                </c:pt>
                <c:pt idx="357">
                  <c:v>7.3629038299999996</c:v>
                </c:pt>
                <c:pt idx="358">
                  <c:v>7.4983016299999994</c:v>
                </c:pt>
                <c:pt idx="359">
                  <c:v>7.4067783799999996</c:v>
                </c:pt>
                <c:pt idx="360">
                  <c:v>7.4058348399999998</c:v>
                </c:pt>
                <c:pt idx="361">
                  <c:v>7.3935688399999995</c:v>
                </c:pt>
                <c:pt idx="362">
                  <c:v>7.668138589999999</c:v>
                </c:pt>
                <c:pt idx="363">
                  <c:v>7.6186028099999996</c:v>
                </c:pt>
                <c:pt idx="364">
                  <c:v>7.5794459499999993</c:v>
                </c:pt>
                <c:pt idx="365">
                  <c:v>7.6747433599999999</c:v>
                </c:pt>
                <c:pt idx="366">
                  <c:v>7.5879377999999997</c:v>
                </c:pt>
                <c:pt idx="367">
                  <c:v>7.7200332099999995</c:v>
                </c:pt>
                <c:pt idx="368">
                  <c:v>7.6704974300000002</c:v>
                </c:pt>
                <c:pt idx="369">
                  <c:v>7.6266228899999993</c:v>
                </c:pt>
                <c:pt idx="370">
                  <c:v>7.6591749699999996</c:v>
                </c:pt>
                <c:pt idx="371">
                  <c:v>7.8233506900000007</c:v>
                </c:pt>
                <c:pt idx="372">
                  <c:v>7.8455238500000002</c:v>
                </c:pt>
                <c:pt idx="373">
                  <c:v>7.7738149099999996</c:v>
                </c:pt>
                <c:pt idx="374">
                  <c:v>7.9077974000000006</c:v>
                </c:pt>
                <c:pt idx="375">
                  <c:v>7.7327709800000006</c:v>
                </c:pt>
                <c:pt idx="376">
                  <c:v>7.8771323999999998</c:v>
                </c:pt>
                <c:pt idx="377">
                  <c:v>7.8417497000000003</c:v>
                </c:pt>
                <c:pt idx="378">
                  <c:v>7.8507133100000006</c:v>
                </c:pt>
                <c:pt idx="379">
                  <c:v>7.9667685700000002</c:v>
                </c:pt>
                <c:pt idx="380">
                  <c:v>7.9247810999999997</c:v>
                </c:pt>
                <c:pt idx="381">
                  <c:v>7.9521437199999996</c:v>
                </c:pt>
                <c:pt idx="382">
                  <c:v>8.0068689600000003</c:v>
                </c:pt>
                <c:pt idx="383">
                  <c:v>7.9879981899999999</c:v>
                </c:pt>
                <c:pt idx="384">
                  <c:v>8.0913156700000002</c:v>
                </c:pt>
                <c:pt idx="385">
                  <c:v>8.0757472799999999</c:v>
                </c:pt>
                <c:pt idx="386">
                  <c:v>8.1082993600000002</c:v>
                </c:pt>
                <c:pt idx="387">
                  <c:v>8.1465126800000007</c:v>
                </c:pt>
                <c:pt idx="388">
                  <c:v>8.3064424800000012</c:v>
                </c:pt>
                <c:pt idx="389">
                  <c:v>8.2059556100000002</c:v>
                </c:pt>
                <c:pt idx="390">
                  <c:v>8.3088013300000014</c:v>
                </c:pt>
                <c:pt idx="391">
                  <c:v>8.2616243900000015</c:v>
                </c:pt>
                <c:pt idx="392">
                  <c:v>8.3290874100000014</c:v>
                </c:pt>
                <c:pt idx="393">
                  <c:v>8.3767361100000013</c:v>
                </c:pt>
                <c:pt idx="394">
                  <c:v>8.4371225800000005</c:v>
                </c:pt>
                <c:pt idx="395">
                  <c:v>8.4012681100000002</c:v>
                </c:pt>
                <c:pt idx="396">
                  <c:v>8.4814689000000012</c:v>
                </c:pt>
                <c:pt idx="397">
                  <c:v>8.4541062800000013</c:v>
                </c:pt>
                <c:pt idx="398">
                  <c:v>8.5758227600000012</c:v>
                </c:pt>
                <c:pt idx="399">
                  <c:v>8.5465730700000009</c:v>
                </c:pt>
                <c:pt idx="400">
                  <c:v>8.4904325200000006</c:v>
                </c:pt>
                <c:pt idx="401">
                  <c:v>8.5107186000000006</c:v>
                </c:pt>
                <c:pt idx="402">
                  <c:v>8.65460824</c:v>
                </c:pt>
                <c:pt idx="403">
                  <c:v>8.6196973100000012</c:v>
                </c:pt>
                <c:pt idx="404">
                  <c:v>8.6682895500000008</c:v>
                </c:pt>
                <c:pt idx="405">
                  <c:v>8.7277324900000011</c:v>
                </c:pt>
                <c:pt idx="406">
                  <c:v>8.6980110200000009</c:v>
                </c:pt>
                <c:pt idx="407">
                  <c:v>8.7678328800000003</c:v>
                </c:pt>
                <c:pt idx="408">
                  <c:v>8.7640587200000013</c:v>
                </c:pt>
                <c:pt idx="409">
                  <c:v>8.8277475800000005</c:v>
                </c:pt>
                <c:pt idx="410">
                  <c:v>8.8692632800000002</c:v>
                </c:pt>
                <c:pt idx="411">
                  <c:v>8.8145380400000004</c:v>
                </c:pt>
                <c:pt idx="412">
                  <c:v>8.8513360500000005</c:v>
                </c:pt>
                <c:pt idx="413">
                  <c:v>8.8919082100000004</c:v>
                </c:pt>
                <c:pt idx="414">
                  <c:v>8.9574841500000009</c:v>
                </c:pt>
                <c:pt idx="415">
                  <c:v>8.9480487600000007</c:v>
                </c:pt>
                <c:pt idx="416">
                  <c:v>9.02117301</c:v>
                </c:pt>
                <c:pt idx="417">
                  <c:v>9.0957125600000008</c:v>
                </c:pt>
                <c:pt idx="418">
                  <c:v>9.0381567</c:v>
                </c:pt>
                <c:pt idx="419">
                  <c:v>9.0707087900000012</c:v>
                </c:pt>
                <c:pt idx="420">
                  <c:v>9.0008869300000001</c:v>
                </c:pt>
                <c:pt idx="421">
                  <c:v>9.0999584800000015</c:v>
                </c:pt>
                <c:pt idx="422">
                  <c:v>9.1910099600000006</c:v>
                </c:pt>
                <c:pt idx="423">
                  <c:v>9.2174290400000007</c:v>
                </c:pt>
                <c:pt idx="424">
                  <c:v>9.1971429600000008</c:v>
                </c:pt>
                <c:pt idx="425">
                  <c:v>9.1504378000000006</c:v>
                </c:pt>
                <c:pt idx="426">
                  <c:v>9.2721542900000014</c:v>
                </c:pt>
                <c:pt idx="427">
                  <c:v>9.3023475200000014</c:v>
                </c:pt>
                <c:pt idx="428">
                  <c:v>9.3122546800000006</c:v>
                </c:pt>
                <c:pt idx="429">
                  <c:v>9.2518682100000014</c:v>
                </c:pt>
                <c:pt idx="430">
                  <c:v>9.3806612300000012</c:v>
                </c:pt>
                <c:pt idx="431">
                  <c:v>9.4174592400000012</c:v>
                </c:pt>
                <c:pt idx="432">
                  <c:v>9.4377453200000012</c:v>
                </c:pt>
                <c:pt idx="433">
                  <c:v>9.3358431400000015</c:v>
                </c:pt>
                <c:pt idx="434">
                  <c:v>9.2910250600000008</c:v>
                </c:pt>
                <c:pt idx="435">
                  <c:v>9.4632208599999998</c:v>
                </c:pt>
                <c:pt idx="436">
                  <c:v>9.5306838800000016</c:v>
                </c:pt>
                <c:pt idx="437">
                  <c:v>9.4056650000000008</c:v>
                </c:pt>
                <c:pt idx="438">
                  <c:v>9.4976600200000014</c:v>
                </c:pt>
                <c:pt idx="439">
                  <c:v>9.553328800000001</c:v>
                </c:pt>
                <c:pt idx="440">
                  <c:v>9.4844504800000013</c:v>
                </c:pt>
                <c:pt idx="441">
                  <c:v>9.5080389500000013</c:v>
                </c:pt>
                <c:pt idx="442">
                  <c:v>9.7406212200000013</c:v>
                </c:pt>
                <c:pt idx="443">
                  <c:v>9.5755019600000004</c:v>
                </c:pt>
                <c:pt idx="444">
                  <c:v>9.7396776900000006</c:v>
                </c:pt>
                <c:pt idx="445">
                  <c:v>9.6061669700000003</c:v>
                </c:pt>
                <c:pt idx="446">
                  <c:v>9.8099713200000007</c:v>
                </c:pt>
                <c:pt idx="447">
                  <c:v>9.6802347500000003</c:v>
                </c:pt>
                <c:pt idx="448">
                  <c:v>9.7594920000000016</c:v>
                </c:pt>
                <c:pt idx="449">
                  <c:v>9.8651683300000013</c:v>
                </c:pt>
                <c:pt idx="450">
                  <c:v>9.8368621699999998</c:v>
                </c:pt>
                <c:pt idx="451">
                  <c:v>9.9873565800000002</c:v>
                </c:pt>
                <c:pt idx="452">
                  <c:v>9.7755321500000001</c:v>
                </c:pt>
                <c:pt idx="453">
                  <c:v>9.8170478600000006</c:v>
                </c:pt>
                <c:pt idx="454">
                  <c:v>9.906684030000001</c:v>
                </c:pt>
                <c:pt idx="455">
                  <c:v>10.07180329</c:v>
                </c:pt>
                <c:pt idx="456">
                  <c:v>9.9420667300000005</c:v>
                </c:pt>
                <c:pt idx="457">
                  <c:v>9.9524456500000014</c:v>
                </c:pt>
                <c:pt idx="458">
                  <c:v>9.9533891900000011</c:v>
                </c:pt>
                <c:pt idx="459">
                  <c:v>10.01188859</c:v>
                </c:pt>
                <c:pt idx="460">
                  <c:v>10.09727883</c:v>
                </c:pt>
                <c:pt idx="461">
                  <c:v>10.005755580000001</c:v>
                </c:pt>
                <c:pt idx="462">
                  <c:v>10.01802159</c:v>
                </c:pt>
                <c:pt idx="463">
                  <c:v>10.01990866</c:v>
                </c:pt>
                <c:pt idx="464">
                  <c:v>9.9793365000000005</c:v>
                </c:pt>
                <c:pt idx="465">
                  <c:v>10.04444067</c:v>
                </c:pt>
                <c:pt idx="466">
                  <c:v>10.12275438</c:v>
                </c:pt>
                <c:pt idx="467">
                  <c:v>10.18172554</c:v>
                </c:pt>
                <c:pt idx="468">
                  <c:v>10.130774460000001</c:v>
                </c:pt>
                <c:pt idx="469">
                  <c:v>10.052460750000002</c:v>
                </c:pt>
                <c:pt idx="470">
                  <c:v>10.014247430000001</c:v>
                </c:pt>
                <c:pt idx="471">
                  <c:v>10.24966032</c:v>
                </c:pt>
                <c:pt idx="472">
                  <c:v>10.07557744</c:v>
                </c:pt>
                <c:pt idx="473">
                  <c:v>10.273720560000001</c:v>
                </c:pt>
                <c:pt idx="474">
                  <c:v>10.254378020000001</c:v>
                </c:pt>
                <c:pt idx="475">
                  <c:v>10.326558720000001</c:v>
                </c:pt>
                <c:pt idx="476">
                  <c:v>10.319482180000001</c:v>
                </c:pt>
                <c:pt idx="477">
                  <c:v>10.110488370000001</c:v>
                </c:pt>
                <c:pt idx="478">
                  <c:v>10.312405640000001</c:v>
                </c:pt>
                <c:pt idx="479">
                  <c:v>10.221825930000001</c:v>
                </c:pt>
                <c:pt idx="480">
                  <c:v>10.371376810000001</c:v>
                </c:pt>
                <c:pt idx="481">
                  <c:v>10.409590130000002</c:v>
                </c:pt>
                <c:pt idx="482">
                  <c:v>10.258623940000001</c:v>
                </c:pt>
                <c:pt idx="483">
                  <c:v>10.307216180000001</c:v>
                </c:pt>
                <c:pt idx="484">
                  <c:v>10.481299060000001</c:v>
                </c:pt>
                <c:pt idx="485">
                  <c:v>10.280797100000001</c:v>
                </c:pt>
                <c:pt idx="486">
                  <c:v>10.36099789</c:v>
                </c:pt>
                <c:pt idx="487">
                  <c:v>10.501585140000001</c:v>
                </c:pt>
                <c:pt idx="488">
                  <c:v>10.3992112</c:v>
                </c:pt>
                <c:pt idx="489">
                  <c:v>10.525173610000001</c:v>
                </c:pt>
                <c:pt idx="490">
                  <c:v>10.58980601</c:v>
                </c:pt>
                <c:pt idx="491">
                  <c:v>10.503943990000002</c:v>
                </c:pt>
                <c:pt idx="492">
                  <c:v>10.48790383</c:v>
                </c:pt>
                <c:pt idx="493">
                  <c:v>10.501113370000001</c:v>
                </c:pt>
                <c:pt idx="494">
                  <c:v>10.6544384</c:v>
                </c:pt>
                <c:pt idx="495">
                  <c:v>10.65160779</c:v>
                </c:pt>
                <c:pt idx="496">
                  <c:v>10.536024300000001</c:v>
                </c:pt>
                <c:pt idx="497">
                  <c:v>10.682272790000001</c:v>
                </c:pt>
                <c:pt idx="498">
                  <c:v>10.611507400000001</c:v>
                </c:pt>
                <c:pt idx="499">
                  <c:v>10.64453125</c:v>
                </c:pt>
                <c:pt idx="500">
                  <c:v>10.727562650000001</c:v>
                </c:pt>
                <c:pt idx="501">
                  <c:v>10.85541214</c:v>
                </c:pt>
                <c:pt idx="502">
                  <c:v>10.84267436</c:v>
                </c:pt>
                <c:pt idx="503">
                  <c:v>10.779457280000001</c:v>
                </c:pt>
                <c:pt idx="504">
                  <c:v>10.78606205</c:v>
                </c:pt>
                <c:pt idx="505">
                  <c:v>10.956370770000001</c:v>
                </c:pt>
                <c:pt idx="506">
                  <c:v>10.81861413</c:v>
                </c:pt>
                <c:pt idx="507">
                  <c:v>10.86956522</c:v>
                </c:pt>
                <c:pt idx="508">
                  <c:v>10.82804952</c:v>
                </c:pt>
                <c:pt idx="509">
                  <c:v>10.797384510000001</c:v>
                </c:pt>
                <c:pt idx="510">
                  <c:v>10.836069590000001</c:v>
                </c:pt>
                <c:pt idx="511">
                  <c:v>10.86154514</c:v>
                </c:pt>
                <c:pt idx="512">
                  <c:v>10.875226450000001</c:v>
                </c:pt>
                <c:pt idx="513">
                  <c:v>10.7421875</c:v>
                </c:pt>
                <c:pt idx="514">
                  <c:v>11.114413500000001</c:v>
                </c:pt>
                <c:pt idx="515">
                  <c:v>10.99977355</c:v>
                </c:pt>
                <c:pt idx="516">
                  <c:v>10.96156023</c:v>
                </c:pt>
                <c:pt idx="517">
                  <c:v>11.04836579</c:v>
                </c:pt>
                <c:pt idx="518">
                  <c:v>11.03043856</c:v>
                </c:pt>
                <c:pt idx="519">
                  <c:v>11.069595410000002</c:v>
                </c:pt>
                <c:pt idx="520">
                  <c:v>11.05685764</c:v>
                </c:pt>
                <c:pt idx="521">
                  <c:v>11.067236560000001</c:v>
                </c:pt>
                <c:pt idx="522">
                  <c:v>11.104034570000001</c:v>
                </c:pt>
                <c:pt idx="523">
                  <c:v>11.087522640000001</c:v>
                </c:pt>
                <c:pt idx="524">
                  <c:v>11.140832580000001</c:v>
                </c:pt>
                <c:pt idx="525">
                  <c:v>11.127623040000001</c:v>
                </c:pt>
                <c:pt idx="526">
                  <c:v>11.197444900000001</c:v>
                </c:pt>
                <c:pt idx="527">
                  <c:v>11.218202750000001</c:v>
                </c:pt>
                <c:pt idx="528">
                  <c:v>11.209710900000001</c:v>
                </c:pt>
                <c:pt idx="529">
                  <c:v>11.269625600000001</c:v>
                </c:pt>
                <c:pt idx="530">
                  <c:v>11.29368584</c:v>
                </c:pt>
                <c:pt idx="531">
                  <c:v>11.239432370000001</c:v>
                </c:pt>
                <c:pt idx="532">
                  <c:v>11.336145080000001</c:v>
                </c:pt>
                <c:pt idx="533">
                  <c:v>11.412099940000001</c:v>
                </c:pt>
                <c:pt idx="534">
                  <c:v>11.26302083</c:v>
                </c:pt>
                <c:pt idx="535">
                  <c:v>11.47154287</c:v>
                </c:pt>
                <c:pt idx="536">
                  <c:v>11.41540232</c:v>
                </c:pt>
                <c:pt idx="537">
                  <c:v>11.49277249</c:v>
                </c:pt>
                <c:pt idx="538">
                  <c:v>11.471071100000001</c:v>
                </c:pt>
                <c:pt idx="539">
                  <c:v>11.53664704</c:v>
                </c:pt>
                <c:pt idx="540">
                  <c:v>11.530042270000001</c:v>
                </c:pt>
                <c:pt idx="541">
                  <c:v>11.563537890000001</c:v>
                </c:pt>
                <c:pt idx="542">
                  <c:v>11.579106280000001</c:v>
                </c:pt>
                <c:pt idx="543">
                  <c:v>11.539477660000001</c:v>
                </c:pt>
                <c:pt idx="544">
                  <c:v>11.632416210000001</c:v>
                </c:pt>
                <c:pt idx="545">
                  <c:v>11.61307367</c:v>
                </c:pt>
                <c:pt idx="546">
                  <c:v>11.660250600000001</c:v>
                </c:pt>
                <c:pt idx="547">
                  <c:v>11.62722675</c:v>
                </c:pt>
                <c:pt idx="548">
                  <c:v>11.649399910000001</c:v>
                </c:pt>
                <c:pt idx="549">
                  <c:v>11.658835290000001</c:v>
                </c:pt>
                <c:pt idx="550">
                  <c:v>11.62628321</c:v>
                </c:pt>
                <c:pt idx="551">
                  <c:v>11.78668478</c:v>
                </c:pt>
                <c:pt idx="552">
                  <c:v>11.846599490000001</c:v>
                </c:pt>
                <c:pt idx="553">
                  <c:v>11.85509133</c:v>
                </c:pt>
                <c:pt idx="554">
                  <c:v>11.80932971</c:v>
                </c:pt>
                <c:pt idx="555">
                  <c:v>11.720165310000001</c:v>
                </c:pt>
                <c:pt idx="556">
                  <c:v>11.857450180000001</c:v>
                </c:pt>
                <c:pt idx="557">
                  <c:v>11.97727959</c:v>
                </c:pt>
                <c:pt idx="558">
                  <c:v>11.962654740000001</c:v>
                </c:pt>
                <c:pt idx="559">
                  <c:v>11.939066270000001</c:v>
                </c:pt>
                <c:pt idx="560">
                  <c:v>12.056065070000001</c:v>
                </c:pt>
                <c:pt idx="561">
                  <c:v>12.043327290000001</c:v>
                </c:pt>
                <c:pt idx="562">
                  <c:v>11.9801102</c:v>
                </c:pt>
                <c:pt idx="563">
                  <c:v>12.06078276</c:v>
                </c:pt>
                <c:pt idx="564">
                  <c:v>12.081540610000001</c:v>
                </c:pt>
                <c:pt idx="565">
                  <c:v>12.16221316</c:v>
                </c:pt>
                <c:pt idx="566">
                  <c:v>12.07870999</c:v>
                </c:pt>
                <c:pt idx="567">
                  <c:v>12.15938255</c:v>
                </c:pt>
                <c:pt idx="568">
                  <c:v>12.057008600000001</c:v>
                </c:pt>
                <c:pt idx="569">
                  <c:v>12.24665987</c:v>
                </c:pt>
                <c:pt idx="570">
                  <c:v>12.260341180000001</c:v>
                </c:pt>
                <c:pt idx="571">
                  <c:v>12.32874773</c:v>
                </c:pt>
                <c:pt idx="572">
                  <c:v>12.233922100000001</c:v>
                </c:pt>
                <c:pt idx="573">
                  <c:v>12.262700030000001</c:v>
                </c:pt>
                <c:pt idx="574">
                  <c:v>12.413194440000002</c:v>
                </c:pt>
                <c:pt idx="575">
                  <c:v>12.380642360000001</c:v>
                </c:pt>
                <c:pt idx="576">
                  <c:v>12.275437800000001</c:v>
                </c:pt>
                <c:pt idx="577">
                  <c:v>14.943293329999999</c:v>
                </c:pt>
                <c:pt idx="578">
                  <c:v>14.839975840000001</c:v>
                </c:pt>
                <c:pt idx="579">
                  <c:v>14.973958330000002</c:v>
                </c:pt>
                <c:pt idx="580">
                  <c:v>14.9513134</c:v>
                </c:pt>
                <c:pt idx="581">
                  <c:v>14.940462710000002</c:v>
                </c:pt>
                <c:pt idx="582">
                  <c:v>15.039534270000001</c:v>
                </c:pt>
                <c:pt idx="583">
                  <c:v>14.960277019999999</c:v>
                </c:pt>
                <c:pt idx="584">
                  <c:v>14.97726072</c:v>
                </c:pt>
                <c:pt idx="585">
                  <c:v>15.037647190000001</c:v>
                </c:pt>
                <c:pt idx="586">
                  <c:v>15.009812800000002</c:v>
                </c:pt>
                <c:pt idx="587">
                  <c:v>15.045667269999999</c:v>
                </c:pt>
                <c:pt idx="588">
                  <c:v>15.000849179999999</c:v>
                </c:pt>
                <c:pt idx="589">
                  <c:v>15.037175420000001</c:v>
                </c:pt>
                <c:pt idx="590">
                  <c:v>15.16313783</c:v>
                </c:pt>
                <c:pt idx="591">
                  <c:v>15.072086349999999</c:v>
                </c:pt>
                <c:pt idx="592">
                  <c:v>15.135775210000002</c:v>
                </c:pt>
                <c:pt idx="593">
                  <c:v>15.180593300000002</c:v>
                </c:pt>
                <c:pt idx="594">
                  <c:v>15.247584540000002</c:v>
                </c:pt>
                <c:pt idx="595">
                  <c:v>15.205125300000002</c:v>
                </c:pt>
                <c:pt idx="596">
                  <c:v>15.242395080000001</c:v>
                </c:pt>
                <c:pt idx="597">
                  <c:v>15.328728860000002</c:v>
                </c:pt>
                <c:pt idx="598">
                  <c:v>15.408929650000001</c:v>
                </c:pt>
                <c:pt idx="599">
                  <c:v>15.292874390000001</c:v>
                </c:pt>
                <c:pt idx="600">
                  <c:v>15.371659870000002</c:v>
                </c:pt>
                <c:pt idx="601">
                  <c:v>15.342881940000002</c:v>
                </c:pt>
                <c:pt idx="602">
                  <c:v>15.455163040000002</c:v>
                </c:pt>
                <c:pt idx="603">
                  <c:v>15.43912289</c:v>
                </c:pt>
                <c:pt idx="604">
                  <c:v>15.37496226</c:v>
                </c:pt>
                <c:pt idx="605">
                  <c:v>15.374018720000002</c:v>
                </c:pt>
                <c:pt idx="606">
                  <c:v>15.421667420000002</c:v>
                </c:pt>
                <c:pt idx="607">
                  <c:v>15.49856582</c:v>
                </c:pt>
                <c:pt idx="608">
                  <c:v>15.57499245</c:v>
                </c:pt>
                <c:pt idx="609">
                  <c:v>15.485828050000002</c:v>
                </c:pt>
                <c:pt idx="610">
                  <c:v>15.54432744</c:v>
                </c:pt>
                <c:pt idx="611">
                  <c:v>15.531589670000002</c:v>
                </c:pt>
                <c:pt idx="612">
                  <c:v>15.615092839999999</c:v>
                </c:pt>
                <c:pt idx="613">
                  <c:v>15.65330616</c:v>
                </c:pt>
                <c:pt idx="614">
                  <c:v>15.69387832</c:v>
                </c:pt>
                <c:pt idx="615">
                  <c:v>15.74435764</c:v>
                </c:pt>
                <c:pt idx="616">
                  <c:v>15.574520679999999</c:v>
                </c:pt>
                <c:pt idx="617">
                  <c:v>15.747188250000001</c:v>
                </c:pt>
                <c:pt idx="618">
                  <c:v>15.805215880000002</c:v>
                </c:pt>
                <c:pt idx="619">
                  <c:v>15.857582279999999</c:v>
                </c:pt>
                <c:pt idx="620">
                  <c:v>15.849562200000001</c:v>
                </c:pt>
                <c:pt idx="621">
                  <c:v>15.919384060000002</c:v>
                </c:pt>
                <c:pt idx="622">
                  <c:v>15.824558420000002</c:v>
                </c:pt>
                <c:pt idx="623">
                  <c:v>15.773135570000001</c:v>
                </c:pt>
                <c:pt idx="624">
                  <c:v>15.915138129999999</c:v>
                </c:pt>
                <c:pt idx="625">
                  <c:v>15.859941120000002</c:v>
                </c:pt>
                <c:pt idx="626">
                  <c:v>15.849562200000001</c:v>
                </c:pt>
                <c:pt idx="627">
                  <c:v>15.95382322</c:v>
                </c:pt>
                <c:pt idx="628">
                  <c:v>15.86607412</c:v>
                </c:pt>
                <c:pt idx="629">
                  <c:v>15.868432970000001</c:v>
                </c:pt>
                <c:pt idx="630">
                  <c:v>15.89673913</c:v>
                </c:pt>
                <c:pt idx="631">
                  <c:v>15.982601150000001</c:v>
                </c:pt>
                <c:pt idx="632">
                  <c:v>16.01326615</c:v>
                </c:pt>
                <c:pt idx="633">
                  <c:v>16.034024000000002</c:v>
                </c:pt>
                <c:pt idx="634">
                  <c:v>15.966560990000001</c:v>
                </c:pt>
                <c:pt idx="635">
                  <c:v>16.043459390000002</c:v>
                </c:pt>
                <c:pt idx="636">
                  <c:v>16.0632737</c:v>
                </c:pt>
                <c:pt idx="637">
                  <c:v>16.0632737</c:v>
                </c:pt>
                <c:pt idx="638">
                  <c:v>16.164232340000002</c:v>
                </c:pt>
                <c:pt idx="639">
                  <c:v>16.149607490000001</c:v>
                </c:pt>
                <c:pt idx="640">
                  <c:v>16.09676932</c:v>
                </c:pt>
                <c:pt idx="641">
                  <c:v>16.23499773</c:v>
                </c:pt>
                <c:pt idx="642">
                  <c:v>16.18263134</c:v>
                </c:pt>
                <c:pt idx="643">
                  <c:v>16.228864730000002</c:v>
                </c:pt>
                <c:pt idx="644">
                  <c:v>16.207635110000002</c:v>
                </c:pt>
                <c:pt idx="645">
                  <c:v>16.082144469999999</c:v>
                </c:pt>
                <c:pt idx="646">
                  <c:v>16.291138280000002</c:v>
                </c:pt>
                <c:pt idx="647">
                  <c:v>16.34680706</c:v>
                </c:pt>
                <c:pt idx="648">
                  <c:v>16.312839670000002</c:v>
                </c:pt>
                <c:pt idx="649">
                  <c:v>16.390209840000001</c:v>
                </c:pt>
                <c:pt idx="650">
                  <c:v>16.39917346</c:v>
                </c:pt>
                <c:pt idx="651">
                  <c:v>16.500603860000002</c:v>
                </c:pt>
                <c:pt idx="652">
                  <c:v>16.422290159999999</c:v>
                </c:pt>
                <c:pt idx="653">
                  <c:v>16.442576240000001</c:v>
                </c:pt>
                <c:pt idx="654">
                  <c:v>16.547309030000001</c:v>
                </c:pt>
                <c:pt idx="655">
                  <c:v>16.47041063</c:v>
                </c:pt>
                <c:pt idx="656">
                  <c:v>16.519002870000001</c:v>
                </c:pt>
                <c:pt idx="657">
                  <c:v>16.455314010000002</c:v>
                </c:pt>
                <c:pt idx="658">
                  <c:v>16.61099789</c:v>
                </c:pt>
                <c:pt idx="659">
                  <c:v>16.6138285</c:v>
                </c:pt>
                <c:pt idx="660">
                  <c:v>16.61146965</c:v>
                </c:pt>
                <c:pt idx="661">
                  <c:v>16.436914999999999</c:v>
                </c:pt>
                <c:pt idx="662">
                  <c:v>16.732242599999999</c:v>
                </c:pt>
                <c:pt idx="663">
                  <c:v>16.64685235</c:v>
                </c:pt>
                <c:pt idx="664">
                  <c:v>16.719976599999999</c:v>
                </c:pt>
                <c:pt idx="665">
                  <c:v>16.598731879999999</c:v>
                </c:pt>
                <c:pt idx="666">
                  <c:v>16.824709390000002</c:v>
                </c:pt>
                <c:pt idx="667">
                  <c:v>16.800177380000001</c:v>
                </c:pt>
                <c:pt idx="668">
                  <c:v>16.797346770000001</c:v>
                </c:pt>
                <c:pt idx="669">
                  <c:v>16.895474790000002</c:v>
                </c:pt>
                <c:pt idx="670">
                  <c:v>16.891700629999999</c:v>
                </c:pt>
                <c:pt idx="671">
                  <c:v>16.852072010000001</c:v>
                </c:pt>
                <c:pt idx="672">
                  <c:v>16.855846160000002</c:v>
                </c:pt>
                <c:pt idx="673">
                  <c:v>16.671856130000002</c:v>
                </c:pt>
                <c:pt idx="674">
                  <c:v>16.95869188</c:v>
                </c:pt>
                <c:pt idx="675">
                  <c:v>16.683650360000001</c:v>
                </c:pt>
                <c:pt idx="676">
                  <c:v>16.821407000000001</c:v>
                </c:pt>
                <c:pt idx="677">
                  <c:v>16.78036307</c:v>
                </c:pt>
                <c:pt idx="678">
                  <c:v>16.82565293</c:v>
                </c:pt>
                <c:pt idx="679">
                  <c:v>17.0874849</c:v>
                </c:pt>
                <c:pt idx="680">
                  <c:v>16.844051929999999</c:v>
                </c:pt>
                <c:pt idx="681">
                  <c:v>16.950671800000002</c:v>
                </c:pt>
                <c:pt idx="682">
                  <c:v>16.984639189999999</c:v>
                </c:pt>
                <c:pt idx="683">
                  <c:v>17.175234</c:v>
                </c:pt>
                <c:pt idx="684">
                  <c:v>17.122395830000002</c:v>
                </c:pt>
                <c:pt idx="685">
                  <c:v>17.24222524</c:v>
                </c:pt>
                <c:pt idx="686">
                  <c:v>17.243168780000001</c:v>
                </c:pt>
                <c:pt idx="687">
                  <c:v>17.253547700000002</c:v>
                </c:pt>
                <c:pt idx="688">
                  <c:v>16.9398211</c:v>
                </c:pt>
                <c:pt idx="689">
                  <c:v>17.145512530000001</c:v>
                </c:pt>
                <c:pt idx="690">
                  <c:v>17.199766</c:v>
                </c:pt>
                <c:pt idx="691">
                  <c:v>17.089371979999999</c:v>
                </c:pt>
                <c:pt idx="692">
                  <c:v>17.127113529999999</c:v>
                </c:pt>
                <c:pt idx="693">
                  <c:v>17.303555250000002</c:v>
                </c:pt>
                <c:pt idx="694">
                  <c:v>17.1398513</c:v>
                </c:pt>
                <c:pt idx="695">
                  <c:v>17.187028229999999</c:v>
                </c:pt>
                <c:pt idx="696">
                  <c:v>17.376207730000001</c:v>
                </c:pt>
                <c:pt idx="697">
                  <c:v>17.427158820000002</c:v>
                </c:pt>
                <c:pt idx="698">
                  <c:v>17.229487470000002</c:v>
                </c:pt>
                <c:pt idx="699">
                  <c:v>17.278551480000001</c:v>
                </c:pt>
                <c:pt idx="700">
                  <c:v>17.55642361</c:v>
                </c:pt>
                <c:pt idx="701">
                  <c:v>17.31865187</c:v>
                </c:pt>
                <c:pt idx="702">
                  <c:v>17.619168930000001</c:v>
                </c:pt>
                <c:pt idx="703">
                  <c:v>17.382340729999999</c:v>
                </c:pt>
                <c:pt idx="704">
                  <c:v>17.43517889</c:v>
                </c:pt>
                <c:pt idx="705">
                  <c:v>17.426215280000001</c:v>
                </c:pt>
                <c:pt idx="706">
                  <c:v>17.657382250000001</c:v>
                </c:pt>
                <c:pt idx="707">
                  <c:v>17.43753774</c:v>
                </c:pt>
                <c:pt idx="708">
                  <c:v>17.486129980000001</c:v>
                </c:pt>
                <c:pt idx="709">
                  <c:v>17.749377259999999</c:v>
                </c:pt>
                <c:pt idx="710">
                  <c:v>17.560197760000001</c:v>
                </c:pt>
                <c:pt idx="711">
                  <c:v>17.627189010000002</c:v>
                </c:pt>
                <c:pt idx="712">
                  <c:v>17.786175270000001</c:v>
                </c:pt>
                <c:pt idx="713">
                  <c:v>17.509718450000001</c:v>
                </c:pt>
                <c:pt idx="714">
                  <c:v>17.46631567</c:v>
                </c:pt>
                <c:pt idx="715">
                  <c:v>17.619168930000001</c:v>
                </c:pt>
                <c:pt idx="716">
                  <c:v>17.667761170000002</c:v>
                </c:pt>
                <c:pt idx="717">
                  <c:v>17.650777470000001</c:v>
                </c:pt>
                <c:pt idx="718">
                  <c:v>17.93289553</c:v>
                </c:pt>
                <c:pt idx="719">
                  <c:v>17.66870471</c:v>
                </c:pt>
                <c:pt idx="720">
                  <c:v>17.747961960000001</c:v>
                </c:pt>
                <c:pt idx="721">
                  <c:v>17.786647040000002</c:v>
                </c:pt>
                <c:pt idx="722">
                  <c:v>17.705974489999999</c:v>
                </c:pt>
                <c:pt idx="723">
                  <c:v>17.989036080000002</c:v>
                </c:pt>
                <c:pt idx="724">
                  <c:v>17.93997207</c:v>
                </c:pt>
                <c:pt idx="725">
                  <c:v>17.76871981</c:v>
                </c:pt>
                <c:pt idx="726">
                  <c:v>17.94516153</c:v>
                </c:pt>
                <c:pt idx="727">
                  <c:v>17.86637606</c:v>
                </c:pt>
                <c:pt idx="728">
                  <c:v>17.951766299999999</c:v>
                </c:pt>
                <c:pt idx="729">
                  <c:v>17.886190370000001</c:v>
                </c:pt>
                <c:pt idx="730">
                  <c:v>17.900343450000001</c:v>
                </c:pt>
                <c:pt idx="731">
                  <c:v>17.946576840000002</c:v>
                </c:pt>
                <c:pt idx="732">
                  <c:v>18.200860510000002</c:v>
                </c:pt>
                <c:pt idx="733">
                  <c:v>18.03055178</c:v>
                </c:pt>
                <c:pt idx="734">
                  <c:v>18.051781399999999</c:v>
                </c:pt>
                <c:pt idx="735">
                  <c:v>18.09518418</c:v>
                </c:pt>
                <c:pt idx="736">
                  <c:v>18.041874240000002</c:v>
                </c:pt>
                <c:pt idx="737">
                  <c:v>18.081974640000002</c:v>
                </c:pt>
                <c:pt idx="738">
                  <c:v>18.153683570000002</c:v>
                </c:pt>
                <c:pt idx="739">
                  <c:v>18.089522949999999</c:v>
                </c:pt>
                <c:pt idx="740">
                  <c:v>18.17113904</c:v>
                </c:pt>
                <c:pt idx="741">
                  <c:v>18.24048913</c:v>
                </c:pt>
                <c:pt idx="742">
                  <c:v>18.25464221</c:v>
                </c:pt>
                <c:pt idx="743">
                  <c:v>18.30229091</c:v>
                </c:pt>
                <c:pt idx="744">
                  <c:v>18.247093899999999</c:v>
                </c:pt>
                <c:pt idx="745">
                  <c:v>18.228694900000001</c:v>
                </c:pt>
                <c:pt idx="746">
                  <c:v>18.329181760000001</c:v>
                </c:pt>
                <c:pt idx="747">
                  <c:v>18.370225690000002</c:v>
                </c:pt>
                <c:pt idx="748">
                  <c:v>18.573558269999999</c:v>
                </c:pt>
                <c:pt idx="749">
                  <c:v>18.263134060000002</c:v>
                </c:pt>
                <c:pt idx="750">
                  <c:v>18.565066420000001</c:v>
                </c:pt>
                <c:pt idx="751">
                  <c:v>18.456559479999999</c:v>
                </c:pt>
                <c:pt idx="752">
                  <c:v>18.39758831</c:v>
                </c:pt>
                <c:pt idx="753">
                  <c:v>18.386265850000001</c:v>
                </c:pt>
                <c:pt idx="754">
                  <c:v>18.389096470000002</c:v>
                </c:pt>
                <c:pt idx="755">
                  <c:v>18.483922100000001</c:v>
                </c:pt>
                <c:pt idx="756">
                  <c:v>18.303234450000001</c:v>
                </c:pt>
                <c:pt idx="757">
                  <c:v>18.55704635</c:v>
                </c:pt>
                <c:pt idx="758">
                  <c:v>18.457503020000001</c:v>
                </c:pt>
                <c:pt idx="759">
                  <c:v>18.6622509</c:v>
                </c:pt>
                <c:pt idx="760">
                  <c:v>18.874547100000001</c:v>
                </c:pt>
                <c:pt idx="761">
                  <c:v>18.505623490000001</c:v>
                </c:pt>
                <c:pt idx="762">
                  <c:v>18.734903380000002</c:v>
                </c:pt>
                <c:pt idx="763">
                  <c:v>18.497131639999999</c:v>
                </c:pt>
                <c:pt idx="764">
                  <c:v>18.59337258</c:v>
                </c:pt>
                <c:pt idx="765">
                  <c:v>18.708484300000002</c:v>
                </c:pt>
                <c:pt idx="766">
                  <c:v>18.670270980000002</c:v>
                </c:pt>
                <c:pt idx="767">
                  <c:v>18.595731430000001</c:v>
                </c:pt>
                <c:pt idx="768">
                  <c:v>18.716976150000001</c:v>
                </c:pt>
                <c:pt idx="769">
                  <c:v>18.758963619999999</c:v>
                </c:pt>
                <c:pt idx="770">
                  <c:v>18.751415310000002</c:v>
                </c:pt>
                <c:pt idx="771">
                  <c:v>18.734431610000001</c:v>
                </c:pt>
                <c:pt idx="772">
                  <c:v>18.67640398</c:v>
                </c:pt>
                <c:pt idx="773">
                  <c:v>18.817463010000001</c:v>
                </c:pt>
                <c:pt idx="774">
                  <c:v>18.860865790000002</c:v>
                </c:pt>
                <c:pt idx="775">
                  <c:v>19.023154439999999</c:v>
                </c:pt>
                <c:pt idx="776">
                  <c:v>18.808027630000002</c:v>
                </c:pt>
                <c:pt idx="777">
                  <c:v>18.820765399999999</c:v>
                </c:pt>
                <c:pt idx="778">
                  <c:v>18.94814311</c:v>
                </c:pt>
                <c:pt idx="779">
                  <c:v>18.791043930000001</c:v>
                </c:pt>
                <c:pt idx="780">
                  <c:v>18.839164400000001</c:v>
                </c:pt>
                <c:pt idx="781">
                  <c:v>19.084956220000002</c:v>
                </c:pt>
                <c:pt idx="782">
                  <c:v>18.946256040000002</c:v>
                </c:pt>
                <c:pt idx="783">
                  <c:v>18.958050270000001</c:v>
                </c:pt>
                <c:pt idx="784">
                  <c:v>19.011831969999999</c:v>
                </c:pt>
                <c:pt idx="785">
                  <c:v>19.004755429999999</c:v>
                </c:pt>
                <c:pt idx="786">
                  <c:v>19.06655722</c:v>
                </c:pt>
                <c:pt idx="787">
                  <c:v>19.017493210000001</c:v>
                </c:pt>
                <c:pt idx="788">
                  <c:v>19.031646290000001</c:v>
                </c:pt>
                <c:pt idx="789">
                  <c:v>19.04768644</c:v>
                </c:pt>
                <c:pt idx="790">
                  <c:v>19.132604920000002</c:v>
                </c:pt>
                <c:pt idx="791">
                  <c:v>19.185443080000002</c:v>
                </c:pt>
                <c:pt idx="792">
                  <c:v>19.044855829999999</c:v>
                </c:pt>
                <c:pt idx="793">
                  <c:v>19.142040310000002</c:v>
                </c:pt>
                <c:pt idx="794">
                  <c:v>19.222712860000001</c:v>
                </c:pt>
                <c:pt idx="795">
                  <c:v>19.168459390000002</c:v>
                </c:pt>
                <c:pt idx="796">
                  <c:v>19.220825780000002</c:v>
                </c:pt>
                <c:pt idx="797">
                  <c:v>19.226958790000001</c:v>
                </c:pt>
                <c:pt idx="798">
                  <c:v>19.15006039</c:v>
                </c:pt>
                <c:pt idx="799">
                  <c:v>19.256680250000002</c:v>
                </c:pt>
                <c:pt idx="800">
                  <c:v>19.16468523</c:v>
                </c:pt>
                <c:pt idx="801">
                  <c:v>19.242527170000002</c:v>
                </c:pt>
                <c:pt idx="802">
                  <c:v>19.056650059999999</c:v>
                </c:pt>
                <c:pt idx="803">
                  <c:v>19.36235658</c:v>
                </c:pt>
                <c:pt idx="804">
                  <c:v>19.344429350000002</c:v>
                </c:pt>
                <c:pt idx="805">
                  <c:v>19.30527249</c:v>
                </c:pt>
                <c:pt idx="806">
                  <c:v>19.098637530000001</c:v>
                </c:pt>
                <c:pt idx="807">
                  <c:v>19.499169680000001</c:v>
                </c:pt>
                <c:pt idx="808">
                  <c:v>19.518984</c:v>
                </c:pt>
                <c:pt idx="809">
                  <c:v>19.206672700000002</c:v>
                </c:pt>
                <c:pt idx="810">
                  <c:v>19.486903680000001</c:v>
                </c:pt>
                <c:pt idx="811">
                  <c:v>19.377924970000002</c:v>
                </c:pt>
                <c:pt idx="812">
                  <c:v>19.659099489999999</c:v>
                </c:pt>
                <c:pt idx="813">
                  <c:v>19.382170890000001</c:v>
                </c:pt>
                <c:pt idx="814">
                  <c:v>19.639285170000001</c:v>
                </c:pt>
                <c:pt idx="815">
                  <c:v>19.573237470000002</c:v>
                </c:pt>
                <c:pt idx="816">
                  <c:v>19.65296648</c:v>
                </c:pt>
                <c:pt idx="817">
                  <c:v>19.726090729999999</c:v>
                </c:pt>
                <c:pt idx="818">
                  <c:v>19.42132775</c:v>
                </c:pt>
                <c:pt idx="819">
                  <c:v>19.71240942</c:v>
                </c:pt>
                <c:pt idx="820">
                  <c:v>19.672309030000001</c:v>
                </c:pt>
                <c:pt idx="821">
                  <c:v>19.561443239999999</c:v>
                </c:pt>
                <c:pt idx="822">
                  <c:v>19.494451990000002</c:v>
                </c:pt>
                <c:pt idx="823">
                  <c:v>19.770908820000002</c:v>
                </c:pt>
                <c:pt idx="824">
                  <c:v>19.602015399999999</c:v>
                </c:pt>
                <c:pt idx="825">
                  <c:v>19.565217390000001</c:v>
                </c:pt>
                <c:pt idx="826">
                  <c:v>19.54823369</c:v>
                </c:pt>
                <c:pt idx="827">
                  <c:v>19.662873640000001</c:v>
                </c:pt>
                <c:pt idx="828">
                  <c:v>19.869036830000002</c:v>
                </c:pt>
                <c:pt idx="829">
                  <c:v>19.66428895</c:v>
                </c:pt>
                <c:pt idx="830">
                  <c:v>19.652022949999999</c:v>
                </c:pt>
                <c:pt idx="831">
                  <c:v>19.792610200000002</c:v>
                </c:pt>
                <c:pt idx="832">
                  <c:v>19.74590504</c:v>
                </c:pt>
                <c:pt idx="833">
                  <c:v>19.83837183</c:v>
                </c:pt>
                <c:pt idx="834">
                  <c:v>19.753453350000001</c:v>
                </c:pt>
                <c:pt idx="835">
                  <c:v>19.901117150000001</c:v>
                </c:pt>
                <c:pt idx="836">
                  <c:v>19.951596470000002</c:v>
                </c:pt>
                <c:pt idx="837">
                  <c:v>19.894040610000001</c:v>
                </c:pt>
                <c:pt idx="838">
                  <c:v>19.891681760000001</c:v>
                </c:pt>
                <c:pt idx="839">
                  <c:v>20.170497430000001</c:v>
                </c:pt>
                <c:pt idx="840">
                  <c:v>20.009152320000002</c:v>
                </c:pt>
                <c:pt idx="841">
                  <c:v>19.919044379999999</c:v>
                </c:pt>
                <c:pt idx="842">
                  <c:v>20.26956899</c:v>
                </c:pt>
                <c:pt idx="843">
                  <c:v>19.970467240000001</c:v>
                </c:pt>
                <c:pt idx="844">
                  <c:v>20.100203799999999</c:v>
                </c:pt>
                <c:pt idx="845">
                  <c:v>20.16011851</c:v>
                </c:pt>
                <c:pt idx="846">
                  <c:v>20.131812350000001</c:v>
                </c:pt>
                <c:pt idx="847">
                  <c:v>20.15587258</c:v>
                </c:pt>
                <c:pt idx="848">
                  <c:v>20.390341939999999</c:v>
                </c:pt>
                <c:pt idx="849">
                  <c:v>20.13841712</c:v>
                </c:pt>
                <c:pt idx="850">
                  <c:v>20.179932820000001</c:v>
                </c:pt>
                <c:pt idx="851">
                  <c:v>20.175215130000002</c:v>
                </c:pt>
                <c:pt idx="852">
                  <c:v>20.287967990000002</c:v>
                </c:pt>
                <c:pt idx="853">
                  <c:v>20.280891450000002</c:v>
                </c:pt>
                <c:pt idx="854">
                  <c:v>20.280891450000002</c:v>
                </c:pt>
                <c:pt idx="855">
                  <c:v>20.366753469999999</c:v>
                </c:pt>
                <c:pt idx="856">
                  <c:v>20.327124850000001</c:v>
                </c:pt>
                <c:pt idx="857">
                  <c:v>20.42242225</c:v>
                </c:pt>
                <c:pt idx="858">
                  <c:v>20.368640550000002</c:v>
                </c:pt>
                <c:pt idx="859">
                  <c:v>20.375245320000001</c:v>
                </c:pt>
                <c:pt idx="860">
                  <c:v>20.4601638</c:v>
                </c:pt>
                <c:pt idx="861">
                  <c:v>20.447426029999999</c:v>
                </c:pt>
                <c:pt idx="862">
                  <c:v>20.51017135</c:v>
                </c:pt>
                <c:pt idx="863">
                  <c:v>20.461107340000002</c:v>
                </c:pt>
                <c:pt idx="864">
                  <c:v>20.490828799999999</c:v>
                </c:pt>
                <c:pt idx="865">
                  <c:v>20.579993210000001</c:v>
                </c:pt>
                <c:pt idx="866">
                  <c:v>20.639907910000002</c:v>
                </c:pt>
                <c:pt idx="867">
                  <c:v>20.658778680000001</c:v>
                </c:pt>
                <c:pt idx="868">
                  <c:v>20.652645679999999</c:v>
                </c:pt>
                <c:pt idx="869">
                  <c:v>20.649815070000002</c:v>
                </c:pt>
                <c:pt idx="870">
                  <c:v>20.70595561</c:v>
                </c:pt>
                <c:pt idx="871">
                  <c:v>20.626226599999999</c:v>
                </c:pt>
                <c:pt idx="872">
                  <c:v>20.690859</c:v>
                </c:pt>
                <c:pt idx="873">
                  <c:v>20.792761170000002</c:v>
                </c:pt>
                <c:pt idx="874">
                  <c:v>20.7984224</c:v>
                </c:pt>
                <c:pt idx="875">
                  <c:v>20.786156399999999</c:v>
                </c:pt>
                <c:pt idx="876">
                  <c:v>20.850317029999999</c:v>
                </c:pt>
                <c:pt idx="877">
                  <c:v>20.82012379</c:v>
                </c:pt>
                <c:pt idx="878">
                  <c:v>20.8861715</c:v>
                </c:pt>
                <c:pt idx="879">
                  <c:v>20.77436217</c:v>
                </c:pt>
                <c:pt idx="880">
                  <c:v>20.956465130000002</c:v>
                </c:pt>
                <c:pt idx="881">
                  <c:v>20.914477659999999</c:v>
                </c:pt>
                <c:pt idx="882">
                  <c:v>20.904570500000002</c:v>
                </c:pt>
                <c:pt idx="883">
                  <c:v>21.016379830000002</c:v>
                </c:pt>
                <c:pt idx="884">
                  <c:v>20.863998340000002</c:v>
                </c:pt>
                <c:pt idx="885">
                  <c:v>20.955993360000001</c:v>
                </c:pt>
                <c:pt idx="886">
                  <c:v>21.094693540000002</c:v>
                </c:pt>
                <c:pt idx="887">
                  <c:v>21.07252038</c:v>
                </c:pt>
                <c:pt idx="888">
                  <c:v>21.091862920000001</c:v>
                </c:pt>
                <c:pt idx="889">
                  <c:v>21.082427540000001</c:v>
                </c:pt>
                <c:pt idx="890">
                  <c:v>21.211692330000002</c:v>
                </c:pt>
                <c:pt idx="891">
                  <c:v>21.123471470000002</c:v>
                </c:pt>
                <c:pt idx="892">
                  <c:v>21.250377410000002</c:v>
                </c:pt>
                <c:pt idx="893">
                  <c:v>21.242829110000002</c:v>
                </c:pt>
                <c:pt idx="894">
                  <c:v>21.150362319999999</c:v>
                </c:pt>
                <c:pt idx="895">
                  <c:v>21.165458940000001</c:v>
                </c:pt>
                <c:pt idx="896">
                  <c:v>21.18197086</c:v>
                </c:pt>
                <c:pt idx="897">
                  <c:v>21.241885570000001</c:v>
                </c:pt>
                <c:pt idx="898">
                  <c:v>21.256038650000001</c:v>
                </c:pt>
                <c:pt idx="899">
                  <c:v>21.39898475</c:v>
                </c:pt>
                <c:pt idx="900">
                  <c:v>21.31548158</c:v>
                </c:pt>
                <c:pt idx="901">
                  <c:v>21.406533060000001</c:v>
                </c:pt>
                <c:pt idx="902">
                  <c:v>21.380585750000002</c:v>
                </c:pt>
                <c:pt idx="903">
                  <c:v>21.395210600000002</c:v>
                </c:pt>
                <c:pt idx="904">
                  <c:v>21.295195500000002</c:v>
                </c:pt>
                <c:pt idx="905">
                  <c:v>21.46267361</c:v>
                </c:pt>
                <c:pt idx="906">
                  <c:v>21.426819139999999</c:v>
                </c:pt>
                <c:pt idx="907">
                  <c:v>21.528249550000002</c:v>
                </c:pt>
                <c:pt idx="908">
                  <c:v>21.46078653</c:v>
                </c:pt>
                <c:pt idx="909">
                  <c:v>21.573067630000001</c:v>
                </c:pt>
                <c:pt idx="910">
                  <c:v>21.65138134</c:v>
                </c:pt>
                <c:pt idx="911">
                  <c:v>21.58203125</c:v>
                </c:pt>
                <c:pt idx="912">
                  <c:v>21.468334840000001</c:v>
                </c:pt>
                <c:pt idx="913">
                  <c:v>21.7273362</c:v>
                </c:pt>
                <c:pt idx="914">
                  <c:v>21.49381039</c:v>
                </c:pt>
                <c:pt idx="915">
                  <c:v>21.519285930000002</c:v>
                </c:pt>
                <c:pt idx="916">
                  <c:v>21.753283509999999</c:v>
                </c:pt>
                <c:pt idx="917">
                  <c:v>21.833484300000002</c:v>
                </c:pt>
                <c:pt idx="918">
                  <c:v>21.752339970000001</c:v>
                </c:pt>
                <c:pt idx="919">
                  <c:v>21.79385568</c:v>
                </c:pt>
                <c:pt idx="920">
                  <c:v>21.76790836</c:v>
                </c:pt>
                <c:pt idx="921">
                  <c:v>21.67496981</c:v>
                </c:pt>
                <c:pt idx="922">
                  <c:v>21.751868210000001</c:v>
                </c:pt>
                <c:pt idx="923">
                  <c:v>21.883963619999999</c:v>
                </c:pt>
                <c:pt idx="924">
                  <c:v>21.721674970000002</c:v>
                </c:pt>
                <c:pt idx="925">
                  <c:v>22.06606657</c:v>
                </c:pt>
                <c:pt idx="926">
                  <c:v>21.947180710000001</c:v>
                </c:pt>
                <c:pt idx="927">
                  <c:v>21.808008749999999</c:v>
                </c:pt>
                <c:pt idx="928">
                  <c:v>22.067481879999999</c:v>
                </c:pt>
                <c:pt idx="929">
                  <c:v>21.885378920000001</c:v>
                </c:pt>
                <c:pt idx="930">
                  <c:v>21.900947309999999</c:v>
                </c:pt>
                <c:pt idx="931">
                  <c:v>22.115130580000002</c:v>
                </c:pt>
                <c:pt idx="932">
                  <c:v>22.145323820000002</c:v>
                </c:pt>
                <c:pt idx="933">
                  <c:v>21.959918480000002</c:v>
                </c:pt>
                <c:pt idx="934">
                  <c:v>21.96841032</c:v>
                </c:pt>
                <c:pt idx="935">
                  <c:v>22.016059030000001</c:v>
                </c:pt>
                <c:pt idx="936">
                  <c:v>22.0179461</c:v>
                </c:pt>
                <c:pt idx="937">
                  <c:v>21.97265625</c:v>
                </c:pt>
                <c:pt idx="938">
                  <c:v>22.064179500000002</c:v>
                </c:pt>
                <c:pt idx="939">
                  <c:v>22.109469350000001</c:v>
                </c:pt>
                <c:pt idx="940">
                  <c:v>22.20146437</c:v>
                </c:pt>
                <c:pt idx="941">
                  <c:v>22.1778759</c:v>
                </c:pt>
                <c:pt idx="942">
                  <c:v>22.081634960000002</c:v>
                </c:pt>
                <c:pt idx="943">
                  <c:v>21.958974940000001</c:v>
                </c:pt>
                <c:pt idx="944">
                  <c:v>22.219863370000002</c:v>
                </c:pt>
                <c:pt idx="945">
                  <c:v>22.16372282</c:v>
                </c:pt>
                <c:pt idx="946">
                  <c:v>22.03257095</c:v>
                </c:pt>
                <c:pt idx="947">
                  <c:v>22.009454260000002</c:v>
                </c:pt>
                <c:pt idx="948">
                  <c:v>22.27506039</c:v>
                </c:pt>
                <c:pt idx="949">
                  <c:v>22.340164550000001</c:v>
                </c:pt>
                <c:pt idx="950">
                  <c:v>22.397720410000002</c:v>
                </c:pt>
                <c:pt idx="951">
                  <c:v>22.454332730000001</c:v>
                </c:pt>
                <c:pt idx="952">
                  <c:v>22.130698970000001</c:v>
                </c:pt>
                <c:pt idx="953">
                  <c:v>22.411401720000001</c:v>
                </c:pt>
                <c:pt idx="954">
                  <c:v>22.342995170000002</c:v>
                </c:pt>
                <c:pt idx="955">
                  <c:v>22.4963202</c:v>
                </c:pt>
                <c:pt idx="956">
                  <c:v>22.512360360000002</c:v>
                </c:pt>
                <c:pt idx="957">
                  <c:v>22.65908061</c:v>
                </c:pt>
                <c:pt idx="958">
                  <c:v>22.5609526</c:v>
                </c:pt>
                <c:pt idx="959">
                  <c:v>22.626528530000002</c:v>
                </c:pt>
                <c:pt idx="960">
                  <c:v>22.57510568</c:v>
                </c:pt>
                <c:pt idx="961">
                  <c:v>22.576520980000002</c:v>
                </c:pt>
                <c:pt idx="962">
                  <c:v>22.59680706</c:v>
                </c:pt>
                <c:pt idx="963">
                  <c:v>22.82325634</c:v>
                </c:pt>
                <c:pt idx="964">
                  <c:v>22.618036679999999</c:v>
                </c:pt>
                <c:pt idx="965">
                  <c:v>22.87515097</c:v>
                </c:pt>
                <c:pt idx="966">
                  <c:v>22.643984</c:v>
                </c:pt>
                <c:pt idx="967">
                  <c:v>22.558121979999999</c:v>
                </c:pt>
                <c:pt idx="968">
                  <c:v>22.661911230000001</c:v>
                </c:pt>
                <c:pt idx="969">
                  <c:v>22.74447086</c:v>
                </c:pt>
                <c:pt idx="970">
                  <c:v>22.945444590000001</c:v>
                </c:pt>
                <c:pt idx="971">
                  <c:v>22.885529890000001</c:v>
                </c:pt>
                <c:pt idx="972">
                  <c:v>22.742583790000001</c:v>
                </c:pt>
                <c:pt idx="973">
                  <c:v>22.53925121</c:v>
                </c:pt>
                <c:pt idx="974">
                  <c:v>22.91336428</c:v>
                </c:pt>
                <c:pt idx="975">
                  <c:v>22.995923910000002</c:v>
                </c:pt>
                <c:pt idx="976">
                  <c:v>22.926573820000002</c:v>
                </c:pt>
                <c:pt idx="977">
                  <c:v>22.70625755</c:v>
                </c:pt>
                <c:pt idx="978">
                  <c:v>22.947331670000001</c:v>
                </c:pt>
                <c:pt idx="979">
                  <c:v>23.08037062</c:v>
                </c:pt>
                <c:pt idx="980">
                  <c:v>22.74164025</c:v>
                </c:pt>
                <c:pt idx="981">
                  <c:v>23.04451615</c:v>
                </c:pt>
                <c:pt idx="982">
                  <c:v>22.959597670000001</c:v>
                </c:pt>
                <c:pt idx="983">
                  <c:v>22.696350389999999</c:v>
                </c:pt>
                <c:pt idx="984">
                  <c:v>22.98460145</c:v>
                </c:pt>
                <c:pt idx="985">
                  <c:v>23.13745471</c:v>
                </c:pt>
                <c:pt idx="986">
                  <c:v>23.193123490000001</c:v>
                </c:pt>
                <c:pt idx="987">
                  <c:v>23.187934030000001</c:v>
                </c:pt>
                <c:pt idx="988">
                  <c:v>23.097354320000001</c:v>
                </c:pt>
                <c:pt idx="989">
                  <c:v>23.236526270000002</c:v>
                </c:pt>
                <c:pt idx="990">
                  <c:v>22.850618960000002</c:v>
                </c:pt>
                <c:pt idx="991">
                  <c:v>22.896380580000002</c:v>
                </c:pt>
                <c:pt idx="992">
                  <c:v>23.08272947</c:v>
                </c:pt>
                <c:pt idx="993">
                  <c:v>23.180857490000001</c:v>
                </c:pt>
                <c:pt idx="994">
                  <c:v>22.965258909999999</c:v>
                </c:pt>
                <c:pt idx="995">
                  <c:v>23.20161534</c:v>
                </c:pt>
                <c:pt idx="996">
                  <c:v>23.028476000000001</c:v>
                </c:pt>
                <c:pt idx="997">
                  <c:v>23.334182520000002</c:v>
                </c:pt>
                <c:pt idx="998">
                  <c:v>23.29455389</c:v>
                </c:pt>
                <c:pt idx="999">
                  <c:v>23.31861413</c:v>
                </c:pt>
                <c:pt idx="1000">
                  <c:v>23.13509586</c:v>
                </c:pt>
                <c:pt idx="1001">
                  <c:v>23.114338010000001</c:v>
                </c:pt>
                <c:pt idx="1002">
                  <c:v>23.317670590000002</c:v>
                </c:pt>
                <c:pt idx="1003">
                  <c:v>23.155381940000002</c:v>
                </c:pt>
                <c:pt idx="1004">
                  <c:v>22.519908660000002</c:v>
                </c:pt>
                <c:pt idx="1005">
                  <c:v>23.270021890000002</c:v>
                </c:pt>
                <c:pt idx="1006">
                  <c:v>23.165289099999999</c:v>
                </c:pt>
                <c:pt idx="1007">
                  <c:v>23.065274000000002</c:v>
                </c:pt>
                <c:pt idx="1008">
                  <c:v>23.061499850000001</c:v>
                </c:pt>
                <c:pt idx="1009">
                  <c:v>23.121886320000002</c:v>
                </c:pt>
                <c:pt idx="1010">
                  <c:v>23.253509960000002</c:v>
                </c:pt>
                <c:pt idx="1011">
                  <c:v>23.097826090000002</c:v>
                </c:pt>
                <c:pt idx="1012">
                  <c:v>23.138870020000002</c:v>
                </c:pt>
                <c:pt idx="1013">
                  <c:v>23.208220109999999</c:v>
                </c:pt>
                <c:pt idx="1014">
                  <c:v>22.938839820000002</c:v>
                </c:pt>
                <c:pt idx="1015">
                  <c:v>22.844014189999999</c:v>
                </c:pt>
                <c:pt idx="1016">
                  <c:v>23.008189910000002</c:v>
                </c:pt>
                <c:pt idx="1017">
                  <c:v>23.034609</c:v>
                </c:pt>
                <c:pt idx="1018">
                  <c:v>22.931763280000002</c:v>
                </c:pt>
                <c:pt idx="1019">
                  <c:v>23.212937800000002</c:v>
                </c:pt>
                <c:pt idx="1020">
                  <c:v>23.095939010000002</c:v>
                </c:pt>
                <c:pt idx="1021">
                  <c:v>23.011964070000001</c:v>
                </c:pt>
                <c:pt idx="1022">
                  <c:v>22.88741697</c:v>
                </c:pt>
                <c:pt idx="1023">
                  <c:v>22.943085750000002</c:v>
                </c:pt>
                <c:pt idx="1024">
                  <c:v>23.006774610000001</c:v>
                </c:pt>
                <c:pt idx="1025">
                  <c:v>23.231336800000001</c:v>
                </c:pt>
                <c:pt idx="1026">
                  <c:v>23.320029439999999</c:v>
                </c:pt>
                <c:pt idx="1027">
                  <c:v>23.424290460000002</c:v>
                </c:pt>
                <c:pt idx="1028">
                  <c:v>23.06338693</c:v>
                </c:pt>
                <c:pt idx="1029">
                  <c:v>23.118583940000001</c:v>
                </c:pt>
                <c:pt idx="1030">
                  <c:v>23.384190070000002</c:v>
                </c:pt>
                <c:pt idx="1031">
                  <c:v>23.38041591</c:v>
                </c:pt>
                <c:pt idx="1032">
                  <c:v>23.07565293</c:v>
                </c:pt>
                <c:pt idx="1033">
                  <c:v>23.405891450000002</c:v>
                </c:pt>
                <c:pt idx="1034">
                  <c:v>23.201143569999999</c:v>
                </c:pt>
                <c:pt idx="1035">
                  <c:v>23.145474790000002</c:v>
                </c:pt>
                <c:pt idx="1036">
                  <c:v>23.30446105</c:v>
                </c:pt>
                <c:pt idx="1037">
                  <c:v>23.228506190000001</c:v>
                </c:pt>
                <c:pt idx="1038">
                  <c:v>23.307291670000001</c:v>
                </c:pt>
                <c:pt idx="1039">
                  <c:v>23.23699804</c:v>
                </c:pt>
                <c:pt idx="1040">
                  <c:v>23.331823670000002</c:v>
                </c:pt>
                <c:pt idx="1041">
                  <c:v>23.347863830000001</c:v>
                </c:pt>
                <c:pt idx="1042">
                  <c:v>23.31342467</c:v>
                </c:pt>
                <c:pt idx="1043">
                  <c:v>23.426649300000001</c:v>
                </c:pt>
                <c:pt idx="1044">
                  <c:v>23.37852883</c:v>
                </c:pt>
                <c:pt idx="1045">
                  <c:v>23.517229010000001</c:v>
                </c:pt>
                <c:pt idx="1046">
                  <c:v>23.507321860000001</c:v>
                </c:pt>
                <c:pt idx="1047">
                  <c:v>23.698860200000002</c:v>
                </c:pt>
                <c:pt idx="1048">
                  <c:v>23.492697010000001</c:v>
                </c:pt>
                <c:pt idx="1049">
                  <c:v>23.483733390000001</c:v>
                </c:pt>
                <c:pt idx="1050">
                  <c:v>23.605449880000002</c:v>
                </c:pt>
                <c:pt idx="1051">
                  <c:v>23.4851487</c:v>
                </c:pt>
                <c:pt idx="1052">
                  <c:v>23.621490040000001</c:v>
                </c:pt>
                <c:pt idx="1053">
                  <c:v>23.660175120000002</c:v>
                </c:pt>
                <c:pt idx="1054">
                  <c:v>23.631397190000001</c:v>
                </c:pt>
                <c:pt idx="1055">
                  <c:v>23.576671950000001</c:v>
                </c:pt>
                <c:pt idx="1056">
                  <c:v>23.670554039999999</c:v>
                </c:pt>
                <c:pt idx="1057">
                  <c:v>23.753585449999999</c:v>
                </c:pt>
                <c:pt idx="1058">
                  <c:v>23.75688783</c:v>
                </c:pt>
                <c:pt idx="1059">
                  <c:v>23.726694590000001</c:v>
                </c:pt>
                <c:pt idx="1060">
                  <c:v>23.774343300000002</c:v>
                </c:pt>
                <c:pt idx="1061">
                  <c:v>23.777173910000002</c:v>
                </c:pt>
                <c:pt idx="1062">
                  <c:v>23.846995769999999</c:v>
                </c:pt>
                <c:pt idx="1063">
                  <c:v>23.803121220000001</c:v>
                </c:pt>
                <c:pt idx="1064">
                  <c:v>23.87341485</c:v>
                </c:pt>
                <c:pt idx="1065">
                  <c:v>23.860205310000001</c:v>
                </c:pt>
                <c:pt idx="1066">
                  <c:v>23.870112470000002</c:v>
                </c:pt>
                <c:pt idx="1067">
                  <c:v>23.859733540000001</c:v>
                </c:pt>
                <c:pt idx="1068">
                  <c:v>23.786609300000002</c:v>
                </c:pt>
                <c:pt idx="1069">
                  <c:v>24.09986413</c:v>
                </c:pt>
                <c:pt idx="1070">
                  <c:v>23.93049894</c:v>
                </c:pt>
                <c:pt idx="1071">
                  <c:v>23.771512680000001</c:v>
                </c:pt>
                <c:pt idx="1072">
                  <c:v>23.966825180000001</c:v>
                </c:pt>
                <c:pt idx="1073">
                  <c:v>24.022493960000002</c:v>
                </c:pt>
                <c:pt idx="1074">
                  <c:v>24.015417420000002</c:v>
                </c:pt>
                <c:pt idx="1075">
                  <c:v>24.224411230000001</c:v>
                </c:pt>
                <c:pt idx="1076">
                  <c:v>24.134303290000002</c:v>
                </c:pt>
                <c:pt idx="1077">
                  <c:v>24.115432520000002</c:v>
                </c:pt>
                <c:pt idx="1078">
                  <c:v>24.12581144</c:v>
                </c:pt>
                <c:pt idx="1079">
                  <c:v>23.977675870000002</c:v>
                </c:pt>
                <c:pt idx="1080">
                  <c:v>24.15458937</c:v>
                </c:pt>
                <c:pt idx="1081">
                  <c:v>24.248471470000002</c:v>
                </c:pt>
                <c:pt idx="1082">
                  <c:v>24.190915610000001</c:v>
                </c:pt>
                <c:pt idx="1083">
                  <c:v>24.3187651</c:v>
                </c:pt>
                <c:pt idx="1084">
                  <c:v>24.188556760000001</c:v>
                </c:pt>
                <c:pt idx="1085">
                  <c:v>24.233374850000001</c:v>
                </c:pt>
                <c:pt idx="1086">
                  <c:v>24.140908060000001</c:v>
                </c:pt>
                <c:pt idx="1087">
                  <c:v>24.03287289</c:v>
                </c:pt>
                <c:pt idx="1088">
                  <c:v>24.264983390000001</c:v>
                </c:pt>
                <c:pt idx="1089">
                  <c:v>24.246584390000002</c:v>
                </c:pt>
                <c:pt idx="1090">
                  <c:v>24.232431309999999</c:v>
                </c:pt>
                <c:pt idx="1091">
                  <c:v>24.042308269999999</c:v>
                </c:pt>
                <c:pt idx="1092">
                  <c:v>24.206012230000002</c:v>
                </c:pt>
                <c:pt idx="1093">
                  <c:v>24.055517810000001</c:v>
                </c:pt>
                <c:pt idx="1094">
                  <c:v>24.393776420000002</c:v>
                </c:pt>
                <c:pt idx="1095">
                  <c:v>24.472090130000002</c:v>
                </c:pt>
                <c:pt idx="1096">
                  <c:v>24.247999700000001</c:v>
                </c:pt>
                <c:pt idx="1097">
                  <c:v>24.463126510000002</c:v>
                </c:pt>
                <c:pt idx="1098">
                  <c:v>24.303668480000002</c:v>
                </c:pt>
                <c:pt idx="1099">
                  <c:v>24.44991697</c:v>
                </c:pt>
                <c:pt idx="1100">
                  <c:v>24.49237621</c:v>
                </c:pt>
                <c:pt idx="1101">
                  <c:v>24.468315969999999</c:v>
                </c:pt>
                <c:pt idx="1102">
                  <c:v>24.315462710000002</c:v>
                </c:pt>
                <c:pt idx="1103">
                  <c:v>24.22110885</c:v>
                </c:pt>
                <c:pt idx="1104">
                  <c:v>24.515492900000002</c:v>
                </c:pt>
                <c:pt idx="1105">
                  <c:v>24.15223052</c:v>
                </c:pt>
                <c:pt idx="1106">
                  <c:v>24.627302230000002</c:v>
                </c:pt>
                <c:pt idx="1107">
                  <c:v>24.454162889999999</c:v>
                </c:pt>
                <c:pt idx="1108">
                  <c:v>24.59003246</c:v>
                </c:pt>
                <c:pt idx="1109">
                  <c:v>24.578238219999999</c:v>
                </c:pt>
                <c:pt idx="1110">
                  <c:v>24.658910779999999</c:v>
                </c:pt>
                <c:pt idx="1111">
                  <c:v>24.519267060000001</c:v>
                </c:pt>
                <c:pt idx="1112">
                  <c:v>24.74524456</c:v>
                </c:pt>
                <c:pt idx="1113">
                  <c:v>24.62635869</c:v>
                </c:pt>
                <c:pt idx="1114">
                  <c:v>24.431989730000002</c:v>
                </c:pt>
                <c:pt idx="1115">
                  <c:v>24.682027470000001</c:v>
                </c:pt>
                <c:pt idx="1116">
                  <c:v>24.597109</c:v>
                </c:pt>
                <c:pt idx="1117">
                  <c:v>24.651362470000002</c:v>
                </c:pt>
                <c:pt idx="1118">
                  <c:v>24.777324880000002</c:v>
                </c:pt>
                <c:pt idx="1119">
                  <c:v>24.601354920000002</c:v>
                </c:pt>
                <c:pt idx="1120">
                  <c:v>24.699011170000002</c:v>
                </c:pt>
                <c:pt idx="1121">
                  <c:v>24.58767361</c:v>
                </c:pt>
                <c:pt idx="1122">
                  <c:v>24.697124089999999</c:v>
                </c:pt>
                <c:pt idx="1123">
                  <c:v>24.819784120000001</c:v>
                </c:pt>
                <c:pt idx="1124">
                  <c:v>25</c:v>
                </c:pt>
                <c:pt idx="1125">
                  <c:v>24.75467995</c:v>
                </c:pt>
                <c:pt idx="1126">
                  <c:v>24.777796649999999</c:v>
                </c:pt>
                <c:pt idx="1127">
                  <c:v>24.966976150000001</c:v>
                </c:pt>
                <c:pt idx="1128">
                  <c:v>24.786288500000001</c:v>
                </c:pt>
                <c:pt idx="1129">
                  <c:v>24.764587110000001</c:v>
                </c:pt>
                <c:pt idx="1130">
                  <c:v>24.66221316</c:v>
                </c:pt>
                <c:pt idx="1131">
                  <c:v>24.743829260000002</c:v>
                </c:pt>
                <c:pt idx="1132">
                  <c:v>24.83299366</c:v>
                </c:pt>
                <c:pt idx="1133">
                  <c:v>24.7570388</c:v>
                </c:pt>
                <c:pt idx="1134">
                  <c:v>24.753264640000001</c:v>
                </c:pt>
                <c:pt idx="1135">
                  <c:v>24.751377570000002</c:v>
                </c:pt>
                <c:pt idx="1136">
                  <c:v>24.833937200000001</c:v>
                </c:pt>
                <c:pt idx="1137">
                  <c:v>24.92404514</c:v>
                </c:pt>
                <c:pt idx="1138">
                  <c:v>24.641927080000002</c:v>
                </c:pt>
                <c:pt idx="1139">
                  <c:v>24.465485360000002</c:v>
                </c:pt>
                <c:pt idx="1140">
                  <c:v>24.455578200000001</c:v>
                </c:pt>
                <c:pt idx="1141">
                  <c:v>24.51171875</c:v>
                </c:pt>
                <c:pt idx="1142">
                  <c:v>24.553234450000001</c:v>
                </c:pt>
                <c:pt idx="1143">
                  <c:v>24.726845560000001</c:v>
                </c:pt>
                <c:pt idx="1144">
                  <c:v>24.400852960000002</c:v>
                </c:pt>
                <c:pt idx="1145">
                  <c:v>24.41689311</c:v>
                </c:pt>
                <c:pt idx="1146">
                  <c:v>24.497093899999999</c:v>
                </c:pt>
                <c:pt idx="1147">
                  <c:v>24.510303440000001</c:v>
                </c:pt>
                <c:pt idx="1148">
                  <c:v>24.693821710000002</c:v>
                </c:pt>
                <c:pt idx="1149">
                  <c:v>24.69287817</c:v>
                </c:pt>
                <c:pt idx="1150">
                  <c:v>24.724486710000001</c:v>
                </c:pt>
                <c:pt idx="1151">
                  <c:v>24.629661080000002</c:v>
                </c:pt>
                <c:pt idx="1152">
                  <c:v>24.496622130000002</c:v>
                </c:pt>
                <c:pt idx="1153">
                  <c:v>24.796195650000001</c:v>
                </c:pt>
                <c:pt idx="1154">
                  <c:v>24.62635869</c:v>
                </c:pt>
                <c:pt idx="1155">
                  <c:v>24.43057443</c:v>
                </c:pt>
                <c:pt idx="1156">
                  <c:v>24.67636624</c:v>
                </c:pt>
                <c:pt idx="1157">
                  <c:v>24.781570800000001</c:v>
                </c:pt>
                <c:pt idx="1158">
                  <c:v>24.559839220000001</c:v>
                </c:pt>
                <c:pt idx="1159">
                  <c:v>24.643342390000001</c:v>
                </c:pt>
                <c:pt idx="1160">
                  <c:v>24.789119110000001</c:v>
                </c:pt>
                <c:pt idx="1161">
                  <c:v>25.02358847</c:v>
                </c:pt>
                <c:pt idx="1162">
                  <c:v>25.09341032</c:v>
                </c:pt>
                <c:pt idx="1163">
                  <c:v>24.758454110000002</c:v>
                </c:pt>
                <c:pt idx="1164">
                  <c:v>24.81884058</c:v>
                </c:pt>
                <c:pt idx="1165">
                  <c:v>24.811292269999999</c:v>
                </c:pt>
                <c:pt idx="1166">
                  <c:v>24.65938255</c:v>
                </c:pt>
                <c:pt idx="1167">
                  <c:v>25.155683880000002</c:v>
                </c:pt>
                <c:pt idx="1168">
                  <c:v>24.782514340000002</c:v>
                </c:pt>
                <c:pt idx="1169">
                  <c:v>24.999528229999999</c:v>
                </c:pt>
                <c:pt idx="1170">
                  <c:v>25.050951090000002</c:v>
                </c:pt>
                <c:pt idx="1171">
                  <c:v>24.901400210000002</c:v>
                </c:pt>
                <c:pt idx="1172">
                  <c:v>24.794780339999999</c:v>
                </c:pt>
                <c:pt idx="1173">
                  <c:v>25.11699879</c:v>
                </c:pt>
                <c:pt idx="1174">
                  <c:v>24.855638590000002</c:v>
                </c:pt>
                <c:pt idx="1175">
                  <c:v>24.974052690000001</c:v>
                </c:pt>
                <c:pt idx="1176">
                  <c:v>24.837711349999999</c:v>
                </c:pt>
                <c:pt idx="1177">
                  <c:v>25.079729010000001</c:v>
                </c:pt>
                <c:pt idx="1178">
                  <c:v>24.908948519999999</c:v>
                </c:pt>
                <c:pt idx="1179">
                  <c:v>24.987734</c:v>
                </c:pt>
                <c:pt idx="1180">
                  <c:v>25.018399000000002</c:v>
                </c:pt>
                <c:pt idx="1181">
                  <c:v>25.133982490000001</c:v>
                </c:pt>
                <c:pt idx="1182">
                  <c:v>25.046705160000002</c:v>
                </c:pt>
                <c:pt idx="1183">
                  <c:v>24.54002491</c:v>
                </c:pt>
                <c:pt idx="1184">
                  <c:v>25.180215880000002</c:v>
                </c:pt>
                <c:pt idx="1185">
                  <c:v>25.017927230000002</c:v>
                </c:pt>
                <c:pt idx="1186">
                  <c:v>25.273154439999999</c:v>
                </c:pt>
                <c:pt idx="1187">
                  <c:v>25.120301180000002</c:v>
                </c:pt>
                <c:pt idx="1188">
                  <c:v>24.92404514</c:v>
                </c:pt>
                <c:pt idx="1189">
                  <c:v>25.187764189999999</c:v>
                </c:pt>
                <c:pt idx="1190">
                  <c:v>25.129736560000001</c:v>
                </c:pt>
              </c:numCache>
            </c:numRef>
          </c:yVal>
          <c:smooth val="0"/>
        </c:ser>
        <c:ser>
          <c:idx val="4"/>
          <c:order val="3"/>
          <c:tx>
            <c:v>No Inhibitor</c:v>
          </c:tx>
          <c:spPr>
            <a:ln w="50800" cap="rnd">
              <a:solidFill>
                <a:schemeClr val="accent5"/>
              </a:solidFill>
              <a:round/>
            </a:ln>
            <a:effectLst/>
          </c:spPr>
          <c:marker>
            <c:symbol val="none"/>
          </c:marker>
          <c:trendline>
            <c:trendlineType val="linear"/>
            <c:dispRSqr val="0"/>
            <c:dispEq val="0"/>
          </c:trendline>
          <c:trendline>
            <c:trendlineType val="linear"/>
            <c:dispRSqr val="0"/>
            <c:dispEq val="0"/>
          </c:trendline>
          <c:trendline>
            <c:spPr>
              <a:ln>
                <a:solidFill>
                  <a:schemeClr val="accent5">
                    <a:lumMod val="75000"/>
                  </a:schemeClr>
                </a:solidFill>
                <a:prstDash val="sysDot"/>
              </a:ln>
            </c:spPr>
            <c:trendlineType val="linear"/>
            <c:dispRSqr val="1"/>
            <c:dispEq val="1"/>
            <c:trendlineLbl>
              <c:layout>
                <c:manualLayout>
                  <c:x val="-0.2140472839621228"/>
                  <c:y val="8.618563362983768E-2"/>
                </c:manualLayout>
              </c:layout>
              <c:numFmt formatCode="General" sourceLinked="0"/>
              <c:txPr>
                <a:bodyPr/>
                <a:lstStyle/>
                <a:p>
                  <a:pPr>
                    <a:defRPr sz="1200" b="1">
                      <a:solidFill>
                        <a:schemeClr val="accent5">
                          <a:lumMod val="75000"/>
                        </a:schemeClr>
                      </a:solidFill>
                    </a:defRPr>
                  </a:pPr>
                  <a:endParaRPr lang="en-US"/>
                </a:p>
              </c:txPr>
            </c:trendlineLbl>
          </c:trendline>
          <c:xVal>
            <c:numRef>
              <c:f>工作表1!$B$2:$B$1178</c:f>
              <c:numCache>
                <c:formatCode>General</c:formatCode>
                <c:ptCount val="117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750</c:v>
                </c:pt>
                <c:pt idx="588">
                  <c:v>751</c:v>
                </c:pt>
                <c:pt idx="589">
                  <c:v>752</c:v>
                </c:pt>
                <c:pt idx="590">
                  <c:v>753</c:v>
                </c:pt>
                <c:pt idx="591">
                  <c:v>754</c:v>
                </c:pt>
                <c:pt idx="592">
                  <c:v>755</c:v>
                </c:pt>
                <c:pt idx="593">
                  <c:v>756</c:v>
                </c:pt>
                <c:pt idx="594">
                  <c:v>757</c:v>
                </c:pt>
                <c:pt idx="595">
                  <c:v>758</c:v>
                </c:pt>
                <c:pt idx="596">
                  <c:v>759</c:v>
                </c:pt>
                <c:pt idx="597">
                  <c:v>760</c:v>
                </c:pt>
                <c:pt idx="598">
                  <c:v>761</c:v>
                </c:pt>
                <c:pt idx="599">
                  <c:v>762</c:v>
                </c:pt>
                <c:pt idx="600">
                  <c:v>763</c:v>
                </c:pt>
                <c:pt idx="601">
                  <c:v>764</c:v>
                </c:pt>
                <c:pt idx="602">
                  <c:v>765</c:v>
                </c:pt>
                <c:pt idx="603">
                  <c:v>766</c:v>
                </c:pt>
                <c:pt idx="604">
                  <c:v>767</c:v>
                </c:pt>
                <c:pt idx="605">
                  <c:v>768</c:v>
                </c:pt>
                <c:pt idx="606">
                  <c:v>769</c:v>
                </c:pt>
                <c:pt idx="607">
                  <c:v>770</c:v>
                </c:pt>
                <c:pt idx="608">
                  <c:v>771</c:v>
                </c:pt>
                <c:pt idx="609">
                  <c:v>772</c:v>
                </c:pt>
                <c:pt idx="610">
                  <c:v>773</c:v>
                </c:pt>
                <c:pt idx="611">
                  <c:v>774</c:v>
                </c:pt>
                <c:pt idx="612">
                  <c:v>775</c:v>
                </c:pt>
                <c:pt idx="613">
                  <c:v>776</c:v>
                </c:pt>
                <c:pt idx="614">
                  <c:v>777</c:v>
                </c:pt>
                <c:pt idx="615">
                  <c:v>778</c:v>
                </c:pt>
                <c:pt idx="616">
                  <c:v>779</c:v>
                </c:pt>
                <c:pt idx="617">
                  <c:v>780</c:v>
                </c:pt>
                <c:pt idx="618">
                  <c:v>781</c:v>
                </c:pt>
                <c:pt idx="619">
                  <c:v>782</c:v>
                </c:pt>
                <c:pt idx="620">
                  <c:v>783</c:v>
                </c:pt>
                <c:pt idx="621">
                  <c:v>784</c:v>
                </c:pt>
                <c:pt idx="622">
                  <c:v>785</c:v>
                </c:pt>
                <c:pt idx="623">
                  <c:v>786</c:v>
                </c:pt>
                <c:pt idx="624">
                  <c:v>787</c:v>
                </c:pt>
                <c:pt idx="625">
                  <c:v>788</c:v>
                </c:pt>
                <c:pt idx="626">
                  <c:v>789</c:v>
                </c:pt>
                <c:pt idx="627">
                  <c:v>790</c:v>
                </c:pt>
                <c:pt idx="628">
                  <c:v>791</c:v>
                </c:pt>
                <c:pt idx="629">
                  <c:v>792</c:v>
                </c:pt>
                <c:pt idx="630">
                  <c:v>793</c:v>
                </c:pt>
                <c:pt idx="631">
                  <c:v>794</c:v>
                </c:pt>
                <c:pt idx="632">
                  <c:v>795</c:v>
                </c:pt>
                <c:pt idx="633">
                  <c:v>796</c:v>
                </c:pt>
                <c:pt idx="634">
                  <c:v>797</c:v>
                </c:pt>
                <c:pt idx="635">
                  <c:v>798</c:v>
                </c:pt>
                <c:pt idx="636">
                  <c:v>799</c:v>
                </c:pt>
                <c:pt idx="637">
                  <c:v>800</c:v>
                </c:pt>
                <c:pt idx="638">
                  <c:v>801</c:v>
                </c:pt>
                <c:pt idx="639">
                  <c:v>802</c:v>
                </c:pt>
                <c:pt idx="640">
                  <c:v>803</c:v>
                </c:pt>
                <c:pt idx="641">
                  <c:v>804</c:v>
                </c:pt>
                <c:pt idx="642">
                  <c:v>805</c:v>
                </c:pt>
                <c:pt idx="643">
                  <c:v>806</c:v>
                </c:pt>
                <c:pt idx="644">
                  <c:v>807</c:v>
                </c:pt>
                <c:pt idx="645">
                  <c:v>808</c:v>
                </c:pt>
                <c:pt idx="646">
                  <c:v>809</c:v>
                </c:pt>
                <c:pt idx="647">
                  <c:v>810</c:v>
                </c:pt>
                <c:pt idx="648">
                  <c:v>811</c:v>
                </c:pt>
                <c:pt idx="649">
                  <c:v>812</c:v>
                </c:pt>
                <c:pt idx="650">
                  <c:v>813</c:v>
                </c:pt>
                <c:pt idx="651">
                  <c:v>814</c:v>
                </c:pt>
                <c:pt idx="652">
                  <c:v>815</c:v>
                </c:pt>
                <c:pt idx="653">
                  <c:v>816</c:v>
                </c:pt>
                <c:pt idx="654">
                  <c:v>817</c:v>
                </c:pt>
                <c:pt idx="655">
                  <c:v>818</c:v>
                </c:pt>
                <c:pt idx="656">
                  <c:v>819</c:v>
                </c:pt>
                <c:pt idx="657">
                  <c:v>820</c:v>
                </c:pt>
                <c:pt idx="658">
                  <c:v>821</c:v>
                </c:pt>
                <c:pt idx="659">
                  <c:v>822</c:v>
                </c:pt>
                <c:pt idx="660">
                  <c:v>823</c:v>
                </c:pt>
                <c:pt idx="661">
                  <c:v>824</c:v>
                </c:pt>
                <c:pt idx="662">
                  <c:v>825</c:v>
                </c:pt>
                <c:pt idx="663">
                  <c:v>826</c:v>
                </c:pt>
                <c:pt idx="664">
                  <c:v>827</c:v>
                </c:pt>
                <c:pt idx="665">
                  <c:v>828</c:v>
                </c:pt>
                <c:pt idx="666">
                  <c:v>829</c:v>
                </c:pt>
                <c:pt idx="667">
                  <c:v>830</c:v>
                </c:pt>
                <c:pt idx="668">
                  <c:v>831</c:v>
                </c:pt>
                <c:pt idx="669">
                  <c:v>832</c:v>
                </c:pt>
                <c:pt idx="670">
                  <c:v>833</c:v>
                </c:pt>
                <c:pt idx="671">
                  <c:v>834</c:v>
                </c:pt>
                <c:pt idx="672">
                  <c:v>835</c:v>
                </c:pt>
                <c:pt idx="673">
                  <c:v>836</c:v>
                </c:pt>
                <c:pt idx="674">
                  <c:v>837</c:v>
                </c:pt>
                <c:pt idx="675">
                  <c:v>838</c:v>
                </c:pt>
                <c:pt idx="676">
                  <c:v>839</c:v>
                </c:pt>
                <c:pt idx="677">
                  <c:v>840</c:v>
                </c:pt>
                <c:pt idx="678">
                  <c:v>841</c:v>
                </c:pt>
                <c:pt idx="679">
                  <c:v>842</c:v>
                </c:pt>
                <c:pt idx="680">
                  <c:v>843</c:v>
                </c:pt>
                <c:pt idx="681">
                  <c:v>844</c:v>
                </c:pt>
                <c:pt idx="682">
                  <c:v>845</c:v>
                </c:pt>
                <c:pt idx="683">
                  <c:v>846</c:v>
                </c:pt>
                <c:pt idx="684">
                  <c:v>847</c:v>
                </c:pt>
                <c:pt idx="685">
                  <c:v>848</c:v>
                </c:pt>
                <c:pt idx="686">
                  <c:v>849</c:v>
                </c:pt>
                <c:pt idx="687">
                  <c:v>850</c:v>
                </c:pt>
                <c:pt idx="688">
                  <c:v>851</c:v>
                </c:pt>
                <c:pt idx="689">
                  <c:v>852</c:v>
                </c:pt>
                <c:pt idx="690">
                  <c:v>853</c:v>
                </c:pt>
                <c:pt idx="691">
                  <c:v>854</c:v>
                </c:pt>
                <c:pt idx="692">
                  <c:v>855</c:v>
                </c:pt>
                <c:pt idx="693">
                  <c:v>856</c:v>
                </c:pt>
                <c:pt idx="694">
                  <c:v>857</c:v>
                </c:pt>
                <c:pt idx="695">
                  <c:v>858</c:v>
                </c:pt>
                <c:pt idx="696">
                  <c:v>859</c:v>
                </c:pt>
                <c:pt idx="697">
                  <c:v>860</c:v>
                </c:pt>
                <c:pt idx="698">
                  <c:v>861</c:v>
                </c:pt>
                <c:pt idx="699">
                  <c:v>862</c:v>
                </c:pt>
                <c:pt idx="700">
                  <c:v>863</c:v>
                </c:pt>
                <c:pt idx="701">
                  <c:v>864</c:v>
                </c:pt>
                <c:pt idx="702">
                  <c:v>865</c:v>
                </c:pt>
                <c:pt idx="703">
                  <c:v>866</c:v>
                </c:pt>
                <c:pt idx="704">
                  <c:v>867</c:v>
                </c:pt>
                <c:pt idx="705">
                  <c:v>868</c:v>
                </c:pt>
                <c:pt idx="706">
                  <c:v>869</c:v>
                </c:pt>
                <c:pt idx="707">
                  <c:v>870</c:v>
                </c:pt>
                <c:pt idx="708">
                  <c:v>871</c:v>
                </c:pt>
                <c:pt idx="709">
                  <c:v>872</c:v>
                </c:pt>
                <c:pt idx="710">
                  <c:v>873</c:v>
                </c:pt>
                <c:pt idx="711">
                  <c:v>874</c:v>
                </c:pt>
                <c:pt idx="712">
                  <c:v>875</c:v>
                </c:pt>
                <c:pt idx="713">
                  <c:v>876</c:v>
                </c:pt>
                <c:pt idx="714">
                  <c:v>877</c:v>
                </c:pt>
                <c:pt idx="715">
                  <c:v>878</c:v>
                </c:pt>
                <c:pt idx="716">
                  <c:v>879</c:v>
                </c:pt>
                <c:pt idx="717">
                  <c:v>880</c:v>
                </c:pt>
                <c:pt idx="718">
                  <c:v>881</c:v>
                </c:pt>
                <c:pt idx="719">
                  <c:v>882</c:v>
                </c:pt>
                <c:pt idx="720">
                  <c:v>883</c:v>
                </c:pt>
                <c:pt idx="721">
                  <c:v>884</c:v>
                </c:pt>
                <c:pt idx="722">
                  <c:v>885</c:v>
                </c:pt>
                <c:pt idx="723">
                  <c:v>886</c:v>
                </c:pt>
                <c:pt idx="724">
                  <c:v>887</c:v>
                </c:pt>
                <c:pt idx="725">
                  <c:v>888</c:v>
                </c:pt>
                <c:pt idx="726">
                  <c:v>889</c:v>
                </c:pt>
                <c:pt idx="727">
                  <c:v>890</c:v>
                </c:pt>
                <c:pt idx="728">
                  <c:v>891</c:v>
                </c:pt>
                <c:pt idx="729">
                  <c:v>892</c:v>
                </c:pt>
                <c:pt idx="730">
                  <c:v>893</c:v>
                </c:pt>
                <c:pt idx="731">
                  <c:v>894</c:v>
                </c:pt>
                <c:pt idx="732">
                  <c:v>895</c:v>
                </c:pt>
                <c:pt idx="733">
                  <c:v>896</c:v>
                </c:pt>
                <c:pt idx="734">
                  <c:v>897</c:v>
                </c:pt>
                <c:pt idx="735">
                  <c:v>898</c:v>
                </c:pt>
                <c:pt idx="736">
                  <c:v>899</c:v>
                </c:pt>
                <c:pt idx="737">
                  <c:v>900</c:v>
                </c:pt>
                <c:pt idx="738">
                  <c:v>901</c:v>
                </c:pt>
                <c:pt idx="739">
                  <c:v>902</c:v>
                </c:pt>
                <c:pt idx="740">
                  <c:v>903</c:v>
                </c:pt>
                <c:pt idx="741">
                  <c:v>904</c:v>
                </c:pt>
                <c:pt idx="742">
                  <c:v>905</c:v>
                </c:pt>
                <c:pt idx="743">
                  <c:v>906</c:v>
                </c:pt>
                <c:pt idx="744">
                  <c:v>907</c:v>
                </c:pt>
                <c:pt idx="745">
                  <c:v>908</c:v>
                </c:pt>
                <c:pt idx="746">
                  <c:v>909</c:v>
                </c:pt>
                <c:pt idx="747">
                  <c:v>910</c:v>
                </c:pt>
                <c:pt idx="748">
                  <c:v>911</c:v>
                </c:pt>
                <c:pt idx="749">
                  <c:v>912</c:v>
                </c:pt>
                <c:pt idx="750">
                  <c:v>913</c:v>
                </c:pt>
                <c:pt idx="751">
                  <c:v>914</c:v>
                </c:pt>
                <c:pt idx="752">
                  <c:v>915</c:v>
                </c:pt>
                <c:pt idx="753">
                  <c:v>916</c:v>
                </c:pt>
                <c:pt idx="754">
                  <c:v>917</c:v>
                </c:pt>
                <c:pt idx="755">
                  <c:v>918</c:v>
                </c:pt>
                <c:pt idx="756">
                  <c:v>919</c:v>
                </c:pt>
                <c:pt idx="757">
                  <c:v>920</c:v>
                </c:pt>
                <c:pt idx="758">
                  <c:v>921</c:v>
                </c:pt>
                <c:pt idx="759">
                  <c:v>922</c:v>
                </c:pt>
                <c:pt idx="760">
                  <c:v>923</c:v>
                </c:pt>
                <c:pt idx="761">
                  <c:v>924</c:v>
                </c:pt>
                <c:pt idx="762">
                  <c:v>925</c:v>
                </c:pt>
                <c:pt idx="763">
                  <c:v>926</c:v>
                </c:pt>
                <c:pt idx="764">
                  <c:v>927</c:v>
                </c:pt>
                <c:pt idx="765">
                  <c:v>928</c:v>
                </c:pt>
                <c:pt idx="766">
                  <c:v>929</c:v>
                </c:pt>
                <c:pt idx="767">
                  <c:v>930</c:v>
                </c:pt>
                <c:pt idx="768">
                  <c:v>931</c:v>
                </c:pt>
                <c:pt idx="769">
                  <c:v>932</c:v>
                </c:pt>
                <c:pt idx="770">
                  <c:v>933</c:v>
                </c:pt>
                <c:pt idx="771">
                  <c:v>934</c:v>
                </c:pt>
                <c:pt idx="772">
                  <c:v>935</c:v>
                </c:pt>
                <c:pt idx="773">
                  <c:v>936</c:v>
                </c:pt>
                <c:pt idx="774">
                  <c:v>937</c:v>
                </c:pt>
                <c:pt idx="775">
                  <c:v>938</c:v>
                </c:pt>
                <c:pt idx="776">
                  <c:v>939</c:v>
                </c:pt>
                <c:pt idx="777">
                  <c:v>940</c:v>
                </c:pt>
                <c:pt idx="778">
                  <c:v>941</c:v>
                </c:pt>
                <c:pt idx="779">
                  <c:v>942</c:v>
                </c:pt>
                <c:pt idx="780">
                  <c:v>943</c:v>
                </c:pt>
                <c:pt idx="781">
                  <c:v>944</c:v>
                </c:pt>
                <c:pt idx="782">
                  <c:v>945</c:v>
                </c:pt>
                <c:pt idx="783">
                  <c:v>946</c:v>
                </c:pt>
                <c:pt idx="784">
                  <c:v>947</c:v>
                </c:pt>
                <c:pt idx="785">
                  <c:v>948</c:v>
                </c:pt>
                <c:pt idx="786">
                  <c:v>949</c:v>
                </c:pt>
                <c:pt idx="787">
                  <c:v>950</c:v>
                </c:pt>
                <c:pt idx="788">
                  <c:v>951</c:v>
                </c:pt>
                <c:pt idx="789">
                  <c:v>952</c:v>
                </c:pt>
                <c:pt idx="790">
                  <c:v>953</c:v>
                </c:pt>
                <c:pt idx="791">
                  <c:v>954</c:v>
                </c:pt>
                <c:pt idx="792">
                  <c:v>955</c:v>
                </c:pt>
                <c:pt idx="793">
                  <c:v>956</c:v>
                </c:pt>
                <c:pt idx="794">
                  <c:v>957</c:v>
                </c:pt>
                <c:pt idx="795">
                  <c:v>958</c:v>
                </c:pt>
                <c:pt idx="796">
                  <c:v>959</c:v>
                </c:pt>
                <c:pt idx="797">
                  <c:v>960</c:v>
                </c:pt>
                <c:pt idx="798">
                  <c:v>961</c:v>
                </c:pt>
                <c:pt idx="799">
                  <c:v>962</c:v>
                </c:pt>
                <c:pt idx="800">
                  <c:v>963</c:v>
                </c:pt>
                <c:pt idx="801">
                  <c:v>964</c:v>
                </c:pt>
                <c:pt idx="802">
                  <c:v>965</c:v>
                </c:pt>
                <c:pt idx="803">
                  <c:v>966</c:v>
                </c:pt>
                <c:pt idx="804">
                  <c:v>967</c:v>
                </c:pt>
                <c:pt idx="805">
                  <c:v>968</c:v>
                </c:pt>
                <c:pt idx="806">
                  <c:v>969</c:v>
                </c:pt>
                <c:pt idx="807">
                  <c:v>970</c:v>
                </c:pt>
                <c:pt idx="808">
                  <c:v>971</c:v>
                </c:pt>
                <c:pt idx="809">
                  <c:v>972</c:v>
                </c:pt>
                <c:pt idx="810">
                  <c:v>973</c:v>
                </c:pt>
                <c:pt idx="811">
                  <c:v>974</c:v>
                </c:pt>
                <c:pt idx="812">
                  <c:v>975</c:v>
                </c:pt>
                <c:pt idx="813">
                  <c:v>976</c:v>
                </c:pt>
                <c:pt idx="814">
                  <c:v>977</c:v>
                </c:pt>
                <c:pt idx="815">
                  <c:v>978</c:v>
                </c:pt>
                <c:pt idx="816">
                  <c:v>979</c:v>
                </c:pt>
                <c:pt idx="817">
                  <c:v>980</c:v>
                </c:pt>
                <c:pt idx="818">
                  <c:v>981</c:v>
                </c:pt>
                <c:pt idx="819">
                  <c:v>982</c:v>
                </c:pt>
                <c:pt idx="820">
                  <c:v>983</c:v>
                </c:pt>
                <c:pt idx="821">
                  <c:v>984</c:v>
                </c:pt>
                <c:pt idx="822">
                  <c:v>985</c:v>
                </c:pt>
                <c:pt idx="823">
                  <c:v>986</c:v>
                </c:pt>
                <c:pt idx="824">
                  <c:v>987</c:v>
                </c:pt>
                <c:pt idx="825">
                  <c:v>988</c:v>
                </c:pt>
                <c:pt idx="826">
                  <c:v>989</c:v>
                </c:pt>
                <c:pt idx="827">
                  <c:v>990</c:v>
                </c:pt>
                <c:pt idx="828">
                  <c:v>991</c:v>
                </c:pt>
                <c:pt idx="829">
                  <c:v>992</c:v>
                </c:pt>
                <c:pt idx="830">
                  <c:v>993</c:v>
                </c:pt>
                <c:pt idx="831">
                  <c:v>994</c:v>
                </c:pt>
                <c:pt idx="832">
                  <c:v>995</c:v>
                </c:pt>
                <c:pt idx="833">
                  <c:v>996</c:v>
                </c:pt>
                <c:pt idx="834">
                  <c:v>997</c:v>
                </c:pt>
                <c:pt idx="835">
                  <c:v>998</c:v>
                </c:pt>
                <c:pt idx="836">
                  <c:v>999</c:v>
                </c:pt>
                <c:pt idx="837">
                  <c:v>1000</c:v>
                </c:pt>
                <c:pt idx="838">
                  <c:v>1001</c:v>
                </c:pt>
                <c:pt idx="839">
                  <c:v>1002</c:v>
                </c:pt>
                <c:pt idx="840">
                  <c:v>1003</c:v>
                </c:pt>
                <c:pt idx="841">
                  <c:v>1004</c:v>
                </c:pt>
                <c:pt idx="842">
                  <c:v>1005</c:v>
                </c:pt>
                <c:pt idx="843">
                  <c:v>1006</c:v>
                </c:pt>
                <c:pt idx="844">
                  <c:v>1007</c:v>
                </c:pt>
                <c:pt idx="845">
                  <c:v>1008</c:v>
                </c:pt>
                <c:pt idx="846">
                  <c:v>1009</c:v>
                </c:pt>
                <c:pt idx="847">
                  <c:v>1010</c:v>
                </c:pt>
                <c:pt idx="848">
                  <c:v>1011</c:v>
                </c:pt>
                <c:pt idx="849">
                  <c:v>1012</c:v>
                </c:pt>
                <c:pt idx="850">
                  <c:v>1013</c:v>
                </c:pt>
                <c:pt idx="851">
                  <c:v>1014</c:v>
                </c:pt>
                <c:pt idx="852">
                  <c:v>1015</c:v>
                </c:pt>
                <c:pt idx="853">
                  <c:v>1016</c:v>
                </c:pt>
                <c:pt idx="854">
                  <c:v>1017</c:v>
                </c:pt>
                <c:pt idx="855">
                  <c:v>1018</c:v>
                </c:pt>
                <c:pt idx="856">
                  <c:v>1019</c:v>
                </c:pt>
                <c:pt idx="857">
                  <c:v>1020</c:v>
                </c:pt>
                <c:pt idx="858">
                  <c:v>1021</c:v>
                </c:pt>
                <c:pt idx="859">
                  <c:v>1022</c:v>
                </c:pt>
                <c:pt idx="860">
                  <c:v>1023</c:v>
                </c:pt>
                <c:pt idx="861">
                  <c:v>1024</c:v>
                </c:pt>
                <c:pt idx="862">
                  <c:v>1025</c:v>
                </c:pt>
                <c:pt idx="863">
                  <c:v>1026</c:v>
                </c:pt>
                <c:pt idx="864">
                  <c:v>1027</c:v>
                </c:pt>
                <c:pt idx="865">
                  <c:v>1028</c:v>
                </c:pt>
                <c:pt idx="866">
                  <c:v>1029</c:v>
                </c:pt>
                <c:pt idx="867">
                  <c:v>1030</c:v>
                </c:pt>
                <c:pt idx="868">
                  <c:v>1031</c:v>
                </c:pt>
                <c:pt idx="869">
                  <c:v>1032</c:v>
                </c:pt>
                <c:pt idx="870">
                  <c:v>1033</c:v>
                </c:pt>
                <c:pt idx="871">
                  <c:v>1034</c:v>
                </c:pt>
                <c:pt idx="872">
                  <c:v>1035</c:v>
                </c:pt>
                <c:pt idx="873">
                  <c:v>1036</c:v>
                </c:pt>
                <c:pt idx="874">
                  <c:v>1037</c:v>
                </c:pt>
                <c:pt idx="875">
                  <c:v>1038</c:v>
                </c:pt>
                <c:pt idx="876">
                  <c:v>1039</c:v>
                </c:pt>
                <c:pt idx="877">
                  <c:v>1040</c:v>
                </c:pt>
                <c:pt idx="878">
                  <c:v>1041</c:v>
                </c:pt>
                <c:pt idx="879">
                  <c:v>1042</c:v>
                </c:pt>
                <c:pt idx="880">
                  <c:v>1043</c:v>
                </c:pt>
                <c:pt idx="881">
                  <c:v>1044</c:v>
                </c:pt>
                <c:pt idx="882">
                  <c:v>1045</c:v>
                </c:pt>
                <c:pt idx="883">
                  <c:v>1046</c:v>
                </c:pt>
                <c:pt idx="884">
                  <c:v>1047</c:v>
                </c:pt>
                <c:pt idx="885">
                  <c:v>1048</c:v>
                </c:pt>
                <c:pt idx="886">
                  <c:v>1049</c:v>
                </c:pt>
                <c:pt idx="887">
                  <c:v>1050</c:v>
                </c:pt>
                <c:pt idx="888">
                  <c:v>1051</c:v>
                </c:pt>
                <c:pt idx="889">
                  <c:v>1052</c:v>
                </c:pt>
                <c:pt idx="890">
                  <c:v>1053</c:v>
                </c:pt>
                <c:pt idx="891">
                  <c:v>1054</c:v>
                </c:pt>
                <c:pt idx="892">
                  <c:v>1055</c:v>
                </c:pt>
                <c:pt idx="893">
                  <c:v>1056</c:v>
                </c:pt>
                <c:pt idx="894">
                  <c:v>1057</c:v>
                </c:pt>
                <c:pt idx="895">
                  <c:v>1058</c:v>
                </c:pt>
                <c:pt idx="896">
                  <c:v>1059</c:v>
                </c:pt>
                <c:pt idx="897">
                  <c:v>1060</c:v>
                </c:pt>
                <c:pt idx="898">
                  <c:v>1061</c:v>
                </c:pt>
                <c:pt idx="899">
                  <c:v>1062</c:v>
                </c:pt>
                <c:pt idx="900">
                  <c:v>1063</c:v>
                </c:pt>
                <c:pt idx="901">
                  <c:v>1064</c:v>
                </c:pt>
                <c:pt idx="902">
                  <c:v>1065</c:v>
                </c:pt>
                <c:pt idx="903">
                  <c:v>1066</c:v>
                </c:pt>
                <c:pt idx="904">
                  <c:v>1067</c:v>
                </c:pt>
                <c:pt idx="905">
                  <c:v>1068</c:v>
                </c:pt>
                <c:pt idx="906">
                  <c:v>1069</c:v>
                </c:pt>
                <c:pt idx="907">
                  <c:v>1070</c:v>
                </c:pt>
                <c:pt idx="908">
                  <c:v>1071</c:v>
                </c:pt>
                <c:pt idx="909">
                  <c:v>1072</c:v>
                </c:pt>
                <c:pt idx="910">
                  <c:v>1073</c:v>
                </c:pt>
                <c:pt idx="911">
                  <c:v>1074</c:v>
                </c:pt>
                <c:pt idx="912">
                  <c:v>1075</c:v>
                </c:pt>
                <c:pt idx="913">
                  <c:v>1076</c:v>
                </c:pt>
                <c:pt idx="914">
                  <c:v>1077</c:v>
                </c:pt>
                <c:pt idx="915">
                  <c:v>1078</c:v>
                </c:pt>
                <c:pt idx="916">
                  <c:v>1079</c:v>
                </c:pt>
                <c:pt idx="917">
                  <c:v>1080</c:v>
                </c:pt>
                <c:pt idx="918">
                  <c:v>1081</c:v>
                </c:pt>
                <c:pt idx="919">
                  <c:v>1082</c:v>
                </c:pt>
                <c:pt idx="920">
                  <c:v>1083</c:v>
                </c:pt>
                <c:pt idx="921">
                  <c:v>1084</c:v>
                </c:pt>
                <c:pt idx="922">
                  <c:v>1085</c:v>
                </c:pt>
                <c:pt idx="923">
                  <c:v>1086</c:v>
                </c:pt>
                <c:pt idx="924">
                  <c:v>1087</c:v>
                </c:pt>
                <c:pt idx="925">
                  <c:v>1088</c:v>
                </c:pt>
                <c:pt idx="926">
                  <c:v>1089</c:v>
                </c:pt>
                <c:pt idx="927">
                  <c:v>1090</c:v>
                </c:pt>
                <c:pt idx="928">
                  <c:v>1091</c:v>
                </c:pt>
                <c:pt idx="929">
                  <c:v>1092</c:v>
                </c:pt>
                <c:pt idx="930">
                  <c:v>1093</c:v>
                </c:pt>
                <c:pt idx="931">
                  <c:v>1094</c:v>
                </c:pt>
                <c:pt idx="932">
                  <c:v>1095</c:v>
                </c:pt>
                <c:pt idx="933">
                  <c:v>1096</c:v>
                </c:pt>
                <c:pt idx="934">
                  <c:v>1097</c:v>
                </c:pt>
                <c:pt idx="935">
                  <c:v>1098</c:v>
                </c:pt>
                <c:pt idx="936">
                  <c:v>1099</c:v>
                </c:pt>
                <c:pt idx="937">
                  <c:v>1100</c:v>
                </c:pt>
                <c:pt idx="938">
                  <c:v>1101</c:v>
                </c:pt>
                <c:pt idx="939">
                  <c:v>1102</c:v>
                </c:pt>
                <c:pt idx="940">
                  <c:v>1103</c:v>
                </c:pt>
                <c:pt idx="941">
                  <c:v>1104</c:v>
                </c:pt>
                <c:pt idx="942">
                  <c:v>1105</c:v>
                </c:pt>
                <c:pt idx="943">
                  <c:v>1106</c:v>
                </c:pt>
                <c:pt idx="944">
                  <c:v>1107</c:v>
                </c:pt>
                <c:pt idx="945">
                  <c:v>1108</c:v>
                </c:pt>
                <c:pt idx="946">
                  <c:v>1109</c:v>
                </c:pt>
                <c:pt idx="947">
                  <c:v>1110</c:v>
                </c:pt>
                <c:pt idx="948">
                  <c:v>1111</c:v>
                </c:pt>
                <c:pt idx="949">
                  <c:v>1112</c:v>
                </c:pt>
                <c:pt idx="950">
                  <c:v>1113</c:v>
                </c:pt>
                <c:pt idx="951">
                  <c:v>1114</c:v>
                </c:pt>
                <c:pt idx="952">
                  <c:v>1115</c:v>
                </c:pt>
                <c:pt idx="953">
                  <c:v>1116</c:v>
                </c:pt>
                <c:pt idx="954">
                  <c:v>1117</c:v>
                </c:pt>
                <c:pt idx="955">
                  <c:v>1118</c:v>
                </c:pt>
                <c:pt idx="956">
                  <c:v>1119</c:v>
                </c:pt>
                <c:pt idx="957">
                  <c:v>1120</c:v>
                </c:pt>
                <c:pt idx="958">
                  <c:v>1121</c:v>
                </c:pt>
                <c:pt idx="959">
                  <c:v>1122</c:v>
                </c:pt>
                <c:pt idx="960">
                  <c:v>1123</c:v>
                </c:pt>
                <c:pt idx="961">
                  <c:v>1124</c:v>
                </c:pt>
                <c:pt idx="962">
                  <c:v>1125</c:v>
                </c:pt>
                <c:pt idx="963">
                  <c:v>1126</c:v>
                </c:pt>
                <c:pt idx="964">
                  <c:v>1127</c:v>
                </c:pt>
                <c:pt idx="965">
                  <c:v>1128</c:v>
                </c:pt>
                <c:pt idx="966">
                  <c:v>1129</c:v>
                </c:pt>
                <c:pt idx="967">
                  <c:v>1130</c:v>
                </c:pt>
                <c:pt idx="968">
                  <c:v>1131</c:v>
                </c:pt>
                <c:pt idx="969">
                  <c:v>1132</c:v>
                </c:pt>
                <c:pt idx="970">
                  <c:v>1133</c:v>
                </c:pt>
                <c:pt idx="971">
                  <c:v>1134</c:v>
                </c:pt>
                <c:pt idx="972">
                  <c:v>1135</c:v>
                </c:pt>
                <c:pt idx="973">
                  <c:v>1136</c:v>
                </c:pt>
                <c:pt idx="974">
                  <c:v>1137</c:v>
                </c:pt>
                <c:pt idx="975">
                  <c:v>1138</c:v>
                </c:pt>
                <c:pt idx="976">
                  <c:v>1139</c:v>
                </c:pt>
                <c:pt idx="977">
                  <c:v>1140</c:v>
                </c:pt>
                <c:pt idx="978">
                  <c:v>1141</c:v>
                </c:pt>
                <c:pt idx="979">
                  <c:v>1142</c:v>
                </c:pt>
                <c:pt idx="980">
                  <c:v>1143</c:v>
                </c:pt>
                <c:pt idx="981">
                  <c:v>1144</c:v>
                </c:pt>
                <c:pt idx="982">
                  <c:v>1145</c:v>
                </c:pt>
                <c:pt idx="983">
                  <c:v>1146</c:v>
                </c:pt>
                <c:pt idx="984">
                  <c:v>1147</c:v>
                </c:pt>
                <c:pt idx="985">
                  <c:v>1148</c:v>
                </c:pt>
                <c:pt idx="986">
                  <c:v>1149</c:v>
                </c:pt>
                <c:pt idx="987">
                  <c:v>1150</c:v>
                </c:pt>
                <c:pt idx="988">
                  <c:v>1151</c:v>
                </c:pt>
                <c:pt idx="989">
                  <c:v>1152</c:v>
                </c:pt>
                <c:pt idx="990">
                  <c:v>1153</c:v>
                </c:pt>
                <c:pt idx="991">
                  <c:v>1154</c:v>
                </c:pt>
                <c:pt idx="992">
                  <c:v>1155</c:v>
                </c:pt>
                <c:pt idx="993">
                  <c:v>1156</c:v>
                </c:pt>
                <c:pt idx="994">
                  <c:v>1157</c:v>
                </c:pt>
                <c:pt idx="995">
                  <c:v>1158</c:v>
                </c:pt>
                <c:pt idx="996">
                  <c:v>1159</c:v>
                </c:pt>
                <c:pt idx="997">
                  <c:v>1160</c:v>
                </c:pt>
                <c:pt idx="998">
                  <c:v>1161</c:v>
                </c:pt>
                <c:pt idx="999">
                  <c:v>1162</c:v>
                </c:pt>
                <c:pt idx="1000">
                  <c:v>1163</c:v>
                </c:pt>
                <c:pt idx="1001">
                  <c:v>1164</c:v>
                </c:pt>
                <c:pt idx="1002">
                  <c:v>1165</c:v>
                </c:pt>
                <c:pt idx="1003">
                  <c:v>1166</c:v>
                </c:pt>
                <c:pt idx="1004">
                  <c:v>1167</c:v>
                </c:pt>
                <c:pt idx="1005">
                  <c:v>1168</c:v>
                </c:pt>
                <c:pt idx="1006">
                  <c:v>1169</c:v>
                </c:pt>
                <c:pt idx="1007">
                  <c:v>1170</c:v>
                </c:pt>
                <c:pt idx="1008">
                  <c:v>1171</c:v>
                </c:pt>
                <c:pt idx="1009">
                  <c:v>1172</c:v>
                </c:pt>
                <c:pt idx="1010">
                  <c:v>1173</c:v>
                </c:pt>
                <c:pt idx="1011">
                  <c:v>1174</c:v>
                </c:pt>
                <c:pt idx="1012">
                  <c:v>1175</c:v>
                </c:pt>
                <c:pt idx="1013">
                  <c:v>1176</c:v>
                </c:pt>
                <c:pt idx="1014">
                  <c:v>1177</c:v>
                </c:pt>
                <c:pt idx="1015">
                  <c:v>1178</c:v>
                </c:pt>
                <c:pt idx="1016">
                  <c:v>1179</c:v>
                </c:pt>
                <c:pt idx="1017">
                  <c:v>1180</c:v>
                </c:pt>
                <c:pt idx="1018">
                  <c:v>1181</c:v>
                </c:pt>
                <c:pt idx="1019">
                  <c:v>1182</c:v>
                </c:pt>
                <c:pt idx="1020">
                  <c:v>1183</c:v>
                </c:pt>
                <c:pt idx="1021">
                  <c:v>1184</c:v>
                </c:pt>
                <c:pt idx="1022">
                  <c:v>1185</c:v>
                </c:pt>
                <c:pt idx="1023">
                  <c:v>1186</c:v>
                </c:pt>
                <c:pt idx="1024">
                  <c:v>1187</c:v>
                </c:pt>
                <c:pt idx="1025">
                  <c:v>1188</c:v>
                </c:pt>
                <c:pt idx="1026">
                  <c:v>1189</c:v>
                </c:pt>
                <c:pt idx="1027">
                  <c:v>1190</c:v>
                </c:pt>
                <c:pt idx="1028">
                  <c:v>1191</c:v>
                </c:pt>
                <c:pt idx="1029">
                  <c:v>1192</c:v>
                </c:pt>
                <c:pt idx="1030">
                  <c:v>1193</c:v>
                </c:pt>
                <c:pt idx="1031">
                  <c:v>1194</c:v>
                </c:pt>
                <c:pt idx="1032">
                  <c:v>1195</c:v>
                </c:pt>
                <c:pt idx="1033">
                  <c:v>1196</c:v>
                </c:pt>
                <c:pt idx="1034">
                  <c:v>1197</c:v>
                </c:pt>
                <c:pt idx="1035">
                  <c:v>1198</c:v>
                </c:pt>
                <c:pt idx="1036">
                  <c:v>1199</c:v>
                </c:pt>
                <c:pt idx="1037">
                  <c:v>1200</c:v>
                </c:pt>
                <c:pt idx="1038">
                  <c:v>1201</c:v>
                </c:pt>
                <c:pt idx="1039">
                  <c:v>1202</c:v>
                </c:pt>
                <c:pt idx="1040">
                  <c:v>1203</c:v>
                </c:pt>
                <c:pt idx="1041">
                  <c:v>1204</c:v>
                </c:pt>
                <c:pt idx="1042">
                  <c:v>1205</c:v>
                </c:pt>
                <c:pt idx="1043">
                  <c:v>1206</c:v>
                </c:pt>
                <c:pt idx="1044">
                  <c:v>1207</c:v>
                </c:pt>
                <c:pt idx="1045">
                  <c:v>1208</c:v>
                </c:pt>
                <c:pt idx="1046">
                  <c:v>1209</c:v>
                </c:pt>
                <c:pt idx="1047">
                  <c:v>1210</c:v>
                </c:pt>
                <c:pt idx="1048">
                  <c:v>1211</c:v>
                </c:pt>
                <c:pt idx="1049">
                  <c:v>1212</c:v>
                </c:pt>
                <c:pt idx="1050">
                  <c:v>1213</c:v>
                </c:pt>
                <c:pt idx="1051">
                  <c:v>1214</c:v>
                </c:pt>
                <c:pt idx="1052">
                  <c:v>1215</c:v>
                </c:pt>
                <c:pt idx="1053">
                  <c:v>1216</c:v>
                </c:pt>
                <c:pt idx="1054">
                  <c:v>1217</c:v>
                </c:pt>
                <c:pt idx="1055">
                  <c:v>1218</c:v>
                </c:pt>
                <c:pt idx="1056">
                  <c:v>1219</c:v>
                </c:pt>
                <c:pt idx="1057">
                  <c:v>1220</c:v>
                </c:pt>
                <c:pt idx="1058">
                  <c:v>1221</c:v>
                </c:pt>
                <c:pt idx="1059">
                  <c:v>1222</c:v>
                </c:pt>
                <c:pt idx="1060">
                  <c:v>1223</c:v>
                </c:pt>
                <c:pt idx="1061">
                  <c:v>1224</c:v>
                </c:pt>
                <c:pt idx="1062">
                  <c:v>1225</c:v>
                </c:pt>
                <c:pt idx="1063">
                  <c:v>1226</c:v>
                </c:pt>
                <c:pt idx="1064">
                  <c:v>1227</c:v>
                </c:pt>
                <c:pt idx="1065">
                  <c:v>1228</c:v>
                </c:pt>
                <c:pt idx="1066">
                  <c:v>1229</c:v>
                </c:pt>
                <c:pt idx="1067">
                  <c:v>1230</c:v>
                </c:pt>
                <c:pt idx="1068">
                  <c:v>1231</c:v>
                </c:pt>
                <c:pt idx="1069">
                  <c:v>1232</c:v>
                </c:pt>
                <c:pt idx="1070">
                  <c:v>1233</c:v>
                </c:pt>
                <c:pt idx="1071">
                  <c:v>1234</c:v>
                </c:pt>
                <c:pt idx="1072">
                  <c:v>1235</c:v>
                </c:pt>
                <c:pt idx="1073">
                  <c:v>1236</c:v>
                </c:pt>
                <c:pt idx="1074">
                  <c:v>1237</c:v>
                </c:pt>
                <c:pt idx="1075">
                  <c:v>1238</c:v>
                </c:pt>
                <c:pt idx="1076">
                  <c:v>1239</c:v>
                </c:pt>
                <c:pt idx="1077">
                  <c:v>1240</c:v>
                </c:pt>
                <c:pt idx="1078">
                  <c:v>1241</c:v>
                </c:pt>
                <c:pt idx="1079">
                  <c:v>1242</c:v>
                </c:pt>
                <c:pt idx="1080">
                  <c:v>1243</c:v>
                </c:pt>
                <c:pt idx="1081">
                  <c:v>1244</c:v>
                </c:pt>
                <c:pt idx="1082">
                  <c:v>1245</c:v>
                </c:pt>
                <c:pt idx="1083">
                  <c:v>1246</c:v>
                </c:pt>
                <c:pt idx="1084">
                  <c:v>1247</c:v>
                </c:pt>
                <c:pt idx="1085">
                  <c:v>1248</c:v>
                </c:pt>
                <c:pt idx="1086">
                  <c:v>1249</c:v>
                </c:pt>
                <c:pt idx="1087">
                  <c:v>1250</c:v>
                </c:pt>
                <c:pt idx="1088">
                  <c:v>1251</c:v>
                </c:pt>
                <c:pt idx="1089">
                  <c:v>1252</c:v>
                </c:pt>
                <c:pt idx="1090">
                  <c:v>1253</c:v>
                </c:pt>
                <c:pt idx="1091">
                  <c:v>1254</c:v>
                </c:pt>
                <c:pt idx="1092">
                  <c:v>1255</c:v>
                </c:pt>
                <c:pt idx="1093">
                  <c:v>1256</c:v>
                </c:pt>
                <c:pt idx="1094">
                  <c:v>1257</c:v>
                </c:pt>
                <c:pt idx="1095">
                  <c:v>1258</c:v>
                </c:pt>
                <c:pt idx="1096">
                  <c:v>1259</c:v>
                </c:pt>
                <c:pt idx="1097">
                  <c:v>1260</c:v>
                </c:pt>
                <c:pt idx="1098">
                  <c:v>1261</c:v>
                </c:pt>
                <c:pt idx="1099">
                  <c:v>1262</c:v>
                </c:pt>
                <c:pt idx="1100">
                  <c:v>1263</c:v>
                </c:pt>
                <c:pt idx="1101">
                  <c:v>1264</c:v>
                </c:pt>
                <c:pt idx="1102">
                  <c:v>1265</c:v>
                </c:pt>
                <c:pt idx="1103">
                  <c:v>1266</c:v>
                </c:pt>
                <c:pt idx="1104">
                  <c:v>1267</c:v>
                </c:pt>
                <c:pt idx="1105">
                  <c:v>1268</c:v>
                </c:pt>
                <c:pt idx="1106">
                  <c:v>1269</c:v>
                </c:pt>
                <c:pt idx="1107">
                  <c:v>1270</c:v>
                </c:pt>
                <c:pt idx="1108">
                  <c:v>1271</c:v>
                </c:pt>
                <c:pt idx="1109">
                  <c:v>1272</c:v>
                </c:pt>
                <c:pt idx="1110">
                  <c:v>1273</c:v>
                </c:pt>
                <c:pt idx="1111">
                  <c:v>1274</c:v>
                </c:pt>
                <c:pt idx="1112">
                  <c:v>1275</c:v>
                </c:pt>
                <c:pt idx="1113">
                  <c:v>1276</c:v>
                </c:pt>
                <c:pt idx="1114">
                  <c:v>1277</c:v>
                </c:pt>
                <c:pt idx="1115">
                  <c:v>1278</c:v>
                </c:pt>
                <c:pt idx="1116">
                  <c:v>1279</c:v>
                </c:pt>
                <c:pt idx="1117">
                  <c:v>1280</c:v>
                </c:pt>
                <c:pt idx="1118">
                  <c:v>1281</c:v>
                </c:pt>
                <c:pt idx="1119">
                  <c:v>1282</c:v>
                </c:pt>
                <c:pt idx="1120">
                  <c:v>1283</c:v>
                </c:pt>
                <c:pt idx="1121">
                  <c:v>1284</c:v>
                </c:pt>
                <c:pt idx="1122">
                  <c:v>1285</c:v>
                </c:pt>
                <c:pt idx="1123">
                  <c:v>1286</c:v>
                </c:pt>
                <c:pt idx="1124">
                  <c:v>1287</c:v>
                </c:pt>
                <c:pt idx="1125">
                  <c:v>1288</c:v>
                </c:pt>
                <c:pt idx="1126">
                  <c:v>1289</c:v>
                </c:pt>
                <c:pt idx="1127">
                  <c:v>1290</c:v>
                </c:pt>
                <c:pt idx="1128">
                  <c:v>1291</c:v>
                </c:pt>
                <c:pt idx="1129">
                  <c:v>1292</c:v>
                </c:pt>
                <c:pt idx="1130">
                  <c:v>1293</c:v>
                </c:pt>
                <c:pt idx="1131">
                  <c:v>1294</c:v>
                </c:pt>
                <c:pt idx="1132">
                  <c:v>1295</c:v>
                </c:pt>
                <c:pt idx="1133">
                  <c:v>1296</c:v>
                </c:pt>
                <c:pt idx="1134">
                  <c:v>1297</c:v>
                </c:pt>
                <c:pt idx="1135">
                  <c:v>1298</c:v>
                </c:pt>
                <c:pt idx="1136">
                  <c:v>1299</c:v>
                </c:pt>
                <c:pt idx="1137">
                  <c:v>1300</c:v>
                </c:pt>
                <c:pt idx="1138">
                  <c:v>1301</c:v>
                </c:pt>
                <c:pt idx="1139">
                  <c:v>1302</c:v>
                </c:pt>
                <c:pt idx="1140">
                  <c:v>1303</c:v>
                </c:pt>
                <c:pt idx="1141">
                  <c:v>1304</c:v>
                </c:pt>
                <c:pt idx="1142">
                  <c:v>1305</c:v>
                </c:pt>
                <c:pt idx="1143">
                  <c:v>1306</c:v>
                </c:pt>
                <c:pt idx="1144">
                  <c:v>1307</c:v>
                </c:pt>
                <c:pt idx="1145">
                  <c:v>1308</c:v>
                </c:pt>
                <c:pt idx="1146">
                  <c:v>1309</c:v>
                </c:pt>
                <c:pt idx="1147">
                  <c:v>1310</c:v>
                </c:pt>
                <c:pt idx="1148">
                  <c:v>1311</c:v>
                </c:pt>
                <c:pt idx="1149">
                  <c:v>1312</c:v>
                </c:pt>
                <c:pt idx="1150">
                  <c:v>1313</c:v>
                </c:pt>
                <c:pt idx="1151">
                  <c:v>1314</c:v>
                </c:pt>
                <c:pt idx="1152">
                  <c:v>1315</c:v>
                </c:pt>
                <c:pt idx="1153">
                  <c:v>1316</c:v>
                </c:pt>
                <c:pt idx="1154">
                  <c:v>1317</c:v>
                </c:pt>
                <c:pt idx="1155">
                  <c:v>1318</c:v>
                </c:pt>
                <c:pt idx="1156">
                  <c:v>1319</c:v>
                </c:pt>
                <c:pt idx="1157">
                  <c:v>1320</c:v>
                </c:pt>
                <c:pt idx="1158">
                  <c:v>1321</c:v>
                </c:pt>
                <c:pt idx="1159">
                  <c:v>1322</c:v>
                </c:pt>
                <c:pt idx="1160">
                  <c:v>1323</c:v>
                </c:pt>
                <c:pt idx="1161">
                  <c:v>1324</c:v>
                </c:pt>
                <c:pt idx="1162">
                  <c:v>1325</c:v>
                </c:pt>
                <c:pt idx="1163">
                  <c:v>1326</c:v>
                </c:pt>
                <c:pt idx="1164">
                  <c:v>1327</c:v>
                </c:pt>
                <c:pt idx="1165">
                  <c:v>1328</c:v>
                </c:pt>
                <c:pt idx="1166">
                  <c:v>1329</c:v>
                </c:pt>
                <c:pt idx="1167">
                  <c:v>1330</c:v>
                </c:pt>
                <c:pt idx="1168">
                  <c:v>1331</c:v>
                </c:pt>
                <c:pt idx="1169">
                  <c:v>1332</c:v>
                </c:pt>
                <c:pt idx="1170">
                  <c:v>1333</c:v>
                </c:pt>
                <c:pt idx="1171">
                  <c:v>1334</c:v>
                </c:pt>
                <c:pt idx="1172">
                  <c:v>1335</c:v>
                </c:pt>
                <c:pt idx="1173">
                  <c:v>1336</c:v>
                </c:pt>
                <c:pt idx="1174">
                  <c:v>1337</c:v>
                </c:pt>
                <c:pt idx="1175">
                  <c:v>1338</c:v>
                </c:pt>
                <c:pt idx="1176">
                  <c:v>1339</c:v>
                </c:pt>
              </c:numCache>
            </c:numRef>
          </c:xVal>
          <c:yVal>
            <c:numRef>
              <c:f>工作表1!$F$2:$F$1178</c:f>
              <c:numCache>
                <c:formatCode>General</c:formatCode>
                <c:ptCount val="1177"/>
                <c:pt idx="0">
                  <c:v>0</c:v>
                </c:pt>
                <c:pt idx="1">
                  <c:v>-3.9628620000002439E-2</c:v>
                </c:pt>
                <c:pt idx="2">
                  <c:v>-3.9628620000002439E-2</c:v>
                </c:pt>
                <c:pt idx="3">
                  <c:v>-6.8406550000002508E-2</c:v>
                </c:pt>
                <c:pt idx="4">
                  <c:v>-1.7455460000002573E-2</c:v>
                </c:pt>
                <c:pt idx="5">
                  <c:v>-3.9156850000002415E-2</c:v>
                </c:pt>
                <c:pt idx="6">
                  <c:v>1.4153079999997681E-2</c:v>
                </c:pt>
                <c:pt idx="7">
                  <c:v>3.2552079999997527E-2</c:v>
                </c:pt>
                <c:pt idx="8">
                  <c:v>3.5382699999997498E-2</c:v>
                </c:pt>
                <c:pt idx="9">
                  <c:v>-4.0100390000002463E-2</c:v>
                </c:pt>
                <c:pt idx="10">
                  <c:v>5.7555859999997537E-2</c:v>
                </c:pt>
                <c:pt idx="11">
                  <c:v>3.1608549999997786E-2</c:v>
                </c:pt>
                <c:pt idx="12">
                  <c:v>2.5003779999997582E-2</c:v>
                </c:pt>
                <c:pt idx="13">
                  <c:v>1.4624849999997531E-2</c:v>
                </c:pt>
                <c:pt idx="14">
                  <c:v>9.0107939999997499E-2</c:v>
                </c:pt>
                <c:pt idx="15">
                  <c:v>3.066500999999739E-2</c:v>
                </c:pt>
                <c:pt idx="16">
                  <c:v>8.0200789999997427E-2</c:v>
                </c:pt>
                <c:pt idx="17">
                  <c:v>8.7749099999997679E-2</c:v>
                </c:pt>
                <c:pt idx="18">
                  <c:v>5.8971169999997609E-2</c:v>
                </c:pt>
                <c:pt idx="19">
                  <c:v>6.1330009999997596E-2</c:v>
                </c:pt>
                <c:pt idx="20">
                  <c:v>2.0286079999997514E-2</c:v>
                </c:pt>
                <c:pt idx="21">
                  <c:v>6.8878319999997675E-2</c:v>
                </c:pt>
                <c:pt idx="22">
                  <c:v>8.3031399999997618E-2</c:v>
                </c:pt>
                <c:pt idx="23">
                  <c:v>0.1028457099999977</c:v>
                </c:pt>
                <c:pt idx="24">
                  <c:v>0.1023739399999975</c:v>
                </c:pt>
                <c:pt idx="25">
                  <c:v>0.12879302999999759</c:v>
                </c:pt>
                <c:pt idx="26">
                  <c:v>8.1616089999997532E-2</c:v>
                </c:pt>
                <c:pt idx="27">
                  <c:v>0.12832125999999755</c:v>
                </c:pt>
                <c:pt idx="28">
                  <c:v>0.11699878999999763</c:v>
                </c:pt>
                <c:pt idx="29">
                  <c:v>0.1254906399999976</c:v>
                </c:pt>
                <c:pt idx="30">
                  <c:v>0.13256717999999748</c:v>
                </c:pt>
                <c:pt idx="31">
                  <c:v>9.5769169999997822E-2</c:v>
                </c:pt>
                <c:pt idx="32">
                  <c:v>0.1075634099999976</c:v>
                </c:pt>
                <c:pt idx="33">
                  <c:v>0.15238148999999773</c:v>
                </c:pt>
                <c:pt idx="34">
                  <c:v>0.10945047999999774</c:v>
                </c:pt>
                <c:pt idx="35">
                  <c:v>0.18965126999999743</c:v>
                </c:pt>
                <c:pt idx="36">
                  <c:v>0.14860733999999767</c:v>
                </c:pt>
                <c:pt idx="37">
                  <c:v>0.18021587999999758</c:v>
                </c:pt>
                <c:pt idx="38">
                  <c:v>0.13256717999999748</c:v>
                </c:pt>
                <c:pt idx="39">
                  <c:v>0.13068009999999755</c:v>
                </c:pt>
                <c:pt idx="40">
                  <c:v>0.15143794999999752</c:v>
                </c:pt>
                <c:pt idx="41">
                  <c:v>0.16700633999999737</c:v>
                </c:pt>
                <c:pt idx="42">
                  <c:v>0.19059480999999745</c:v>
                </c:pt>
                <c:pt idx="43">
                  <c:v>0.16464749999999773</c:v>
                </c:pt>
                <c:pt idx="44">
                  <c:v>0.14813556999999766</c:v>
                </c:pt>
                <c:pt idx="45">
                  <c:v>0.15426856999999766</c:v>
                </c:pt>
                <c:pt idx="46">
                  <c:v>0.18870772999999755</c:v>
                </c:pt>
                <c:pt idx="47">
                  <c:v>0.18021587999999758</c:v>
                </c:pt>
                <c:pt idx="48">
                  <c:v>0.21135265999999761</c:v>
                </c:pt>
                <c:pt idx="49">
                  <c:v>0.18304649999999756</c:v>
                </c:pt>
                <c:pt idx="50">
                  <c:v>0.18210295999999751</c:v>
                </c:pt>
                <c:pt idx="51">
                  <c:v>0.17974410999999757</c:v>
                </c:pt>
                <c:pt idx="52">
                  <c:v>0.13728486999999759</c:v>
                </c:pt>
                <c:pt idx="53">
                  <c:v>0.15757095999999765</c:v>
                </c:pt>
                <c:pt idx="54">
                  <c:v>0.19106657999999749</c:v>
                </c:pt>
                <c:pt idx="55">
                  <c:v>0.19578426999999743</c:v>
                </c:pt>
                <c:pt idx="56">
                  <c:v>0.17408287999999758</c:v>
                </c:pt>
                <c:pt idx="57">
                  <c:v>0.17125226999999757</c:v>
                </c:pt>
                <c:pt idx="58">
                  <c:v>0.17738526999999757</c:v>
                </c:pt>
                <c:pt idx="59">
                  <c:v>0.1901230399999978</c:v>
                </c:pt>
                <c:pt idx="60">
                  <c:v>0.15238148999999773</c:v>
                </c:pt>
                <c:pt idx="61">
                  <c:v>0.2000301899999975</c:v>
                </c:pt>
                <c:pt idx="62">
                  <c:v>0.18729241999999746</c:v>
                </c:pt>
                <c:pt idx="63">
                  <c:v>0.22503396999999753</c:v>
                </c:pt>
                <c:pt idx="64">
                  <c:v>0.19436895999999754</c:v>
                </c:pt>
                <c:pt idx="65">
                  <c:v>0.15568387999999739</c:v>
                </c:pt>
                <c:pt idx="66">
                  <c:v>0.15992979999999765</c:v>
                </c:pt>
                <c:pt idx="67">
                  <c:v>0.19106657999999749</c:v>
                </c:pt>
                <c:pt idx="68">
                  <c:v>0.17172403999999758</c:v>
                </c:pt>
                <c:pt idx="69">
                  <c:v>0.18446180999999745</c:v>
                </c:pt>
                <c:pt idx="70">
                  <c:v>0.15238148999999773</c:v>
                </c:pt>
                <c:pt idx="71">
                  <c:v>0.19153834999999753</c:v>
                </c:pt>
                <c:pt idx="72">
                  <c:v>0.20946557999999768</c:v>
                </c:pt>
                <c:pt idx="73">
                  <c:v>0.20946557999999768</c:v>
                </c:pt>
                <c:pt idx="74">
                  <c:v>0.20569142999999762</c:v>
                </c:pt>
                <c:pt idx="75">
                  <c:v>0.19719957999999749</c:v>
                </c:pt>
                <c:pt idx="76">
                  <c:v>0.20663496999999767</c:v>
                </c:pt>
                <c:pt idx="77">
                  <c:v>0.23163873999999754</c:v>
                </c:pt>
                <c:pt idx="78">
                  <c:v>0.2000301899999975</c:v>
                </c:pt>
                <c:pt idx="79">
                  <c:v>0.23918704999999746</c:v>
                </c:pt>
                <c:pt idx="80">
                  <c:v>0.23965881999999783</c:v>
                </c:pt>
                <c:pt idx="81">
                  <c:v>0.21135265999999761</c:v>
                </c:pt>
                <c:pt idx="82">
                  <c:v>0.21465503999999763</c:v>
                </c:pt>
                <c:pt idx="83">
                  <c:v>0.23163873999999754</c:v>
                </c:pt>
                <c:pt idx="84">
                  <c:v>0.18021587999999758</c:v>
                </c:pt>
                <c:pt idx="85">
                  <c:v>0.1566274199999976</c:v>
                </c:pt>
                <c:pt idx="86">
                  <c:v>0.22173157999999735</c:v>
                </c:pt>
                <c:pt idx="87">
                  <c:v>0.17502641999999763</c:v>
                </c:pt>
                <c:pt idx="88">
                  <c:v>0.16794987999999758</c:v>
                </c:pt>
                <c:pt idx="89">
                  <c:v>0.22456219999999766</c:v>
                </c:pt>
                <c:pt idx="90">
                  <c:v>0.23824350999999758</c:v>
                </c:pt>
                <c:pt idx="91">
                  <c:v>0.21795742999999762</c:v>
                </c:pt>
                <c:pt idx="92">
                  <c:v>0.19625603999999744</c:v>
                </c:pt>
                <c:pt idx="93">
                  <c:v>0.20993734999999736</c:v>
                </c:pt>
                <c:pt idx="94">
                  <c:v>0.20710672999999774</c:v>
                </c:pt>
                <c:pt idx="95">
                  <c:v>0.18021587999999758</c:v>
                </c:pt>
                <c:pt idx="96">
                  <c:v>0.22833634999999755</c:v>
                </c:pt>
                <c:pt idx="97">
                  <c:v>0.21371150999999755</c:v>
                </c:pt>
                <c:pt idx="98">
                  <c:v>0.23682819999999749</c:v>
                </c:pt>
                <c:pt idx="99">
                  <c:v>0.21512680999999767</c:v>
                </c:pt>
                <c:pt idx="100">
                  <c:v>0.23022342999999748</c:v>
                </c:pt>
                <c:pt idx="101">
                  <c:v>0.18068764999999762</c:v>
                </c:pt>
                <c:pt idx="102">
                  <c:v>0.23729996999999753</c:v>
                </c:pt>
                <c:pt idx="103">
                  <c:v>0.22125980999999767</c:v>
                </c:pt>
                <c:pt idx="104">
                  <c:v>0.25805781999999766</c:v>
                </c:pt>
                <c:pt idx="105">
                  <c:v>0.23729996999999753</c:v>
                </c:pt>
                <c:pt idx="106">
                  <c:v>0.21418326999999743</c:v>
                </c:pt>
                <c:pt idx="107">
                  <c:v>0.23682819999999749</c:v>
                </c:pt>
                <c:pt idx="108">
                  <c:v>0.30381944999999749</c:v>
                </c:pt>
                <c:pt idx="109">
                  <c:v>0.28494866999999746</c:v>
                </c:pt>
                <c:pt idx="110">
                  <c:v>0.26230374999999773</c:v>
                </c:pt>
                <c:pt idx="111">
                  <c:v>0.24532004999999746</c:v>
                </c:pt>
                <c:pt idx="112">
                  <c:v>0.32693613999999743</c:v>
                </c:pt>
                <c:pt idx="113">
                  <c:v>0.31750075999999755</c:v>
                </c:pt>
                <c:pt idx="114">
                  <c:v>0.25758604999999746</c:v>
                </c:pt>
                <c:pt idx="115">
                  <c:v>0.28777928999999763</c:v>
                </c:pt>
                <c:pt idx="116">
                  <c:v>0.33778683999999748</c:v>
                </c:pt>
                <c:pt idx="117">
                  <c:v>0.33589975999999777</c:v>
                </c:pt>
                <c:pt idx="118">
                  <c:v>0.31372659999999769</c:v>
                </c:pt>
                <c:pt idx="119">
                  <c:v>0.34910929999999779</c:v>
                </c:pt>
                <c:pt idx="120">
                  <c:v>0.40006038999999738</c:v>
                </c:pt>
                <c:pt idx="121">
                  <c:v>0.34675044999999771</c:v>
                </c:pt>
                <c:pt idx="122">
                  <c:v>0.39911684999999769</c:v>
                </c:pt>
                <c:pt idx="123">
                  <c:v>0.41610053999999747</c:v>
                </c:pt>
                <c:pt idx="124">
                  <c:v>0.41704407999999754</c:v>
                </c:pt>
                <c:pt idx="125">
                  <c:v>0.38826614999999765</c:v>
                </c:pt>
                <c:pt idx="126">
                  <c:v>0.45101146999999792</c:v>
                </c:pt>
                <c:pt idx="127">
                  <c:v>0.49677309999999769</c:v>
                </c:pt>
                <c:pt idx="128">
                  <c:v>0.42270531999999783</c:v>
                </c:pt>
                <c:pt idx="129">
                  <c:v>0.48120470999999754</c:v>
                </c:pt>
                <c:pt idx="130">
                  <c:v>0.45478562999999772</c:v>
                </c:pt>
                <c:pt idx="131">
                  <c:v>0.47318462999999761</c:v>
                </c:pt>
                <c:pt idx="132">
                  <c:v>0.48639416999999763</c:v>
                </c:pt>
                <c:pt idx="133">
                  <c:v>0.53168402999999742</c:v>
                </c:pt>
                <c:pt idx="134">
                  <c:v>0.51941802999999742</c:v>
                </c:pt>
                <c:pt idx="135">
                  <c:v>0.52460748999999751</c:v>
                </c:pt>
                <c:pt idx="136">
                  <c:v>0.52366394999999755</c:v>
                </c:pt>
                <c:pt idx="137">
                  <c:v>0.54347825999999744</c:v>
                </c:pt>
                <c:pt idx="138">
                  <c:v>0.57603034999999747</c:v>
                </c:pt>
                <c:pt idx="139">
                  <c:v>0.60056234999999758</c:v>
                </c:pt>
                <c:pt idx="140">
                  <c:v>0.58452218999999772</c:v>
                </c:pt>
                <c:pt idx="141">
                  <c:v>0.5849939599999977</c:v>
                </c:pt>
                <c:pt idx="142">
                  <c:v>0.60669534999999775</c:v>
                </c:pt>
                <c:pt idx="143">
                  <c:v>0.59159872999999785</c:v>
                </c:pt>
                <c:pt idx="144">
                  <c:v>0.60575180999999734</c:v>
                </c:pt>
                <c:pt idx="145">
                  <c:v>0.60150588999999721</c:v>
                </c:pt>
                <c:pt idx="146">
                  <c:v>0.6298120499999974</c:v>
                </c:pt>
                <c:pt idx="147">
                  <c:v>0.62839673999999734</c:v>
                </c:pt>
                <c:pt idx="148">
                  <c:v>0.6656665199999976</c:v>
                </c:pt>
                <c:pt idx="149">
                  <c:v>0.65009812999999772</c:v>
                </c:pt>
                <c:pt idx="150">
                  <c:v>0.68170666999999763</c:v>
                </c:pt>
                <c:pt idx="151">
                  <c:v>0.67557366999999746</c:v>
                </c:pt>
                <c:pt idx="152">
                  <c:v>0.69633151999999743</c:v>
                </c:pt>
                <c:pt idx="153">
                  <c:v>0.69302913999999738</c:v>
                </c:pt>
                <c:pt idx="154">
                  <c:v>0.67981959999999764</c:v>
                </c:pt>
                <c:pt idx="155">
                  <c:v>0.70010567999999762</c:v>
                </c:pt>
                <c:pt idx="156">
                  <c:v>0.73407306999999766</c:v>
                </c:pt>
                <c:pt idx="157">
                  <c:v>0.78124999999999778</c:v>
                </c:pt>
                <c:pt idx="158">
                  <c:v>0.78408061999999756</c:v>
                </c:pt>
                <c:pt idx="159">
                  <c:v>0.74633906999999733</c:v>
                </c:pt>
                <c:pt idx="160">
                  <c:v>0.77087107999999749</c:v>
                </c:pt>
                <c:pt idx="161">
                  <c:v>0.79917723999999768</c:v>
                </c:pt>
                <c:pt idx="162">
                  <c:v>0.77370168999999711</c:v>
                </c:pt>
                <c:pt idx="163">
                  <c:v>0.79210069999999744</c:v>
                </c:pt>
                <c:pt idx="164">
                  <c:v>0.76520983999999714</c:v>
                </c:pt>
                <c:pt idx="165">
                  <c:v>0.76662514999999731</c:v>
                </c:pt>
                <c:pt idx="166">
                  <c:v>0.80483846999999753</c:v>
                </c:pt>
                <c:pt idx="167">
                  <c:v>0.80483846999999753</c:v>
                </c:pt>
                <c:pt idx="168">
                  <c:v>0.8218221599999973</c:v>
                </c:pt>
                <c:pt idx="169">
                  <c:v>0.80059253999999724</c:v>
                </c:pt>
                <c:pt idx="170">
                  <c:v>0.81144323999999768</c:v>
                </c:pt>
                <c:pt idx="171">
                  <c:v>0.84493885999999774</c:v>
                </c:pt>
                <c:pt idx="172">
                  <c:v>0.82984223999999751</c:v>
                </c:pt>
                <c:pt idx="173">
                  <c:v>0.84918477999999742</c:v>
                </c:pt>
                <c:pt idx="174">
                  <c:v>0.89730525999999733</c:v>
                </c:pt>
                <c:pt idx="175">
                  <c:v>0.90532532999999749</c:v>
                </c:pt>
                <c:pt idx="176">
                  <c:v>0.87135793999999744</c:v>
                </c:pt>
                <c:pt idx="177">
                  <c:v>0.91381717999999779</c:v>
                </c:pt>
                <c:pt idx="178">
                  <c:v>0.95155872999999735</c:v>
                </c:pt>
                <c:pt idx="179">
                  <c:v>0.94117979999999768</c:v>
                </c:pt>
                <c:pt idx="180">
                  <c:v>0.96618357999999782</c:v>
                </c:pt>
                <c:pt idx="181">
                  <c:v>0.95721995999999754</c:v>
                </c:pt>
                <c:pt idx="182">
                  <c:v>0.94306687999999739</c:v>
                </c:pt>
                <c:pt idx="183">
                  <c:v>1.0034533499999976</c:v>
                </c:pt>
                <c:pt idx="184">
                  <c:v>0.96524003999999741</c:v>
                </c:pt>
                <c:pt idx="185">
                  <c:v>0.96382472999999735</c:v>
                </c:pt>
                <c:pt idx="186">
                  <c:v>1.0704445999999976</c:v>
                </c:pt>
                <c:pt idx="187">
                  <c:v>1.0218523599999976</c:v>
                </c:pt>
                <c:pt idx="188">
                  <c:v>1.0157193599999976</c:v>
                </c:pt>
                <c:pt idx="189">
                  <c:v>1.0251547399999978</c:v>
                </c:pt>
                <c:pt idx="190">
                  <c:v>1.0364772099999977</c:v>
                </c:pt>
                <c:pt idx="191">
                  <c:v>1.0407231299999975</c:v>
                </c:pt>
                <c:pt idx="192">
                  <c:v>1.0525173599999977</c:v>
                </c:pt>
                <c:pt idx="193">
                  <c:v>1.0742187499999978</c:v>
                </c:pt>
                <c:pt idx="194">
                  <c:v>1.0812952899999972</c:v>
                </c:pt>
                <c:pt idx="195">
                  <c:v>1.1331899199999975</c:v>
                </c:pt>
                <c:pt idx="196">
                  <c:v>1.1430970699999978</c:v>
                </c:pt>
                <c:pt idx="197">
                  <c:v>1.1581936899999976</c:v>
                </c:pt>
                <c:pt idx="198">
                  <c:v>1.1228109899999976</c:v>
                </c:pt>
                <c:pt idx="199">
                  <c:v>1.1454559199999972</c:v>
                </c:pt>
                <c:pt idx="200">
                  <c:v>1.1341334599999977</c:v>
                </c:pt>
                <c:pt idx="201">
                  <c:v>1.1586654599999973</c:v>
                </c:pt>
                <c:pt idx="202">
                  <c:v>1.1393229199999977</c:v>
                </c:pt>
                <c:pt idx="203">
                  <c:v>1.1355487599999972</c:v>
                </c:pt>
                <c:pt idx="204">
                  <c:v>1.1666855399999976</c:v>
                </c:pt>
                <c:pt idx="205">
                  <c:v>1.1416817599999973</c:v>
                </c:pt>
                <c:pt idx="206">
                  <c:v>1.1751773899999975</c:v>
                </c:pt>
                <c:pt idx="207">
                  <c:v>1.2473580899999976</c:v>
                </c:pt>
                <c:pt idx="208">
                  <c:v>1.2435839399999977</c:v>
                </c:pt>
                <c:pt idx="209">
                  <c:v>1.2652853299999973</c:v>
                </c:pt>
                <c:pt idx="210">
                  <c:v>1.2459427899999977</c:v>
                </c:pt>
                <c:pt idx="211">
                  <c:v>1.2223543199999973</c:v>
                </c:pt>
                <c:pt idx="212">
                  <c:v>1.2600958599999978</c:v>
                </c:pt>
                <c:pt idx="213">
                  <c:v>1.274720709999998</c:v>
                </c:pt>
                <c:pt idx="214">
                  <c:v>1.2700030199999974</c:v>
                </c:pt>
                <c:pt idx="215">
                  <c:v>1.2803819499999971</c:v>
                </c:pt>
                <c:pt idx="216">
                  <c:v>1.2690594799999975</c:v>
                </c:pt>
                <c:pt idx="217">
                  <c:v>1.2964220999999978</c:v>
                </c:pt>
                <c:pt idx="218">
                  <c:v>1.2926479499999979</c:v>
                </c:pt>
                <c:pt idx="219">
                  <c:v>1.3454861099999973</c:v>
                </c:pt>
                <c:pt idx="220">
                  <c:v>1.3270871099999972</c:v>
                </c:pt>
                <c:pt idx="221">
                  <c:v>1.3535061899999976</c:v>
                </c:pt>
                <c:pt idx="222">
                  <c:v>1.3808688099999975</c:v>
                </c:pt>
                <c:pt idx="223">
                  <c:v>1.3836994299999976</c:v>
                </c:pt>
                <c:pt idx="224">
                  <c:v>1.3799252699999975</c:v>
                </c:pt>
                <c:pt idx="225">
                  <c:v>1.4171950499999977</c:v>
                </c:pt>
                <c:pt idx="226">
                  <c:v>1.4384246699999972</c:v>
                </c:pt>
                <c:pt idx="227">
                  <c:v>1.4473882899999977</c:v>
                </c:pt>
                <c:pt idx="228">
                  <c:v>1.4535212899999972</c:v>
                </c:pt>
                <c:pt idx="229">
                  <c:v>1.4426705899999976</c:v>
                </c:pt>
                <c:pt idx="230">
                  <c:v>1.4997546799999975</c:v>
                </c:pt>
                <c:pt idx="231">
                  <c:v>1.4818274499999977</c:v>
                </c:pt>
                <c:pt idx="232">
                  <c:v>1.4747509099999974</c:v>
                </c:pt>
                <c:pt idx="233">
                  <c:v>1.4511624399999976</c:v>
                </c:pt>
                <c:pt idx="234">
                  <c:v>1.527117299999998</c:v>
                </c:pt>
                <c:pt idx="235">
                  <c:v>1.469089679999998</c:v>
                </c:pt>
                <c:pt idx="236">
                  <c:v>1.4959805299999978</c:v>
                </c:pt>
                <c:pt idx="237">
                  <c:v>1.5360809199999976</c:v>
                </c:pt>
                <c:pt idx="238">
                  <c:v>1.5176819199999974</c:v>
                </c:pt>
                <c:pt idx="239">
                  <c:v>1.5223996099999975</c:v>
                </c:pt>
                <c:pt idx="240">
                  <c:v>1.5176819199999974</c:v>
                </c:pt>
                <c:pt idx="241">
                  <c:v>1.5374962299999972</c:v>
                </c:pt>
                <c:pt idx="242">
                  <c:v>1.5304196899999976</c:v>
                </c:pt>
                <c:pt idx="243">
                  <c:v>1.5450445399999979</c:v>
                </c:pt>
                <c:pt idx="244">
                  <c:v>1.5398550699999973</c:v>
                </c:pt>
                <c:pt idx="245">
                  <c:v>1.5889190799999973</c:v>
                </c:pt>
                <c:pt idx="246">
                  <c:v>1.5997697799999975</c:v>
                </c:pt>
                <c:pt idx="247">
                  <c:v>1.6209993999999979</c:v>
                </c:pt>
                <c:pt idx="248">
                  <c:v>1.5992980099999978</c:v>
                </c:pt>
                <c:pt idx="249">
                  <c:v>1.6101486999999977</c:v>
                </c:pt>
                <c:pt idx="250">
                  <c:v>1.6403419399999981</c:v>
                </c:pt>
                <c:pt idx="251">
                  <c:v>1.6290194799999977</c:v>
                </c:pt>
                <c:pt idx="252">
                  <c:v>1.6436443299999972</c:v>
                </c:pt>
                <c:pt idx="253">
                  <c:v>1.6691198699999972</c:v>
                </c:pt>
                <c:pt idx="254">
                  <c:v>1.6823294099999977</c:v>
                </c:pt>
                <c:pt idx="255">
                  <c:v>1.6511926299999979</c:v>
                </c:pt>
                <c:pt idx="256">
                  <c:v>1.6993131099999976</c:v>
                </c:pt>
                <c:pt idx="257">
                  <c:v>1.6894059499999976</c:v>
                </c:pt>
                <c:pt idx="258">
                  <c:v>1.6988413399999978</c:v>
                </c:pt>
                <c:pt idx="259">
                  <c:v>1.6960107199999976</c:v>
                </c:pt>
                <c:pt idx="260">
                  <c:v>1.7210144899999973</c:v>
                </c:pt>
                <c:pt idx="261">
                  <c:v>1.7535665799999975</c:v>
                </c:pt>
                <c:pt idx="262">
                  <c:v>1.7389417299999974</c:v>
                </c:pt>
                <c:pt idx="263">
                  <c:v>1.764889039999997</c:v>
                </c:pt>
                <c:pt idx="264">
                  <c:v>1.7545101199999975</c:v>
                </c:pt>
                <c:pt idx="265">
                  <c:v>1.7502641899999976</c:v>
                </c:pt>
                <c:pt idx="266">
                  <c:v>1.7790421199999975</c:v>
                </c:pt>
                <c:pt idx="267">
                  <c:v>1.7464900399999976</c:v>
                </c:pt>
                <c:pt idx="268">
                  <c:v>1.7837598099999969</c:v>
                </c:pt>
                <c:pt idx="269">
                  <c:v>1.7974411199999971</c:v>
                </c:pt>
                <c:pt idx="270">
                  <c:v>1.7903645799999979</c:v>
                </c:pt>
                <c:pt idx="271">
                  <c:v>1.7908363499999982</c:v>
                </c:pt>
                <c:pt idx="272">
                  <c:v>1.8177272099999975</c:v>
                </c:pt>
                <c:pt idx="273">
                  <c:v>1.7955540499999971</c:v>
                </c:pt>
                <c:pt idx="274">
                  <c:v>1.8516945999999972</c:v>
                </c:pt>
                <c:pt idx="275">
                  <c:v>1.8361262099999971</c:v>
                </c:pt>
                <c:pt idx="276">
                  <c:v>1.8337673599999973</c:v>
                </c:pt>
                <c:pt idx="277">
                  <c:v>1.8498075199999977</c:v>
                </c:pt>
                <c:pt idx="278">
                  <c:v>1.8625452899999977</c:v>
                </c:pt>
                <c:pt idx="279">
                  <c:v>1.8729242199999976</c:v>
                </c:pt>
                <c:pt idx="280">
                  <c:v>1.9512379199999972</c:v>
                </c:pt>
                <c:pt idx="281">
                  <c:v>1.8880208299999972</c:v>
                </c:pt>
                <c:pt idx="282">
                  <c:v>1.9252906099999973</c:v>
                </c:pt>
                <c:pt idx="283">
                  <c:v>1.9408589999999974</c:v>
                </c:pt>
                <c:pt idx="284">
                  <c:v>1.9389719199999975</c:v>
                </c:pt>
                <c:pt idx="285">
                  <c:v>2.0253057099999978</c:v>
                </c:pt>
                <c:pt idx="286">
                  <c:v>1.9691651599999977</c:v>
                </c:pt>
                <c:pt idx="287">
                  <c:v>1.9592579999999977</c:v>
                </c:pt>
                <c:pt idx="288">
                  <c:v>2.0158703199999977</c:v>
                </c:pt>
                <c:pt idx="289">
                  <c:v>2.0139832399999973</c:v>
                </c:pt>
                <c:pt idx="290">
                  <c:v>2.0083220099999979</c:v>
                </c:pt>
                <c:pt idx="291">
                  <c:v>2.0300233999999979</c:v>
                </c:pt>
                <c:pt idx="292">
                  <c:v>2.0271927899999973</c:v>
                </c:pt>
                <c:pt idx="293">
                  <c:v>2.0970146499999975</c:v>
                </c:pt>
                <c:pt idx="294">
                  <c:v>2.0573860199999974</c:v>
                </c:pt>
                <c:pt idx="295">
                  <c:v>2.0866357199999972</c:v>
                </c:pt>
                <c:pt idx="296">
                  <c:v>2.0790874099999974</c:v>
                </c:pt>
                <c:pt idx="297">
                  <c:v>2.0880510299999973</c:v>
                </c:pt>
                <c:pt idx="298">
                  <c:v>2.1418327299999969</c:v>
                </c:pt>
                <c:pt idx="299">
                  <c:v>2.1276796499999975</c:v>
                </c:pt>
                <c:pt idx="300">
                  <c:v>2.1498528099999978</c:v>
                </c:pt>
                <c:pt idx="301">
                  <c:v>2.1550422699999974</c:v>
                </c:pt>
                <c:pt idx="302">
                  <c:v>2.1328691099999979</c:v>
                </c:pt>
                <c:pt idx="303">
                  <c:v>2.1423044999999967</c:v>
                </c:pt>
                <c:pt idx="304">
                  <c:v>2.1404174199999972</c:v>
                </c:pt>
                <c:pt idx="305">
                  <c:v>2.1441915799999975</c:v>
                </c:pt>
                <c:pt idx="306">
                  <c:v>2.1880661199999971</c:v>
                </c:pt>
                <c:pt idx="307">
                  <c:v>2.1607034999999968</c:v>
                </c:pt>
                <c:pt idx="308">
                  <c:v>2.2243923599999977</c:v>
                </c:pt>
                <c:pt idx="309">
                  <c:v>2.2083522099999975</c:v>
                </c:pt>
                <c:pt idx="310">
                  <c:v>2.2267512099999971</c:v>
                </c:pt>
                <c:pt idx="311">
                  <c:v>2.2489243699999975</c:v>
                </c:pt>
                <c:pt idx="312">
                  <c:v>2.2352430599999975</c:v>
                </c:pt>
                <c:pt idx="313">
                  <c:v>2.2475090599999978</c:v>
                </c:pt>
                <c:pt idx="314">
                  <c:v>2.2635492199999967</c:v>
                </c:pt>
                <c:pt idx="315">
                  <c:v>2.2734563699999972</c:v>
                </c:pt>
                <c:pt idx="316">
                  <c:v>2.2602468299999976</c:v>
                </c:pt>
                <c:pt idx="317">
                  <c:v>2.2885529899999972</c:v>
                </c:pt>
                <c:pt idx="318">
                  <c:v>2.2805329099999971</c:v>
                </c:pt>
                <c:pt idx="319">
                  <c:v>2.3088390699999977</c:v>
                </c:pt>
                <c:pt idx="320">
                  <c:v>2.2937424499999977</c:v>
                </c:pt>
                <c:pt idx="321">
                  <c:v>2.3376169999999972</c:v>
                </c:pt>
                <c:pt idx="322">
                  <c:v>2.3560159999999977</c:v>
                </c:pt>
                <c:pt idx="323">
                  <c:v>2.3470523899999978</c:v>
                </c:pt>
                <c:pt idx="324">
                  <c:v>2.3484676899999974</c:v>
                </c:pt>
                <c:pt idx="325">
                  <c:v>2.3720561599999974</c:v>
                </c:pt>
                <c:pt idx="326">
                  <c:v>2.3772456199999974</c:v>
                </c:pt>
                <c:pt idx="327">
                  <c:v>2.3810197799999973</c:v>
                </c:pt>
                <c:pt idx="328">
                  <c:v>2.3880963199999972</c:v>
                </c:pt>
                <c:pt idx="329">
                  <c:v>2.4362167899999974</c:v>
                </c:pt>
                <c:pt idx="330">
                  <c:v>2.4093259399999969</c:v>
                </c:pt>
                <c:pt idx="331">
                  <c:v>2.4168742499999971</c:v>
                </c:pt>
                <c:pt idx="332">
                  <c:v>2.4102694799999975</c:v>
                </c:pt>
                <c:pt idx="333">
                  <c:v>2.4395191699999978</c:v>
                </c:pt>
                <c:pt idx="334">
                  <c:v>2.4465957099999978</c:v>
                </c:pt>
                <c:pt idx="335">
                  <c:v>2.4362167899999974</c:v>
                </c:pt>
                <c:pt idx="336">
                  <c:v>2.4598052599999978</c:v>
                </c:pt>
                <c:pt idx="337">
                  <c:v>2.4782042599999978</c:v>
                </c:pt>
                <c:pt idx="338">
                  <c:v>2.5206634999999968</c:v>
                </c:pt>
                <c:pt idx="339">
                  <c:v>2.4904702599999973</c:v>
                </c:pt>
                <c:pt idx="340">
                  <c:v>2.5065104199999975</c:v>
                </c:pt>
                <c:pt idx="341">
                  <c:v>2.5334012699999979</c:v>
                </c:pt>
                <c:pt idx="342">
                  <c:v>2.6102996699999972</c:v>
                </c:pt>
                <c:pt idx="343">
                  <c:v>2.5786911199999971</c:v>
                </c:pt>
                <c:pt idx="344">
                  <c:v>2.5631227399999976</c:v>
                </c:pt>
                <c:pt idx="345">
                  <c:v>2.5881265099999973</c:v>
                </c:pt>
                <c:pt idx="346">
                  <c:v>2.580578199999997</c:v>
                </c:pt>
                <c:pt idx="347">
                  <c:v>2.5848241299999972</c:v>
                </c:pt>
                <c:pt idx="348">
                  <c:v>2.637662289999998</c:v>
                </c:pt>
                <c:pt idx="349">
                  <c:v>2.6749320699999974</c:v>
                </c:pt>
                <c:pt idx="350">
                  <c:v>2.6437952899999972</c:v>
                </c:pt>
                <c:pt idx="351">
                  <c:v>2.6480412199999979</c:v>
                </c:pt>
                <c:pt idx="352">
                  <c:v>2.6621942899999973</c:v>
                </c:pt>
                <c:pt idx="353">
                  <c:v>2.6494565199999971</c:v>
                </c:pt>
                <c:pt idx="354">
                  <c:v>2.6923875299999978</c:v>
                </c:pt>
                <c:pt idx="355">
                  <c:v>2.6975769899999973</c:v>
                </c:pt>
                <c:pt idx="356">
                  <c:v>2.7145606899999972</c:v>
                </c:pt>
                <c:pt idx="357">
                  <c:v>2.733431459999998</c:v>
                </c:pt>
                <c:pt idx="358">
                  <c:v>2.7372056199999975</c:v>
                </c:pt>
                <c:pt idx="359">
                  <c:v>2.709842999999998</c:v>
                </c:pt>
                <c:pt idx="360">
                  <c:v>2.7183348399999971</c:v>
                </c:pt>
                <c:pt idx="361">
                  <c:v>2.7244678499999972</c:v>
                </c:pt>
                <c:pt idx="362">
                  <c:v>2.730600849999997</c:v>
                </c:pt>
                <c:pt idx="363">
                  <c:v>2.754189309999997</c:v>
                </c:pt>
                <c:pt idx="364">
                  <c:v>2.7659835499999965</c:v>
                </c:pt>
                <c:pt idx="365">
                  <c:v>2.7867413999999977</c:v>
                </c:pt>
                <c:pt idx="366">
                  <c:v>2.7952332399999973</c:v>
                </c:pt>
                <c:pt idx="367">
                  <c:v>2.7999509399999969</c:v>
                </c:pt>
                <c:pt idx="368">
                  <c:v>2.797592089999998</c:v>
                </c:pt>
                <c:pt idx="369">
                  <c:v>2.8428819499999971</c:v>
                </c:pt>
                <c:pt idx="370">
                  <c:v>2.8466560999999975</c:v>
                </c:pt>
                <c:pt idx="371">
                  <c:v>2.8664704099999971</c:v>
                </c:pt>
                <c:pt idx="372">
                  <c:v>2.9004377999999971</c:v>
                </c:pt>
                <c:pt idx="373">
                  <c:v>2.8810952599999973</c:v>
                </c:pt>
                <c:pt idx="374">
                  <c:v>2.8853411899999979</c:v>
                </c:pt>
                <c:pt idx="375">
                  <c:v>2.9117602699999976</c:v>
                </c:pt>
                <c:pt idx="376">
                  <c:v>2.9136473399999971</c:v>
                </c:pt>
                <c:pt idx="377">
                  <c:v>2.9320463499999976</c:v>
                </c:pt>
                <c:pt idx="378">
                  <c:v>2.9495018099999979</c:v>
                </c:pt>
                <c:pt idx="379">
                  <c:v>2.9561065799999975</c:v>
                </c:pt>
                <c:pt idx="380">
                  <c:v>2.9575218899999971</c:v>
                </c:pt>
                <c:pt idx="381">
                  <c:v>2.9523324299999971</c:v>
                </c:pt>
                <c:pt idx="382">
                  <c:v>2.9735620499999977</c:v>
                </c:pt>
                <c:pt idx="383">
                  <c:v>3.0749924499999972</c:v>
                </c:pt>
                <c:pt idx="384">
                  <c:v>2.999509359999998</c:v>
                </c:pt>
                <c:pt idx="385">
                  <c:v>2.9999811299999979</c:v>
                </c:pt>
                <c:pt idx="386">
                  <c:v>2.9829974399999974</c:v>
                </c:pt>
                <c:pt idx="387">
                  <c:v>3.0146059799999971</c:v>
                </c:pt>
                <c:pt idx="388">
                  <c:v>3.0249848999999966</c:v>
                </c:pt>
                <c:pt idx="389">
                  <c:v>3.0141342099999977</c:v>
                </c:pt>
                <c:pt idx="390">
                  <c:v>3.0141342099999977</c:v>
                </c:pt>
                <c:pt idx="391">
                  <c:v>3.045270989999997</c:v>
                </c:pt>
                <c:pt idx="392">
                  <c:v>3.0613111399999968</c:v>
                </c:pt>
                <c:pt idx="393">
                  <c:v>3.0363073699999981</c:v>
                </c:pt>
                <c:pt idx="394">
                  <c:v>3.0745206799999973</c:v>
                </c:pt>
                <c:pt idx="395">
                  <c:v>3.0830125299999978</c:v>
                </c:pt>
                <c:pt idx="396">
                  <c:v>3.1254717699999977</c:v>
                </c:pt>
                <c:pt idx="397">
                  <c:v>3.1037703799999976</c:v>
                </c:pt>
                <c:pt idx="398">
                  <c:v>3.1216976199999977</c:v>
                </c:pt>
                <c:pt idx="399">
                  <c:v>3.1349071599999974</c:v>
                </c:pt>
                <c:pt idx="400">
                  <c:v>3.1518908499999969</c:v>
                </c:pt>
                <c:pt idx="401">
                  <c:v>3.1382095399999974</c:v>
                </c:pt>
                <c:pt idx="402">
                  <c:v>3.1372659999999977</c:v>
                </c:pt>
                <c:pt idx="403">
                  <c:v>3.1400966199999969</c:v>
                </c:pt>
                <c:pt idx="404">
                  <c:v>3.1424554699999967</c:v>
                </c:pt>
                <c:pt idx="405">
                  <c:v>3.198124249999998</c:v>
                </c:pt>
                <c:pt idx="406">
                  <c:v>3.218882099999997</c:v>
                </c:pt>
                <c:pt idx="407">
                  <c:v>3.1764228599999971</c:v>
                </c:pt>
                <c:pt idx="408">
                  <c:v>3.2033137099999971</c:v>
                </c:pt>
                <c:pt idx="409">
                  <c:v>3.230676329999997</c:v>
                </c:pt>
                <c:pt idx="410">
                  <c:v>3.240583489999997</c:v>
                </c:pt>
                <c:pt idx="411">
                  <c:v>3.2118055599999979</c:v>
                </c:pt>
                <c:pt idx="412">
                  <c:v>3.3627717399999972</c:v>
                </c:pt>
                <c:pt idx="413">
                  <c:v>3.2471882599999975</c:v>
                </c:pt>
                <c:pt idx="414">
                  <c:v>3.2443576399999974</c:v>
                </c:pt>
                <c:pt idx="415">
                  <c:v>3.2519059499999976</c:v>
                </c:pt>
                <c:pt idx="416">
                  <c:v>3.2783250299999978</c:v>
                </c:pt>
                <c:pt idx="417">
                  <c:v>3.2986111099999977</c:v>
                </c:pt>
                <c:pt idx="418">
                  <c:v>3.314651269999997</c:v>
                </c:pt>
                <c:pt idx="419">
                  <c:v>3.3599411199999976</c:v>
                </c:pt>
                <c:pt idx="420">
                  <c:v>3.4274041399999975</c:v>
                </c:pt>
                <c:pt idx="421">
                  <c:v>3.4311782899999974</c:v>
                </c:pt>
                <c:pt idx="422">
                  <c:v>3.3882472799999972</c:v>
                </c:pt>
                <c:pt idx="423">
                  <c:v>3.3759812799999978</c:v>
                </c:pt>
                <c:pt idx="424">
                  <c:v>3.4052309799999971</c:v>
                </c:pt>
                <c:pt idx="425">
                  <c:v>3.4099486699999972</c:v>
                </c:pt>
                <c:pt idx="426">
                  <c:v>3.4575973699999976</c:v>
                </c:pt>
                <c:pt idx="427">
                  <c:v>3.5090202299999969</c:v>
                </c:pt>
                <c:pt idx="428">
                  <c:v>3.4807140699999977</c:v>
                </c:pt>
                <c:pt idx="429">
                  <c:v>3.526947469999997</c:v>
                </c:pt>
                <c:pt idx="430">
                  <c:v>3.4774116899999976</c:v>
                </c:pt>
                <c:pt idx="431">
                  <c:v>3.4854317599999978</c:v>
                </c:pt>
                <c:pt idx="432">
                  <c:v>3.5085484599999974</c:v>
                </c:pt>
                <c:pt idx="433">
                  <c:v>3.5274192299999974</c:v>
                </c:pt>
                <c:pt idx="434">
                  <c:v>3.5090202299999969</c:v>
                </c:pt>
                <c:pt idx="435">
                  <c:v>3.5580842399999977</c:v>
                </c:pt>
                <c:pt idx="436">
                  <c:v>3.5458182399999973</c:v>
                </c:pt>
                <c:pt idx="437">
                  <c:v>3.5576124699999969</c:v>
                </c:pt>
                <c:pt idx="438">
                  <c:v>3.5698784699999973</c:v>
                </c:pt>
                <c:pt idx="439">
                  <c:v>3.5500641599999971</c:v>
                </c:pt>
                <c:pt idx="440">
                  <c:v>3.5816727099999972</c:v>
                </c:pt>
                <c:pt idx="441">
                  <c:v>3.5981846299999973</c:v>
                </c:pt>
                <c:pt idx="442">
                  <c:v>3.5684631699999976</c:v>
                </c:pt>
                <c:pt idx="443">
                  <c:v>3.6274343299999976</c:v>
                </c:pt>
                <c:pt idx="444">
                  <c:v>3.6194142499999971</c:v>
                </c:pt>
                <c:pt idx="445">
                  <c:v>3.5948822499999986</c:v>
                </c:pt>
                <c:pt idx="446">
                  <c:v>3.6297931799999974</c:v>
                </c:pt>
                <c:pt idx="447">
                  <c:v>3.6656476499999973</c:v>
                </c:pt>
                <c:pt idx="448">
                  <c:v>3.6708371099999977</c:v>
                </c:pt>
                <c:pt idx="449">
                  <c:v>3.7463201999999964</c:v>
                </c:pt>
                <c:pt idx="450">
                  <c:v>3.7128245799999973</c:v>
                </c:pt>
                <c:pt idx="451">
                  <c:v>3.6901796499999975</c:v>
                </c:pt>
                <c:pt idx="452">
                  <c:v>3.6930102699999976</c:v>
                </c:pt>
                <c:pt idx="453">
                  <c:v>3.7260341199999969</c:v>
                </c:pt>
                <c:pt idx="454">
                  <c:v>3.7015021099999967</c:v>
                </c:pt>
                <c:pt idx="455">
                  <c:v>3.7246188099999964</c:v>
                </c:pt>
                <c:pt idx="456">
                  <c:v>3.7312235799999973</c:v>
                </c:pt>
                <c:pt idx="457">
                  <c:v>3.7916100599999969</c:v>
                </c:pt>
                <c:pt idx="458">
                  <c:v>3.7684933599999972</c:v>
                </c:pt>
                <c:pt idx="459">
                  <c:v>3.7670780499999972</c:v>
                </c:pt>
                <c:pt idx="460">
                  <c:v>3.7576426599999984</c:v>
                </c:pt>
                <c:pt idx="461">
                  <c:v>3.8425611399999977</c:v>
                </c:pt>
                <c:pt idx="462">
                  <c:v>3.8416175999999975</c:v>
                </c:pt>
                <c:pt idx="463">
                  <c:v>3.8468070699999974</c:v>
                </c:pt>
                <c:pt idx="464">
                  <c:v>3.8576577599999982</c:v>
                </c:pt>
                <c:pt idx="465">
                  <c:v>3.8713390699999977</c:v>
                </c:pt>
                <c:pt idx="466">
                  <c:v>3.8604883799999969</c:v>
                </c:pt>
                <c:pt idx="467">
                  <c:v>3.8760567599999978</c:v>
                </c:pt>
                <c:pt idx="468">
                  <c:v>3.9293666999999974</c:v>
                </c:pt>
                <c:pt idx="469">
                  <c:v>3.9350279299999986</c:v>
                </c:pt>
                <c:pt idx="470">
                  <c:v>3.9656929399999976</c:v>
                </c:pt>
                <c:pt idx="471">
                  <c:v>3.9850354799999974</c:v>
                </c:pt>
                <c:pt idx="472">
                  <c:v>3.9873943299999972</c:v>
                </c:pt>
                <c:pt idx="473">
                  <c:v>3.969467089999998</c:v>
                </c:pt>
                <c:pt idx="474">
                  <c:v>3.9987167899999969</c:v>
                </c:pt>
                <c:pt idx="475">
                  <c:v>4.018059329999998</c:v>
                </c:pt>
                <c:pt idx="476">
                  <c:v>3.9760718599999976</c:v>
                </c:pt>
                <c:pt idx="477">
                  <c:v>4.0430631099999976</c:v>
                </c:pt>
                <c:pt idx="478">
                  <c:v>4.0336277199999975</c:v>
                </c:pt>
                <c:pt idx="479">
                  <c:v>4.065708029999997</c:v>
                </c:pt>
                <c:pt idx="480">
                  <c:v>4.0430631099999976</c:v>
                </c:pt>
                <c:pt idx="481">
                  <c:v>4.0402324899999984</c:v>
                </c:pt>
                <c:pt idx="482">
                  <c:v>4.0614621099999981</c:v>
                </c:pt>
                <c:pt idx="483">
                  <c:v>4.0741998799999974</c:v>
                </c:pt>
                <c:pt idx="484">
                  <c:v>4.0784457999999972</c:v>
                </c:pt>
                <c:pt idx="485">
                  <c:v>4.1095825799999979</c:v>
                </c:pt>
                <c:pt idx="486">
                  <c:v>4.0671233399999975</c:v>
                </c:pt>
                <c:pt idx="487">
                  <c:v>4.1336428199999986</c:v>
                </c:pt>
                <c:pt idx="488">
                  <c:v>4.1076954999999966</c:v>
                </c:pt>
                <c:pt idx="489">
                  <c:v>4.1067519599999969</c:v>
                </c:pt>
                <c:pt idx="490">
                  <c:v>4.1369451999999978</c:v>
                </c:pt>
                <c:pt idx="491">
                  <c:v>4.2081823699999976</c:v>
                </c:pt>
                <c:pt idx="492">
                  <c:v>4.1812915199999976</c:v>
                </c:pt>
                <c:pt idx="493">
                  <c:v>4.1926139799999973</c:v>
                </c:pt>
                <c:pt idx="494">
                  <c:v>4.2020493699999975</c:v>
                </c:pt>
                <c:pt idx="495">
                  <c:v>4.2143153699999969</c:v>
                </c:pt>
                <c:pt idx="496">
                  <c:v>4.2572463799999971</c:v>
                </c:pt>
                <c:pt idx="497">
                  <c:v>4.2449803799999977</c:v>
                </c:pt>
                <c:pt idx="498">
                  <c:v>4.3412213199999972</c:v>
                </c:pt>
                <c:pt idx="499">
                  <c:v>4.2879113799999971</c:v>
                </c:pt>
                <c:pt idx="500">
                  <c:v>4.3289553199999977</c:v>
                </c:pt>
                <c:pt idx="501">
                  <c:v>4.3171610799999964</c:v>
                </c:pt>
                <c:pt idx="502">
                  <c:v>4.3440519299999973</c:v>
                </c:pt>
                <c:pt idx="503">
                  <c:v>4.3511284699999981</c:v>
                </c:pt>
                <c:pt idx="504">
                  <c:v>4.3799063999999976</c:v>
                </c:pt>
                <c:pt idx="505">
                  <c:v>4.4379340299999974</c:v>
                </c:pt>
                <c:pt idx="506">
                  <c:v>4.3813217099999973</c:v>
                </c:pt>
                <c:pt idx="507">
                  <c:v>4.3681121699999981</c:v>
                </c:pt>
                <c:pt idx="508">
                  <c:v>4.3907570999999983</c:v>
                </c:pt>
                <c:pt idx="509">
                  <c:v>4.4020795599999971</c:v>
                </c:pt>
                <c:pt idx="510">
                  <c:v>4.4289704099999971</c:v>
                </c:pt>
                <c:pt idx="511">
                  <c:v>4.4124584899999979</c:v>
                </c:pt>
                <c:pt idx="512">
                  <c:v>4.5223807399999973</c:v>
                </c:pt>
                <c:pt idx="513">
                  <c:v>4.4610507299999966</c:v>
                </c:pt>
                <c:pt idx="514">
                  <c:v>4.530400819999997</c:v>
                </c:pt>
                <c:pt idx="515">
                  <c:v>4.4808650399999976</c:v>
                </c:pt>
                <c:pt idx="516">
                  <c:v>4.5766342099999973</c:v>
                </c:pt>
                <c:pt idx="517">
                  <c:v>4.5497433599999981</c:v>
                </c:pt>
                <c:pt idx="518">
                  <c:v>4.5469127399999971</c:v>
                </c:pt>
                <c:pt idx="519">
                  <c:v>4.5492715899999983</c:v>
                </c:pt>
                <c:pt idx="520">
                  <c:v>4.5431385899999972</c:v>
                </c:pt>
                <c:pt idx="521">
                  <c:v>4.5525739699999974</c:v>
                </c:pt>
                <c:pt idx="522">
                  <c:v>4.5917308299999977</c:v>
                </c:pt>
                <c:pt idx="523">
                  <c:v>4.5969202899999972</c:v>
                </c:pt>
                <c:pt idx="524">
                  <c:v>4.6662703799999976</c:v>
                </c:pt>
                <c:pt idx="525">
                  <c:v>4.6087145199999968</c:v>
                </c:pt>
                <c:pt idx="526">
                  <c:v>4.6054121399999985</c:v>
                </c:pt>
                <c:pt idx="527">
                  <c:v>4.6568349999999974</c:v>
                </c:pt>
                <c:pt idx="528">
                  <c:v>4.6657986099999977</c:v>
                </c:pt>
                <c:pt idx="529">
                  <c:v>4.6813669999999972</c:v>
                </c:pt>
                <c:pt idx="530">
                  <c:v>4.6672139199999974</c:v>
                </c:pt>
                <c:pt idx="531">
                  <c:v>4.6969353899999966</c:v>
                </c:pt>
                <c:pt idx="532">
                  <c:v>4.7143908499999974</c:v>
                </c:pt>
                <c:pt idx="533">
                  <c:v>4.7276003899999974</c:v>
                </c:pt>
                <c:pt idx="534">
                  <c:v>4.7115602399999972</c:v>
                </c:pt>
                <c:pt idx="535">
                  <c:v>4.7507170899999975</c:v>
                </c:pt>
                <c:pt idx="536">
                  <c:v>4.7648701699999974</c:v>
                </c:pt>
                <c:pt idx="537">
                  <c:v>4.9111186599999979</c:v>
                </c:pt>
                <c:pt idx="538">
                  <c:v>4.7860997899999971</c:v>
                </c:pt>
                <c:pt idx="539">
                  <c:v>4.7908174799999976</c:v>
                </c:pt>
                <c:pt idx="540">
                  <c:v>4.8290307999999973</c:v>
                </c:pt>
                <c:pt idx="541">
                  <c:v>4.8337484899999961</c:v>
                </c:pt>
                <c:pt idx="542">
                  <c:v>4.8578087299999986</c:v>
                </c:pt>
                <c:pt idx="543">
                  <c:v>4.8780948099999968</c:v>
                </c:pt>
                <c:pt idx="544">
                  <c:v>4.8450709599999975</c:v>
                </c:pt>
                <c:pt idx="545">
                  <c:v>4.9347071299999978</c:v>
                </c:pt>
                <c:pt idx="546">
                  <c:v>4.9493319799999966</c:v>
                </c:pt>
                <c:pt idx="547">
                  <c:v>4.9309329699999971</c:v>
                </c:pt>
                <c:pt idx="548">
                  <c:v>4.9016832699999977</c:v>
                </c:pt>
                <c:pt idx="549">
                  <c:v>4.9219693599999976</c:v>
                </c:pt>
                <c:pt idx="550">
                  <c:v>4.9578238199999971</c:v>
                </c:pt>
                <c:pt idx="551">
                  <c:v>4.9842429099999972</c:v>
                </c:pt>
                <c:pt idx="552">
                  <c:v>4.9809405199999972</c:v>
                </c:pt>
                <c:pt idx="553">
                  <c:v>5.0479317599999973</c:v>
                </c:pt>
                <c:pt idx="554">
                  <c:v>4.9946218299999972</c:v>
                </c:pt>
                <c:pt idx="555">
                  <c:v>5.0408552199999974</c:v>
                </c:pt>
                <c:pt idx="556">
                  <c:v>5.0233997599999984</c:v>
                </c:pt>
                <c:pt idx="557">
                  <c:v>5.0309480699999982</c:v>
                </c:pt>
                <c:pt idx="558">
                  <c:v>5.0262303799999977</c:v>
                </c:pt>
                <c:pt idx="559">
                  <c:v>5.0276456799999982</c:v>
                </c:pt>
                <c:pt idx="560">
                  <c:v>5.0451011499999971</c:v>
                </c:pt>
                <c:pt idx="561">
                  <c:v>5.0663307699999969</c:v>
                </c:pt>
                <c:pt idx="562">
                  <c:v>5.0705766899999976</c:v>
                </c:pt>
                <c:pt idx="563">
                  <c:v>5.1536080899999979</c:v>
                </c:pt>
                <c:pt idx="564">
                  <c:v>5.116338319999997</c:v>
                </c:pt>
                <c:pt idx="565">
                  <c:v>5.1437009399999969</c:v>
                </c:pt>
                <c:pt idx="566">
                  <c:v>5.3621301299999979</c:v>
                </c:pt>
                <c:pt idx="567">
                  <c:v>5.1672893999999969</c:v>
                </c:pt>
                <c:pt idx="568">
                  <c:v>5.1658740999999981</c:v>
                </c:pt>
                <c:pt idx="569">
                  <c:v>5.1927649499999982</c:v>
                </c:pt>
                <c:pt idx="570">
                  <c:v>5.2102204099999962</c:v>
                </c:pt>
                <c:pt idx="571">
                  <c:v>5.230978259999997</c:v>
                </c:pt>
                <c:pt idx="572">
                  <c:v>5.2281476499999977</c:v>
                </c:pt>
                <c:pt idx="573">
                  <c:v>5.314953199999997</c:v>
                </c:pt>
                <c:pt idx="574">
                  <c:v>5.2753245799999986</c:v>
                </c:pt>
                <c:pt idx="575">
                  <c:v>5.3248603599999971</c:v>
                </c:pt>
                <c:pt idx="576">
                  <c:v>5.2790987299999976</c:v>
                </c:pt>
                <c:pt idx="577">
                  <c:v>5.3163685099999967</c:v>
                </c:pt>
                <c:pt idx="578">
                  <c:v>5.3541100599999973</c:v>
                </c:pt>
                <c:pt idx="579">
                  <c:v>5.3291062799999986</c:v>
                </c:pt>
                <c:pt idx="580">
                  <c:v>5.3470335199999983</c:v>
                </c:pt>
                <c:pt idx="581">
                  <c:v>5.3734525999999976</c:v>
                </c:pt>
                <c:pt idx="582">
                  <c:v>5.3876056799999974</c:v>
                </c:pt>
                <c:pt idx="583">
                  <c:v>5.3739243699999983</c:v>
                </c:pt>
                <c:pt idx="584">
                  <c:v>5.3795855999999977</c:v>
                </c:pt>
                <c:pt idx="585">
                  <c:v>5.3866621399999985</c:v>
                </c:pt>
                <c:pt idx="586">
                  <c:v>5.4517663099999973</c:v>
                </c:pt>
                <c:pt idx="587">
                  <c:v>7.6822916699999979</c:v>
                </c:pt>
                <c:pt idx="588">
                  <c:v>7.5775588799999989</c:v>
                </c:pt>
                <c:pt idx="589">
                  <c:v>7.5888813399999959</c:v>
                </c:pt>
                <c:pt idx="590">
                  <c:v>7.6200181199999983</c:v>
                </c:pt>
                <c:pt idx="591">
                  <c:v>7.7214485199999974</c:v>
                </c:pt>
                <c:pt idx="592">
                  <c:v>7.6365300399999958</c:v>
                </c:pt>
                <c:pt idx="593">
                  <c:v>7.6884246699999981</c:v>
                </c:pt>
                <c:pt idx="594">
                  <c:v>7.6591749699999978</c:v>
                </c:pt>
                <c:pt idx="595">
                  <c:v>7.6926705899999979</c:v>
                </c:pt>
                <c:pt idx="596">
                  <c:v>7.745980529999998</c:v>
                </c:pt>
                <c:pt idx="597">
                  <c:v>7.7469240699999968</c:v>
                </c:pt>
                <c:pt idx="598">
                  <c:v>7.7445652199999966</c:v>
                </c:pt>
                <c:pt idx="599">
                  <c:v>7.7233355999999977</c:v>
                </c:pt>
                <c:pt idx="600">
                  <c:v>7.7233355999999977</c:v>
                </c:pt>
                <c:pt idx="601">
                  <c:v>7.7502264499999978</c:v>
                </c:pt>
                <c:pt idx="602">
                  <c:v>7.8700558599999972</c:v>
                </c:pt>
                <c:pt idx="603">
                  <c:v>7.8455238499999984</c:v>
                </c:pt>
                <c:pt idx="604">
                  <c:v>7.9710144899999991</c:v>
                </c:pt>
                <c:pt idx="605">
                  <c:v>7.8252377699999975</c:v>
                </c:pt>
                <c:pt idx="606">
                  <c:v>7.8370320099999971</c:v>
                </c:pt>
                <c:pt idx="607">
                  <c:v>7.8653381699999967</c:v>
                </c:pt>
                <c:pt idx="608">
                  <c:v>7.8950596299999969</c:v>
                </c:pt>
                <c:pt idx="609">
                  <c:v>7.9068538699999973</c:v>
                </c:pt>
                <c:pt idx="610">
                  <c:v>7.9106280199999972</c:v>
                </c:pt>
                <c:pt idx="611">
                  <c:v>7.9125150999999967</c:v>
                </c:pt>
                <c:pt idx="612">
                  <c:v>7.9294987899999958</c:v>
                </c:pt>
                <c:pt idx="613">
                  <c:v>7.9823369599999987</c:v>
                </c:pt>
                <c:pt idx="614">
                  <c:v>7.9662967999999958</c:v>
                </c:pt>
                <c:pt idx="615">
                  <c:v>7.9795063399999977</c:v>
                </c:pt>
                <c:pt idx="616">
                  <c:v>7.9596920299999985</c:v>
                </c:pt>
                <c:pt idx="617">
                  <c:v>8.0120584299999962</c:v>
                </c:pt>
                <c:pt idx="618">
                  <c:v>8.0696142799999979</c:v>
                </c:pt>
                <c:pt idx="619">
                  <c:v>8.0497999699999969</c:v>
                </c:pt>
                <c:pt idx="620">
                  <c:v>8.0795214399999988</c:v>
                </c:pt>
                <c:pt idx="621">
                  <c:v>8.1318878299999984</c:v>
                </c:pt>
                <c:pt idx="622">
                  <c:v>8.0936745199999969</c:v>
                </c:pt>
                <c:pt idx="623">
                  <c:v>8.0993357499999981</c:v>
                </c:pt>
                <c:pt idx="624">
                  <c:v>8.1304725299999969</c:v>
                </c:pt>
                <c:pt idx="625">
                  <c:v>8.195104919999995</c:v>
                </c:pt>
                <c:pt idx="626">
                  <c:v>8.2337900099999981</c:v>
                </c:pt>
                <c:pt idx="627">
                  <c:v>8.2149192299999978</c:v>
                </c:pt>
                <c:pt idx="628">
                  <c:v>8.207370929999998</c:v>
                </c:pt>
                <c:pt idx="629">
                  <c:v>8.1738752999999971</c:v>
                </c:pt>
                <c:pt idx="630">
                  <c:v>8.2512454699999953</c:v>
                </c:pt>
                <c:pt idx="631">
                  <c:v>8.2333182399999991</c:v>
                </c:pt>
                <c:pt idx="632">
                  <c:v>8.2729468599999976</c:v>
                </c:pt>
                <c:pt idx="633">
                  <c:v>8.277664549999999</c:v>
                </c:pt>
                <c:pt idx="634">
                  <c:v>8.2894587899999976</c:v>
                </c:pt>
                <c:pt idx="635">
                  <c:v>8.2941764799999973</c:v>
                </c:pt>
                <c:pt idx="636">
                  <c:v>8.2795516299999967</c:v>
                </c:pt>
                <c:pt idx="637">
                  <c:v>8.2889870199999987</c:v>
                </c:pt>
                <c:pt idx="638">
                  <c:v>8.298422399999998</c:v>
                </c:pt>
                <c:pt idx="639">
                  <c:v>8.2998377099999967</c:v>
                </c:pt>
                <c:pt idx="640">
                  <c:v>8.3257850299999969</c:v>
                </c:pt>
                <c:pt idx="641">
                  <c:v>8.3135190199999975</c:v>
                </c:pt>
                <c:pt idx="642">
                  <c:v>8.335692179999997</c:v>
                </c:pt>
                <c:pt idx="643">
                  <c:v>8.3720184199999981</c:v>
                </c:pt>
                <c:pt idx="644">
                  <c:v>8.3597524199999977</c:v>
                </c:pt>
                <c:pt idx="645">
                  <c:v>8.3408816399999992</c:v>
                </c:pt>
                <c:pt idx="646">
                  <c:v>8.3422969499999979</c:v>
                </c:pt>
                <c:pt idx="647">
                  <c:v>8.3871150399999976</c:v>
                </c:pt>
                <c:pt idx="648">
                  <c:v>8.375792569999998</c:v>
                </c:pt>
                <c:pt idx="649">
                  <c:v>8.6390398599999969</c:v>
                </c:pt>
                <c:pt idx="650">
                  <c:v>8.4687311299999948</c:v>
                </c:pt>
                <c:pt idx="651">
                  <c:v>8.3809820399999975</c:v>
                </c:pt>
                <c:pt idx="652">
                  <c:v>8.379566729999997</c:v>
                </c:pt>
                <c:pt idx="653">
                  <c:v>8.3597524199999977</c:v>
                </c:pt>
                <c:pt idx="654">
                  <c:v>8.4475015099999968</c:v>
                </c:pt>
                <c:pt idx="655">
                  <c:v>8.7786835799999956</c:v>
                </c:pt>
                <c:pt idx="656">
                  <c:v>8.5522342999999967</c:v>
                </c:pt>
                <c:pt idx="657">
                  <c:v>8.6866885599999968</c:v>
                </c:pt>
                <c:pt idx="658">
                  <c:v>8.6357374699999969</c:v>
                </c:pt>
                <c:pt idx="659">
                  <c:v>8.5961088499999985</c:v>
                </c:pt>
                <c:pt idx="660">
                  <c:v>8.5989394599999969</c:v>
                </c:pt>
                <c:pt idx="661">
                  <c:v>8.6612130099999973</c:v>
                </c:pt>
                <c:pt idx="662">
                  <c:v>8.6145078499999954</c:v>
                </c:pt>
                <c:pt idx="663">
                  <c:v>8.6635718599999976</c:v>
                </c:pt>
                <c:pt idx="664">
                  <c:v>8.6932933299999995</c:v>
                </c:pt>
                <c:pt idx="665">
                  <c:v>8.7678328799999949</c:v>
                </c:pt>
                <c:pt idx="666">
                  <c:v>8.6560235499999951</c:v>
                </c:pt>
                <c:pt idx="667">
                  <c:v>8.6791402499999979</c:v>
                </c:pt>
                <c:pt idx="668">
                  <c:v>8.6711201699999982</c:v>
                </c:pt>
                <c:pt idx="669">
                  <c:v>8.7131076399999969</c:v>
                </c:pt>
                <c:pt idx="670">
                  <c:v>8.6998980999999969</c:v>
                </c:pt>
                <c:pt idx="671">
                  <c:v>8.689047399999998</c:v>
                </c:pt>
                <c:pt idx="672">
                  <c:v>8.7357525699999972</c:v>
                </c:pt>
                <c:pt idx="673">
                  <c:v>8.7263171799999988</c:v>
                </c:pt>
                <c:pt idx="674">
                  <c:v>8.7343372599999949</c:v>
                </c:pt>
                <c:pt idx="675">
                  <c:v>8.8249169699999985</c:v>
                </c:pt>
                <c:pt idx="676">
                  <c:v>8.9938103899999966</c:v>
                </c:pt>
                <c:pt idx="677">
                  <c:v>8.7782118099999966</c:v>
                </c:pt>
                <c:pt idx="678">
                  <c:v>8.7937801899999979</c:v>
                </c:pt>
                <c:pt idx="679">
                  <c:v>8.800856729999996</c:v>
                </c:pt>
                <c:pt idx="680">
                  <c:v>8.7975543499999969</c:v>
                </c:pt>
                <c:pt idx="681">
                  <c:v>8.7706634999999995</c:v>
                </c:pt>
                <c:pt idx="682">
                  <c:v>8.8357676599999984</c:v>
                </c:pt>
                <c:pt idx="683">
                  <c:v>8.8305781999999979</c:v>
                </c:pt>
                <c:pt idx="684">
                  <c:v>8.8419006699999976</c:v>
                </c:pt>
                <c:pt idx="685">
                  <c:v>8.8772833599999981</c:v>
                </c:pt>
                <c:pt idx="686">
                  <c:v>8.8711503599999979</c:v>
                </c:pt>
                <c:pt idx="687">
                  <c:v>8.8480336699999977</c:v>
                </c:pt>
                <c:pt idx="688">
                  <c:v>8.907948369999998</c:v>
                </c:pt>
                <c:pt idx="689">
                  <c:v>8.9320086099999951</c:v>
                </c:pt>
                <c:pt idx="690">
                  <c:v>8.9263473699999967</c:v>
                </c:pt>
                <c:pt idx="691">
                  <c:v>9.1957276599999975</c:v>
                </c:pt>
                <c:pt idx="692">
                  <c:v>8.9980563099999973</c:v>
                </c:pt>
                <c:pt idx="693">
                  <c:v>9.0409873199999975</c:v>
                </c:pt>
                <c:pt idx="694">
                  <c:v>8.9640889199999965</c:v>
                </c:pt>
                <c:pt idx="695">
                  <c:v>9.0211730099999965</c:v>
                </c:pt>
                <c:pt idx="696">
                  <c:v>9.0013586999999973</c:v>
                </c:pt>
                <c:pt idx="697">
                  <c:v>9.0457050099999972</c:v>
                </c:pt>
                <c:pt idx="698">
                  <c:v>9.0787288699999991</c:v>
                </c:pt>
                <c:pt idx="699">
                  <c:v>9.0900513299999979</c:v>
                </c:pt>
                <c:pt idx="700">
                  <c:v>9.0815594799999975</c:v>
                </c:pt>
                <c:pt idx="701">
                  <c:v>9.1933688099999973</c:v>
                </c:pt>
                <c:pt idx="702">
                  <c:v>9.1480789599999977</c:v>
                </c:pt>
                <c:pt idx="703">
                  <c:v>9.3504679999999958</c:v>
                </c:pt>
                <c:pt idx="704">
                  <c:v>9.1612884999999977</c:v>
                </c:pt>
                <c:pt idx="705">
                  <c:v>9.1924252699999975</c:v>
                </c:pt>
                <c:pt idx="706">
                  <c:v>9.2867791399999966</c:v>
                </c:pt>
                <c:pt idx="707">
                  <c:v>9.7760039299999981</c:v>
                </c:pt>
                <c:pt idx="708">
                  <c:v>9.3754717699999972</c:v>
                </c:pt>
                <c:pt idx="709">
                  <c:v>9.318387679999999</c:v>
                </c:pt>
                <c:pt idx="710">
                  <c:v>9.3297101499999986</c:v>
                </c:pt>
                <c:pt idx="711">
                  <c:v>9.2905532899999965</c:v>
                </c:pt>
                <c:pt idx="712">
                  <c:v>9.3188594499999979</c:v>
                </c:pt>
                <c:pt idx="713">
                  <c:v>9.3301819199999976</c:v>
                </c:pt>
                <c:pt idx="714">
                  <c:v>9.3136699899999975</c:v>
                </c:pt>
                <c:pt idx="715">
                  <c:v>9.5504981899999972</c:v>
                </c:pt>
                <c:pt idx="716">
                  <c:v>9.3801894599999969</c:v>
                </c:pt>
                <c:pt idx="717">
                  <c:v>9.3768870799999995</c:v>
                </c:pt>
                <c:pt idx="718">
                  <c:v>9.3872659999999968</c:v>
                </c:pt>
                <c:pt idx="719">
                  <c:v>9.372169389999998</c:v>
                </c:pt>
                <c:pt idx="720">
                  <c:v>9.4070803199999986</c:v>
                </c:pt>
                <c:pt idx="721">
                  <c:v>9.3877377699999975</c:v>
                </c:pt>
                <c:pt idx="722">
                  <c:v>9.4750150999999985</c:v>
                </c:pt>
                <c:pt idx="723">
                  <c:v>9.4750150999999985</c:v>
                </c:pt>
                <c:pt idx="724">
                  <c:v>9.5693689599999949</c:v>
                </c:pt>
                <c:pt idx="725">
                  <c:v>9.4919987899999967</c:v>
                </c:pt>
                <c:pt idx="726">
                  <c:v>9.493885869999998</c:v>
                </c:pt>
                <c:pt idx="727">
                  <c:v>9.5037930299999971</c:v>
                </c:pt>
                <c:pt idx="728">
                  <c:v>9.5387039599999977</c:v>
                </c:pt>
                <c:pt idx="729">
                  <c:v>9.5000188699999981</c:v>
                </c:pt>
                <c:pt idx="730">
                  <c:v>9.567481889999998</c:v>
                </c:pt>
                <c:pt idx="731">
                  <c:v>9.5740866599999972</c:v>
                </c:pt>
                <c:pt idx="732">
                  <c:v>9.5934291999999992</c:v>
                </c:pt>
                <c:pt idx="733">
                  <c:v>9.5504981899999972</c:v>
                </c:pt>
                <c:pt idx="734">
                  <c:v>9.6835371399999968</c:v>
                </c:pt>
                <c:pt idx="735">
                  <c:v>9.5972033499999974</c:v>
                </c:pt>
                <c:pt idx="736">
                  <c:v>9.725996379999998</c:v>
                </c:pt>
                <c:pt idx="737">
                  <c:v>9.6731582099999969</c:v>
                </c:pt>
                <c:pt idx="738">
                  <c:v>9.6703275999999985</c:v>
                </c:pt>
                <c:pt idx="739">
                  <c:v>9.6321142799999979</c:v>
                </c:pt>
                <c:pt idx="740">
                  <c:v>9.6736299799999976</c:v>
                </c:pt>
                <c:pt idx="741">
                  <c:v>9.6736299799999976</c:v>
                </c:pt>
                <c:pt idx="742">
                  <c:v>9.7075973699999967</c:v>
                </c:pt>
                <c:pt idx="743">
                  <c:v>9.7387341499999973</c:v>
                </c:pt>
                <c:pt idx="744">
                  <c:v>9.8019512399999975</c:v>
                </c:pt>
                <c:pt idx="745">
                  <c:v>9.7882699299999967</c:v>
                </c:pt>
                <c:pt idx="746">
                  <c:v>9.7382623799999966</c:v>
                </c:pt>
                <c:pt idx="747">
                  <c:v>9.8043100899999978</c:v>
                </c:pt>
                <c:pt idx="748">
                  <c:v>9.8439387099999962</c:v>
                </c:pt>
                <c:pt idx="749">
                  <c:v>9.8382774799999968</c:v>
                </c:pt>
                <c:pt idx="750">
                  <c:v>9.8387492499999976</c:v>
                </c:pt>
                <c:pt idx="751">
                  <c:v>9.8458257899999975</c:v>
                </c:pt>
                <c:pt idx="752">
                  <c:v>9.8543176299999971</c:v>
                </c:pt>
                <c:pt idx="753">
                  <c:v>9.8623377099999967</c:v>
                </c:pt>
                <c:pt idx="754">
                  <c:v>9.9642398899999964</c:v>
                </c:pt>
                <c:pt idx="755">
                  <c:v>9.978864739999997</c:v>
                </c:pt>
                <c:pt idx="756">
                  <c:v>10.152004079999998</c:v>
                </c:pt>
                <c:pt idx="757">
                  <c:v>9.9397078799999967</c:v>
                </c:pt>
                <c:pt idx="758">
                  <c:v>9.9293289599999977</c:v>
                </c:pt>
                <c:pt idx="759">
                  <c:v>10.001981429999999</c:v>
                </c:pt>
                <c:pt idx="760">
                  <c:v>9.9854695099999979</c:v>
                </c:pt>
                <c:pt idx="761">
                  <c:v>10.011416819999997</c:v>
                </c:pt>
                <c:pt idx="762">
                  <c:v>10.038307669999996</c:v>
                </c:pt>
                <c:pt idx="763">
                  <c:v>9.9925460499999978</c:v>
                </c:pt>
                <c:pt idx="764">
                  <c:v>10.001981429999999</c:v>
                </c:pt>
                <c:pt idx="765">
                  <c:v>10.074633909999998</c:v>
                </c:pt>
                <c:pt idx="766">
                  <c:v>10.061424369999997</c:v>
                </c:pt>
                <c:pt idx="767">
                  <c:v>10.060480829999998</c:v>
                </c:pt>
                <c:pt idx="768">
                  <c:v>10.088315219999998</c:v>
                </c:pt>
                <c:pt idx="769">
                  <c:v>10.298724339999998</c:v>
                </c:pt>
                <c:pt idx="770">
                  <c:v>10.130302689999997</c:v>
                </c:pt>
                <c:pt idx="771">
                  <c:v>10.151060539999996</c:v>
                </c:pt>
                <c:pt idx="772">
                  <c:v>10.188802079999997</c:v>
                </c:pt>
                <c:pt idx="773">
                  <c:v>10.171346619999998</c:v>
                </c:pt>
                <c:pt idx="774">
                  <c:v>10.204370469999995</c:v>
                </c:pt>
                <c:pt idx="775">
                  <c:v>10.322784569999998</c:v>
                </c:pt>
                <c:pt idx="776">
                  <c:v>10.227015399999997</c:v>
                </c:pt>
                <c:pt idx="777">
                  <c:v>10.242112019999999</c:v>
                </c:pt>
                <c:pt idx="778">
                  <c:v>10.239753169999997</c:v>
                </c:pt>
                <c:pt idx="779">
                  <c:v>10.233148399999997</c:v>
                </c:pt>
                <c:pt idx="780">
                  <c:v>10.258623939999998</c:v>
                </c:pt>
                <c:pt idx="781">
                  <c:v>10.266172249999997</c:v>
                </c:pt>
                <c:pt idx="782">
                  <c:v>10.277966489999997</c:v>
                </c:pt>
                <c:pt idx="783">
                  <c:v>10.316651569999996</c:v>
                </c:pt>
                <c:pt idx="784">
                  <c:v>10.342598879999997</c:v>
                </c:pt>
                <c:pt idx="785">
                  <c:v>10.371848579999996</c:v>
                </c:pt>
                <c:pt idx="786">
                  <c:v>10.302026719999997</c:v>
                </c:pt>
                <c:pt idx="787">
                  <c:v>10.376566279999997</c:v>
                </c:pt>
                <c:pt idx="788">
                  <c:v>10.371848579999996</c:v>
                </c:pt>
                <c:pt idx="789">
                  <c:v>10.367602659999998</c:v>
                </c:pt>
                <c:pt idx="790">
                  <c:v>10.419025509999997</c:v>
                </c:pt>
                <c:pt idx="791">
                  <c:v>10.440726899999998</c:v>
                </c:pt>
                <c:pt idx="792">
                  <c:v>10.481299069999995</c:v>
                </c:pt>
                <c:pt idx="793">
                  <c:v>10.492621529999996</c:v>
                </c:pt>
                <c:pt idx="794">
                  <c:v>10.624245169999995</c:v>
                </c:pt>
                <c:pt idx="795">
                  <c:v>10.564330469999998</c:v>
                </c:pt>
                <c:pt idx="796">
                  <c:v>10.553007999999997</c:v>
                </c:pt>
                <c:pt idx="797">
                  <c:v>10.638870019999997</c:v>
                </c:pt>
                <c:pt idx="798">
                  <c:v>10.545931459999997</c:v>
                </c:pt>
                <c:pt idx="799">
                  <c:v>10.530363079999997</c:v>
                </c:pt>
                <c:pt idx="800">
                  <c:v>10.520927689999997</c:v>
                </c:pt>
                <c:pt idx="801">
                  <c:v>10.571407009999998</c:v>
                </c:pt>
                <c:pt idx="802">
                  <c:v>10.543572619999997</c:v>
                </c:pt>
                <c:pt idx="803">
                  <c:v>10.644059479999997</c:v>
                </c:pt>
                <c:pt idx="804">
                  <c:v>10.626604019999998</c:v>
                </c:pt>
                <c:pt idx="805">
                  <c:v>10.686990489999998</c:v>
                </c:pt>
                <c:pt idx="806">
                  <c:v>10.679913949999998</c:v>
                </c:pt>
                <c:pt idx="807">
                  <c:v>10.737941579999998</c:v>
                </c:pt>
                <c:pt idx="808">
                  <c:v>10.741715729999997</c:v>
                </c:pt>
                <c:pt idx="809">
                  <c:v>10.739356889999998</c:v>
                </c:pt>
                <c:pt idx="810">
                  <c:v>10.734639189999996</c:v>
                </c:pt>
                <c:pt idx="811">
                  <c:v>10.784174969999997</c:v>
                </c:pt>
                <c:pt idx="812">
                  <c:v>10.746433429999996</c:v>
                </c:pt>
                <c:pt idx="813">
                  <c:v>10.795969199999995</c:v>
                </c:pt>
                <c:pt idx="814">
                  <c:v>10.789364429999997</c:v>
                </c:pt>
                <c:pt idx="815">
                  <c:v>10.895040759999997</c:v>
                </c:pt>
                <c:pt idx="816">
                  <c:v>10.801158669999996</c:v>
                </c:pt>
                <c:pt idx="817">
                  <c:v>10.920988079999997</c:v>
                </c:pt>
                <c:pt idx="818">
                  <c:v>10.914855069999998</c:v>
                </c:pt>
                <c:pt idx="819">
                  <c:v>10.941745929999998</c:v>
                </c:pt>
                <c:pt idx="820">
                  <c:v>10.910137379999997</c:v>
                </c:pt>
                <c:pt idx="821">
                  <c:v>10.903532609999997</c:v>
                </c:pt>
                <c:pt idx="822">
                  <c:v>11.003075939999997</c:v>
                </c:pt>
                <c:pt idx="823">
                  <c:v>10.905891459999998</c:v>
                </c:pt>
                <c:pt idx="824">
                  <c:v>10.934669389999998</c:v>
                </c:pt>
                <c:pt idx="825">
                  <c:v>11.021003169999997</c:v>
                </c:pt>
                <c:pt idx="826">
                  <c:v>10.995999399999997</c:v>
                </c:pt>
                <c:pt idx="827">
                  <c:v>11.002604169999998</c:v>
                </c:pt>
                <c:pt idx="828">
                  <c:v>10.976656859999997</c:v>
                </c:pt>
                <c:pt idx="829">
                  <c:v>11.079502569999997</c:v>
                </c:pt>
                <c:pt idx="830">
                  <c:v>11.006850089999997</c:v>
                </c:pt>
                <c:pt idx="831">
                  <c:v>11.151683269999998</c:v>
                </c:pt>
                <c:pt idx="832">
                  <c:v>11.100260419999998</c:v>
                </c:pt>
                <c:pt idx="833">
                  <c:v>11.102147499999997</c:v>
                </c:pt>
                <c:pt idx="834">
                  <c:v>11.145078499999997</c:v>
                </c:pt>
                <c:pt idx="835">
                  <c:v>11.122433579999997</c:v>
                </c:pt>
                <c:pt idx="836">
                  <c:v>11.192727209999997</c:v>
                </c:pt>
                <c:pt idx="837">
                  <c:v>11.172912889999996</c:v>
                </c:pt>
                <c:pt idx="838">
                  <c:v>11.200275509999997</c:v>
                </c:pt>
                <c:pt idx="839">
                  <c:v>11.190840129999998</c:v>
                </c:pt>
                <c:pt idx="840">
                  <c:v>11.265851449999998</c:v>
                </c:pt>
                <c:pt idx="841">
                  <c:v>11.209239129999998</c:v>
                </c:pt>
                <c:pt idx="842">
                  <c:v>11.309725999999998</c:v>
                </c:pt>
                <c:pt idx="843">
                  <c:v>11.305480069999996</c:v>
                </c:pt>
                <c:pt idx="844">
                  <c:v>11.264436139999997</c:v>
                </c:pt>
                <c:pt idx="845">
                  <c:v>11.320104919999995</c:v>
                </c:pt>
                <c:pt idx="846">
                  <c:v>11.312084839999997</c:v>
                </c:pt>
                <c:pt idx="847">
                  <c:v>11.511643269999997</c:v>
                </c:pt>
                <c:pt idx="848">
                  <c:v>11.414458789999998</c:v>
                </c:pt>
                <c:pt idx="849">
                  <c:v>11.441821409999998</c:v>
                </c:pt>
                <c:pt idx="850">
                  <c:v>11.618734899999996</c:v>
                </c:pt>
                <c:pt idx="851">
                  <c:v>11.44087787</c:v>
                </c:pt>
                <c:pt idx="852">
                  <c:v>11.443708489999995</c:v>
                </c:pt>
                <c:pt idx="853">
                  <c:v>11.420120019999997</c:v>
                </c:pt>
                <c:pt idx="854">
                  <c:v>11.470127569999997</c:v>
                </c:pt>
                <c:pt idx="855">
                  <c:v>11.447482639999995</c:v>
                </c:pt>
                <c:pt idx="856">
                  <c:v>11.498905499999998</c:v>
                </c:pt>
                <c:pt idx="857">
                  <c:v>11.532872889999995</c:v>
                </c:pt>
                <c:pt idx="858">
                  <c:v>11.562122589999998</c:v>
                </c:pt>
                <c:pt idx="859">
                  <c:v>11.523437499999995</c:v>
                </c:pt>
                <c:pt idx="860">
                  <c:v>11.517304499999998</c:v>
                </c:pt>
                <c:pt idx="861">
                  <c:v>11.542308269999998</c:v>
                </c:pt>
                <c:pt idx="862">
                  <c:v>11.529098729999998</c:v>
                </c:pt>
                <c:pt idx="863">
                  <c:v>11.583352209999997</c:v>
                </c:pt>
                <c:pt idx="864">
                  <c:v>11.55174366</c:v>
                </c:pt>
                <c:pt idx="865">
                  <c:v>11.649871679999999</c:v>
                </c:pt>
                <c:pt idx="866">
                  <c:v>11.791402479999997</c:v>
                </c:pt>
                <c:pt idx="867">
                  <c:v>11.672516609999997</c:v>
                </c:pt>
                <c:pt idx="868">
                  <c:v>11.639964519999998</c:v>
                </c:pt>
                <c:pt idx="869">
                  <c:v>11.702238079999997</c:v>
                </c:pt>
                <c:pt idx="870">
                  <c:v>11.711673459999997</c:v>
                </c:pt>
                <c:pt idx="871">
                  <c:v>11.72346769</c:v>
                </c:pt>
                <c:pt idx="872">
                  <c:v>11.740923159999998</c:v>
                </c:pt>
                <c:pt idx="873">
                  <c:v>11.878208029999998</c:v>
                </c:pt>
                <c:pt idx="874">
                  <c:v>11.851788949999998</c:v>
                </c:pt>
                <c:pt idx="875">
                  <c:v>12.152306009999997</c:v>
                </c:pt>
                <c:pt idx="876">
                  <c:v>11.942368659999996</c:v>
                </c:pt>
                <c:pt idx="877">
                  <c:v>11.913590729999997</c:v>
                </c:pt>
                <c:pt idx="878">
                  <c:v>11.889530499999998</c:v>
                </c:pt>
                <c:pt idx="879">
                  <c:v>11.904155349999998</c:v>
                </c:pt>
                <c:pt idx="880">
                  <c:v>11.911231889999996</c:v>
                </c:pt>
                <c:pt idx="881">
                  <c:v>11.90085296</c:v>
                </c:pt>
                <c:pt idx="882">
                  <c:v>11.878208029999998</c:v>
                </c:pt>
                <c:pt idx="883">
                  <c:v>11.928687349999997</c:v>
                </c:pt>
                <c:pt idx="884">
                  <c:v>12.021625909999997</c:v>
                </c:pt>
                <c:pt idx="885">
                  <c:v>11.997565669999998</c:v>
                </c:pt>
                <c:pt idx="886">
                  <c:v>12.013134059999997</c:v>
                </c:pt>
                <c:pt idx="887">
                  <c:v>12.122584539999998</c:v>
                </c:pt>
                <c:pt idx="888">
                  <c:v>12.030117759999998</c:v>
                </c:pt>
                <c:pt idx="889">
                  <c:v>12.057480379999999</c:v>
                </c:pt>
                <c:pt idx="890">
                  <c:v>12.113149159999997</c:v>
                </c:pt>
                <c:pt idx="891">
                  <c:v>12.109374999999996</c:v>
                </c:pt>
                <c:pt idx="892">
                  <c:v>12.306102809999997</c:v>
                </c:pt>
                <c:pt idx="893">
                  <c:v>12.137681159999996</c:v>
                </c:pt>
                <c:pt idx="894">
                  <c:v>12.112677389999996</c:v>
                </c:pt>
                <c:pt idx="895">
                  <c:v>12.172120319999996</c:v>
                </c:pt>
                <c:pt idx="896">
                  <c:v>12.299026269999997</c:v>
                </c:pt>
                <c:pt idx="897">
                  <c:v>12.171648549999997</c:v>
                </c:pt>
                <c:pt idx="898">
                  <c:v>12.207503019999999</c:v>
                </c:pt>
                <c:pt idx="899">
                  <c:v>12.386303589999997</c:v>
                </c:pt>
                <c:pt idx="900">
                  <c:v>12.225430259999998</c:v>
                </c:pt>
                <c:pt idx="901">
                  <c:v>12.243829259999996</c:v>
                </c:pt>
                <c:pt idx="902">
                  <c:v>12.292893269999997</c:v>
                </c:pt>
                <c:pt idx="903">
                  <c:v>12.293836809999995</c:v>
                </c:pt>
                <c:pt idx="904">
                  <c:v>12.263643569999999</c:v>
                </c:pt>
                <c:pt idx="905">
                  <c:v>12.314122889999995</c:v>
                </c:pt>
                <c:pt idx="906">
                  <c:v>12.388190669999997</c:v>
                </c:pt>
                <c:pt idx="907">
                  <c:v>12.364602209999997</c:v>
                </c:pt>
                <c:pt idx="908">
                  <c:v>12.375452899999997</c:v>
                </c:pt>
                <c:pt idx="909">
                  <c:v>12.327332429999998</c:v>
                </c:pt>
                <c:pt idx="910">
                  <c:v>12.346203199999998</c:v>
                </c:pt>
                <c:pt idx="911">
                  <c:v>12.373094049999997</c:v>
                </c:pt>
                <c:pt idx="912">
                  <c:v>12.453294839999998</c:v>
                </c:pt>
                <c:pt idx="913">
                  <c:v>12.450935989999998</c:v>
                </c:pt>
                <c:pt idx="914">
                  <c:v>12.395738979999999</c:v>
                </c:pt>
                <c:pt idx="915">
                  <c:v>12.462258459999997</c:v>
                </c:pt>
                <c:pt idx="916">
                  <c:v>12.46131492</c:v>
                </c:pt>
                <c:pt idx="917">
                  <c:v>12.479713919999996</c:v>
                </c:pt>
                <c:pt idx="918">
                  <c:v>12.468391459999998</c:v>
                </c:pt>
                <c:pt idx="919">
                  <c:v>12.563688859999997</c:v>
                </c:pt>
                <c:pt idx="920">
                  <c:v>12.513209539999998</c:v>
                </c:pt>
                <c:pt idx="921">
                  <c:v>12.525947309999999</c:v>
                </c:pt>
                <c:pt idx="922">
                  <c:v>12.571708939999999</c:v>
                </c:pt>
                <c:pt idx="923">
                  <c:v>12.629736569999997</c:v>
                </c:pt>
                <c:pt idx="924">
                  <c:v>12.570293629999998</c:v>
                </c:pt>
                <c:pt idx="925">
                  <c:v>12.605204559999997</c:v>
                </c:pt>
                <c:pt idx="926">
                  <c:v>12.681631189999997</c:v>
                </c:pt>
                <c:pt idx="927">
                  <c:v>12.650494419999998</c:v>
                </c:pt>
                <c:pt idx="928">
                  <c:v>12.676441729999995</c:v>
                </c:pt>
                <c:pt idx="929">
                  <c:v>12.654740339999995</c:v>
                </c:pt>
                <c:pt idx="930">
                  <c:v>12.633982489999998</c:v>
                </c:pt>
                <c:pt idx="931">
                  <c:v>12.700501959999997</c:v>
                </c:pt>
                <c:pt idx="932">
                  <c:v>12.662760419999996</c:v>
                </c:pt>
                <c:pt idx="933">
                  <c:v>12.690123039999998</c:v>
                </c:pt>
                <c:pt idx="934">
                  <c:v>12.770795589999997</c:v>
                </c:pt>
                <c:pt idx="935">
                  <c:v>12.759473129999998</c:v>
                </c:pt>
                <c:pt idx="936">
                  <c:v>12.746735359999997</c:v>
                </c:pt>
                <c:pt idx="937">
                  <c:v>12.755227209999997</c:v>
                </c:pt>
                <c:pt idx="938">
                  <c:v>12.777872129999999</c:v>
                </c:pt>
                <c:pt idx="939">
                  <c:v>12.764190819999996</c:v>
                </c:pt>
                <c:pt idx="940">
                  <c:v>12.780230979999999</c:v>
                </c:pt>
                <c:pt idx="941">
                  <c:v>12.812783059999999</c:v>
                </c:pt>
                <c:pt idx="942">
                  <c:v>12.830710299999998</c:v>
                </c:pt>
                <c:pt idx="943">
                  <c:v>13.012341489999999</c:v>
                </c:pt>
                <c:pt idx="944">
                  <c:v>12.899116849999997</c:v>
                </c:pt>
                <c:pt idx="945">
                  <c:v>12.929781859999995</c:v>
                </c:pt>
                <c:pt idx="946">
                  <c:v>12.898645079999996</c:v>
                </c:pt>
                <c:pt idx="947">
                  <c:v>13.024135719999997</c:v>
                </c:pt>
                <c:pt idx="948">
                  <c:v>12.965636319999998</c:v>
                </c:pt>
                <c:pt idx="949">
                  <c:v>12.967051629999998</c:v>
                </c:pt>
                <c:pt idx="950">
                  <c:v>13.096788199999995</c:v>
                </c:pt>
                <c:pt idx="951">
                  <c:v>13.063292569999998</c:v>
                </c:pt>
                <c:pt idx="952">
                  <c:v>13.009982639999999</c:v>
                </c:pt>
                <c:pt idx="953">
                  <c:v>13.005264949999997</c:v>
                </c:pt>
                <c:pt idx="954">
                  <c:v>13.01186972</c:v>
                </c:pt>
                <c:pt idx="955">
                  <c:v>13.055744259999996</c:v>
                </c:pt>
                <c:pt idx="956">
                  <c:v>13.051026569999996</c:v>
                </c:pt>
                <c:pt idx="957">
                  <c:v>13.10952597</c:v>
                </c:pt>
                <c:pt idx="958">
                  <c:v>13.083578649999996</c:v>
                </c:pt>
                <c:pt idx="959">
                  <c:v>13.137360359999997</c:v>
                </c:pt>
                <c:pt idx="960">
                  <c:v>13.168968899999998</c:v>
                </c:pt>
                <c:pt idx="961">
                  <c:v>13.160948819999996</c:v>
                </c:pt>
                <c:pt idx="962">
                  <c:v>13.134057969999995</c:v>
                </c:pt>
                <c:pt idx="963">
                  <c:v>13.184537289999998</c:v>
                </c:pt>
                <c:pt idx="964">
                  <c:v>13.164722979999999</c:v>
                </c:pt>
                <c:pt idx="965">
                  <c:v>13.189726749999997</c:v>
                </c:pt>
                <c:pt idx="966">
                  <c:v>13.241149609999997</c:v>
                </c:pt>
                <c:pt idx="967">
                  <c:v>13.309084389999997</c:v>
                </c:pt>
                <c:pt idx="968">
                  <c:v>13.239262529999998</c:v>
                </c:pt>
                <c:pt idx="969">
                  <c:v>13.326539859999995</c:v>
                </c:pt>
                <c:pt idx="970">
                  <c:v>13.365224939999997</c:v>
                </c:pt>
                <c:pt idx="971">
                  <c:v>13.283137079999996</c:v>
                </c:pt>
                <c:pt idx="972">
                  <c:v>13.338334089999998</c:v>
                </c:pt>
                <c:pt idx="973">
                  <c:v>13.332672859999997</c:v>
                </c:pt>
                <c:pt idx="974">
                  <c:v>13.323709239999998</c:v>
                </c:pt>
                <c:pt idx="975">
                  <c:v>13.461937649999998</c:v>
                </c:pt>
                <c:pt idx="976">
                  <c:v>13.413345409999996</c:v>
                </c:pt>
                <c:pt idx="977">
                  <c:v>13.403910029999997</c:v>
                </c:pt>
                <c:pt idx="978">
                  <c:v>13.469485959999997</c:v>
                </c:pt>
                <c:pt idx="979">
                  <c:v>13.451086959999998</c:v>
                </c:pt>
                <c:pt idx="980">
                  <c:v>13.594976599999997</c:v>
                </c:pt>
                <c:pt idx="981">
                  <c:v>13.487413199999999</c:v>
                </c:pt>
                <c:pt idx="982">
                  <c:v>13.458635269999997</c:v>
                </c:pt>
                <c:pt idx="983">
                  <c:v>13.583654139999995</c:v>
                </c:pt>
                <c:pt idx="984">
                  <c:v>13.559122129999999</c:v>
                </c:pt>
                <c:pt idx="985">
                  <c:v>13.537420739999998</c:v>
                </c:pt>
                <c:pt idx="986">
                  <c:v>13.599694289999995</c:v>
                </c:pt>
                <c:pt idx="987">
                  <c:v>13.644984149999997</c:v>
                </c:pt>
                <c:pt idx="988">
                  <c:v>13.741225089999995</c:v>
                </c:pt>
                <c:pt idx="989">
                  <c:v>13.634133459999997</c:v>
                </c:pt>
                <c:pt idx="990">
                  <c:v>13.66951615</c:v>
                </c:pt>
                <c:pt idx="991">
                  <c:v>13.675649159999997</c:v>
                </c:pt>
                <c:pt idx="992">
                  <c:v>13.695935239999995</c:v>
                </c:pt>
                <c:pt idx="993">
                  <c:v>13.718580159999997</c:v>
                </c:pt>
                <c:pt idx="994">
                  <c:v>13.763870019999997</c:v>
                </c:pt>
                <c:pt idx="995">
                  <c:v>13.787458489999995</c:v>
                </c:pt>
                <c:pt idx="996">
                  <c:v>13.851619109999996</c:v>
                </c:pt>
                <c:pt idx="997">
                  <c:v>13.774720709999997</c:v>
                </c:pt>
                <c:pt idx="998">
                  <c:v>13.813877569999997</c:v>
                </c:pt>
                <c:pt idx="999">
                  <c:v>13.79076087</c:v>
                </c:pt>
                <c:pt idx="1000">
                  <c:v>13.836050729999997</c:v>
                </c:pt>
                <c:pt idx="1001">
                  <c:v>13.850675579999997</c:v>
                </c:pt>
                <c:pt idx="1002">
                  <c:v>13.916251509999997</c:v>
                </c:pt>
                <c:pt idx="1003">
                  <c:v>13.962956669999999</c:v>
                </c:pt>
                <c:pt idx="1004">
                  <c:v>13.928989279999998</c:v>
                </c:pt>
                <c:pt idx="1005">
                  <c:v>13.974750909999997</c:v>
                </c:pt>
                <c:pt idx="1006">
                  <c:v>14.042213919999996</c:v>
                </c:pt>
                <c:pt idx="1007">
                  <c:v>13.978053289999998</c:v>
                </c:pt>
                <c:pt idx="1008">
                  <c:v>13.981827449999997</c:v>
                </c:pt>
                <c:pt idx="1009">
                  <c:v>13.973807369999996</c:v>
                </c:pt>
                <c:pt idx="1010">
                  <c:v>13.982770989999995</c:v>
                </c:pt>
                <c:pt idx="1011">
                  <c:v>14.157797399999996</c:v>
                </c:pt>
                <c:pt idx="1012">
                  <c:v>13.991262829999995</c:v>
                </c:pt>
                <c:pt idx="1013">
                  <c:v>13.992678139999997</c:v>
                </c:pt>
                <c:pt idx="1014">
                  <c:v>13.973807369999996</c:v>
                </c:pt>
                <c:pt idx="1015">
                  <c:v>14.030891459999998</c:v>
                </c:pt>
                <c:pt idx="1016">
                  <c:v>14.057310539999998</c:v>
                </c:pt>
                <c:pt idx="1017">
                  <c:v>14.072878929999996</c:v>
                </c:pt>
                <c:pt idx="1018">
                  <c:v>14.12147117</c:v>
                </c:pt>
                <c:pt idx="1019">
                  <c:v>14.218183879999998</c:v>
                </c:pt>
                <c:pt idx="1020">
                  <c:v>14.195538949999998</c:v>
                </c:pt>
                <c:pt idx="1021">
                  <c:v>14.187518869999998</c:v>
                </c:pt>
                <c:pt idx="1022">
                  <c:v>14.271493809999999</c:v>
                </c:pt>
                <c:pt idx="1023">
                  <c:v>14.21912742</c:v>
                </c:pt>
                <c:pt idx="1024">
                  <c:v>14.236582879999995</c:v>
                </c:pt>
                <c:pt idx="1025">
                  <c:v>14.176196409999998</c:v>
                </c:pt>
                <c:pt idx="1026">
                  <c:v>14.231865189999999</c:v>
                </c:pt>
                <c:pt idx="1027">
                  <c:v>14.269606729999998</c:v>
                </c:pt>
                <c:pt idx="1028">
                  <c:v>14.240357039999999</c:v>
                </c:pt>
                <c:pt idx="1029">
                  <c:v>14.254510119999997</c:v>
                </c:pt>
                <c:pt idx="1030">
                  <c:v>14.254510119999997</c:v>
                </c:pt>
                <c:pt idx="1031">
                  <c:v>14.255925419999995</c:v>
                </c:pt>
                <c:pt idx="1032">
                  <c:v>14.295554049999998</c:v>
                </c:pt>
                <c:pt idx="1033">
                  <c:v>14.416326989999998</c:v>
                </c:pt>
                <c:pt idx="1034">
                  <c:v>14.528608089999997</c:v>
                </c:pt>
                <c:pt idx="1035">
                  <c:v>15.203238229999998</c:v>
                </c:pt>
                <c:pt idx="1036">
                  <c:v>14.432367149999997</c:v>
                </c:pt>
                <c:pt idx="1037">
                  <c:v>14.496527779999999</c:v>
                </c:pt>
                <c:pt idx="1038">
                  <c:v>14.599845259999997</c:v>
                </c:pt>
                <c:pt idx="1039">
                  <c:v>14.531910479999995</c:v>
                </c:pt>
                <c:pt idx="1040">
                  <c:v>14.570123789999997</c:v>
                </c:pt>
                <c:pt idx="1041">
                  <c:v>14.599373489999998</c:v>
                </c:pt>
                <c:pt idx="1042">
                  <c:v>14.541817629999995</c:v>
                </c:pt>
                <c:pt idx="1043">
                  <c:v>14.698916819999997</c:v>
                </c:pt>
                <c:pt idx="1044">
                  <c:v>14.576256789999997</c:v>
                </c:pt>
                <c:pt idx="1045">
                  <c:v>14.720146439999999</c:v>
                </c:pt>
                <c:pt idx="1046">
                  <c:v>14.761662139999995</c:v>
                </c:pt>
                <c:pt idx="1047">
                  <c:v>14.740904289999998</c:v>
                </c:pt>
                <c:pt idx="1048">
                  <c:v>14.703634509999999</c:v>
                </c:pt>
                <c:pt idx="1049">
                  <c:v>14.731468899999998</c:v>
                </c:pt>
                <c:pt idx="1050">
                  <c:v>14.731468899999998</c:v>
                </c:pt>
                <c:pt idx="1051">
                  <c:v>14.719674669999996</c:v>
                </c:pt>
                <c:pt idx="1052">
                  <c:v>14.764492759999998</c:v>
                </c:pt>
                <c:pt idx="1053">
                  <c:v>14.758831519999996</c:v>
                </c:pt>
                <c:pt idx="1054">
                  <c:v>14.941878019999999</c:v>
                </c:pt>
                <c:pt idx="1055">
                  <c:v>14.742791369999997</c:v>
                </c:pt>
                <c:pt idx="1056">
                  <c:v>14.816387379999995</c:v>
                </c:pt>
                <c:pt idx="1057">
                  <c:v>14.792327149999998</c:v>
                </c:pt>
                <c:pt idx="1058">
                  <c:v>14.76779514</c:v>
                </c:pt>
                <c:pt idx="1059">
                  <c:v>14.806951989999995</c:v>
                </c:pt>
                <c:pt idx="1060">
                  <c:v>14.832899309999997</c:v>
                </c:pt>
                <c:pt idx="1061">
                  <c:v>14.794685989999994</c:v>
                </c:pt>
                <c:pt idx="1062">
                  <c:v>14.845165309999997</c:v>
                </c:pt>
                <c:pt idx="1063">
                  <c:v>14.832899309999997</c:v>
                </c:pt>
                <c:pt idx="1064">
                  <c:v>14.856959539999998</c:v>
                </c:pt>
                <c:pt idx="1065">
                  <c:v>15.127283359999996</c:v>
                </c:pt>
                <c:pt idx="1066">
                  <c:v>14.967825329999998</c:v>
                </c:pt>
                <c:pt idx="1067">
                  <c:v>14.941406249999996</c:v>
                </c:pt>
                <c:pt idx="1068">
                  <c:v>15.013586959999994</c:v>
                </c:pt>
                <c:pt idx="1069">
                  <c:v>15.065953349999994</c:v>
                </c:pt>
                <c:pt idx="1070">
                  <c:v>15.044251959999999</c:v>
                </c:pt>
                <c:pt idx="1071">
                  <c:v>15.084824129999996</c:v>
                </c:pt>
                <c:pt idx="1072">
                  <c:v>15.062179199999997</c:v>
                </c:pt>
                <c:pt idx="1073">
                  <c:v>15.063594509999998</c:v>
                </c:pt>
                <c:pt idx="1074">
                  <c:v>15.136718749999996</c:v>
                </c:pt>
                <c:pt idx="1075">
                  <c:v>15.122093899999998</c:v>
                </c:pt>
                <c:pt idx="1076">
                  <c:v>15.265040009999996</c:v>
                </c:pt>
                <c:pt idx="1077">
                  <c:v>15.113602049999999</c:v>
                </c:pt>
                <c:pt idx="1078">
                  <c:v>15.180593299999995</c:v>
                </c:pt>
                <c:pt idx="1079">
                  <c:v>15.206540609999998</c:v>
                </c:pt>
                <c:pt idx="1080">
                  <c:v>15.217863079999999</c:v>
                </c:pt>
                <c:pt idx="1081">
                  <c:v>15.278721319999997</c:v>
                </c:pt>
                <c:pt idx="1082">
                  <c:v>15.209371229999997</c:v>
                </c:pt>
                <c:pt idx="1083">
                  <c:v>15.233431459999997</c:v>
                </c:pt>
                <c:pt idx="1084">
                  <c:v>15.250415159999998</c:v>
                </c:pt>
                <c:pt idx="1085">
                  <c:v>15.295233239999998</c:v>
                </c:pt>
                <c:pt idx="1086">
                  <c:v>15.323067629999997</c:v>
                </c:pt>
                <c:pt idx="1087">
                  <c:v>15.321652329999996</c:v>
                </c:pt>
                <c:pt idx="1088">
                  <c:v>15.331559479999997</c:v>
                </c:pt>
                <c:pt idx="1089">
                  <c:v>15.425441579999996</c:v>
                </c:pt>
                <c:pt idx="1090">
                  <c:v>15.411760269999997</c:v>
                </c:pt>
                <c:pt idx="1091">
                  <c:v>15.397607189999995</c:v>
                </c:pt>
                <c:pt idx="1092">
                  <c:v>15.532533209999999</c:v>
                </c:pt>
                <c:pt idx="1093">
                  <c:v>15.453747739999999</c:v>
                </c:pt>
                <c:pt idx="1094">
                  <c:v>15.436764039999998</c:v>
                </c:pt>
                <c:pt idx="1095">
                  <c:v>15.431102809999997</c:v>
                </c:pt>
                <c:pt idx="1096">
                  <c:v>15.505642359999996</c:v>
                </c:pt>
                <c:pt idx="1097">
                  <c:v>15.477807969999999</c:v>
                </c:pt>
                <c:pt idx="1098">
                  <c:v>15.524041369999997</c:v>
                </c:pt>
                <c:pt idx="1099">
                  <c:v>15.551875759999994</c:v>
                </c:pt>
                <c:pt idx="1100">
                  <c:v>15.540081519999996</c:v>
                </c:pt>
                <c:pt idx="1101">
                  <c:v>15.607072769999997</c:v>
                </c:pt>
                <c:pt idx="1102">
                  <c:v>15.827860809999999</c:v>
                </c:pt>
                <c:pt idx="1103">
                  <c:v>15.631132999999997</c:v>
                </c:pt>
                <c:pt idx="1104">
                  <c:v>15.627830619999997</c:v>
                </c:pt>
                <c:pt idx="1105">
                  <c:v>15.630189459999999</c:v>
                </c:pt>
                <c:pt idx="1106">
                  <c:v>15.674064009999997</c:v>
                </c:pt>
                <c:pt idx="1107">
                  <c:v>15.759454259999996</c:v>
                </c:pt>
                <c:pt idx="1108">
                  <c:v>15.638681309999997</c:v>
                </c:pt>
                <c:pt idx="1109">
                  <c:v>15.686801779999998</c:v>
                </c:pt>
                <c:pt idx="1110">
                  <c:v>15.678781699999996</c:v>
                </c:pt>
                <c:pt idx="1111">
                  <c:v>15.778325029999996</c:v>
                </c:pt>
                <c:pt idx="1112">
                  <c:v>15.785401569999996</c:v>
                </c:pt>
                <c:pt idx="1113">
                  <c:v>15.785401569999996</c:v>
                </c:pt>
                <c:pt idx="1114">
                  <c:v>15.763228409999996</c:v>
                </c:pt>
                <c:pt idx="1115">
                  <c:v>15.749075329999998</c:v>
                </c:pt>
                <c:pt idx="1116">
                  <c:v>15.786345109999997</c:v>
                </c:pt>
                <c:pt idx="1117">
                  <c:v>15.820312499999996</c:v>
                </c:pt>
                <c:pt idx="1118">
                  <c:v>16.004302539999994</c:v>
                </c:pt>
                <c:pt idx="1119">
                  <c:v>15.865130589999998</c:v>
                </c:pt>
                <c:pt idx="1120">
                  <c:v>15.862771739999998</c:v>
                </c:pt>
                <c:pt idx="1121">
                  <c:v>15.865130589999998</c:v>
                </c:pt>
                <c:pt idx="1122">
                  <c:v>15.903815669999998</c:v>
                </c:pt>
                <c:pt idx="1123">
                  <c:v>15.912307519999997</c:v>
                </c:pt>
                <c:pt idx="1124">
                  <c:v>15.950992599999998</c:v>
                </c:pt>
                <c:pt idx="1125">
                  <c:v>15.972222219999995</c:v>
                </c:pt>
                <c:pt idx="1126">
                  <c:v>15.994867149999997</c:v>
                </c:pt>
                <c:pt idx="1127">
                  <c:v>16.018455619999997</c:v>
                </c:pt>
                <c:pt idx="1128">
                  <c:v>16.011850849999998</c:v>
                </c:pt>
                <c:pt idx="1129">
                  <c:v>16.059027779999997</c:v>
                </c:pt>
                <c:pt idx="1130">
                  <c:v>16.008076689999999</c:v>
                </c:pt>
                <c:pt idx="1131">
                  <c:v>16.193010269999995</c:v>
                </c:pt>
                <c:pt idx="1132">
                  <c:v>16.084031549999995</c:v>
                </c:pt>
                <c:pt idx="1133">
                  <c:v>16.058556009999997</c:v>
                </c:pt>
                <c:pt idx="1134">
                  <c:v>16.128377869999998</c:v>
                </c:pt>
                <c:pt idx="1135">
                  <c:v>16.123660179999995</c:v>
                </c:pt>
                <c:pt idx="1136">
                  <c:v>16.165647649999997</c:v>
                </c:pt>
                <c:pt idx="1137">
                  <c:v>16.330766909999998</c:v>
                </c:pt>
                <c:pt idx="1138">
                  <c:v>16.193953809999996</c:v>
                </c:pt>
                <c:pt idx="1139">
                  <c:v>16.173667719999997</c:v>
                </c:pt>
                <c:pt idx="1140">
                  <c:v>16.193482039999996</c:v>
                </c:pt>
                <c:pt idx="1141">
                  <c:v>16.190179649999994</c:v>
                </c:pt>
                <c:pt idx="1142">
                  <c:v>16.269908669999996</c:v>
                </c:pt>
                <c:pt idx="1143">
                  <c:v>16.361431919999998</c:v>
                </c:pt>
                <c:pt idx="1144">
                  <c:v>16.235941279999995</c:v>
                </c:pt>
                <c:pt idx="1145">
                  <c:v>16.228864739999999</c:v>
                </c:pt>
                <c:pt idx="1146">
                  <c:v>16.289722980000001</c:v>
                </c:pt>
                <c:pt idx="1147">
                  <c:v>16.33218222</c:v>
                </c:pt>
                <c:pt idx="1148">
                  <c:v>16.324162139999995</c:v>
                </c:pt>
                <c:pt idx="1149">
                  <c:v>16.347278839999994</c:v>
                </c:pt>
                <c:pt idx="1150">
                  <c:v>16.357657759999995</c:v>
                </c:pt>
                <c:pt idx="1151">
                  <c:v>16.383133300000001</c:v>
                </c:pt>
                <c:pt idx="1152">
                  <c:v>16.375584999999994</c:v>
                </c:pt>
                <c:pt idx="1153">
                  <c:v>16.654400669999998</c:v>
                </c:pt>
                <c:pt idx="1154">
                  <c:v>16.415213619999999</c:v>
                </c:pt>
                <c:pt idx="1155">
                  <c:v>16.419459539999995</c:v>
                </c:pt>
                <c:pt idx="1156">
                  <c:v>16.45106809</c:v>
                </c:pt>
                <c:pt idx="1157">
                  <c:v>16.43691501</c:v>
                </c:pt>
                <c:pt idx="1158">
                  <c:v>16.455785779999996</c:v>
                </c:pt>
                <c:pt idx="1159">
                  <c:v>16.500132099999995</c:v>
                </c:pt>
                <c:pt idx="1160">
                  <c:v>16.471825939999999</c:v>
                </c:pt>
                <c:pt idx="1161">
                  <c:v>16.52513587</c:v>
                </c:pt>
                <c:pt idx="1162">
                  <c:v>16.538345409999998</c:v>
                </c:pt>
                <c:pt idx="1163">
                  <c:v>16.554857339999995</c:v>
                </c:pt>
                <c:pt idx="1164">
                  <c:v>16.566179799999997</c:v>
                </c:pt>
                <c:pt idx="1165">
                  <c:v>16.624679199999999</c:v>
                </c:pt>
                <c:pt idx="1166">
                  <c:v>16.566179799999997</c:v>
                </c:pt>
                <c:pt idx="1167">
                  <c:v>16.883680559999995</c:v>
                </c:pt>
                <c:pt idx="1168">
                  <c:v>16.608639039999996</c:v>
                </c:pt>
                <c:pt idx="1169">
                  <c:v>16.634114579999999</c:v>
                </c:pt>
                <c:pt idx="1170">
                  <c:v>16.690255130000001</c:v>
                </c:pt>
                <c:pt idx="1171">
                  <c:v>16.67044082</c:v>
                </c:pt>
                <c:pt idx="1172">
                  <c:v>16.712900059999996</c:v>
                </c:pt>
                <c:pt idx="1173">
                  <c:v>16.726109599999994</c:v>
                </c:pt>
                <c:pt idx="1174">
                  <c:v>16.701105829999999</c:v>
                </c:pt>
                <c:pt idx="1175">
                  <c:v>16.793572619999996</c:v>
                </c:pt>
                <c:pt idx="1176">
                  <c:v>16.748754529999999</c:v>
                </c:pt>
              </c:numCache>
            </c:numRef>
          </c:yVal>
          <c:smooth val="0"/>
        </c:ser>
        <c:dLbls>
          <c:showLegendKey val="0"/>
          <c:showVal val="0"/>
          <c:showCatName val="0"/>
          <c:showSerName val="0"/>
          <c:showPercent val="0"/>
          <c:showBubbleSize val="0"/>
        </c:dLbls>
        <c:axId val="135808512"/>
        <c:axId val="135810048"/>
      </c:scatterChart>
      <c:valAx>
        <c:axId val="135808512"/>
        <c:scaling>
          <c:orientation val="minMax"/>
          <c:max val="14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35810048"/>
        <c:crosses val="autoZero"/>
        <c:crossBetween val="midCat"/>
      </c:valAx>
      <c:valAx>
        <c:axId val="1358100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35808512"/>
        <c:crosses val="autoZero"/>
        <c:crossBetween val="midCat"/>
      </c:valAx>
      <c:spPr>
        <a:noFill/>
        <a:ln>
          <a:noFill/>
        </a:ln>
        <a:effectLst/>
      </c:spPr>
    </c:plotArea>
    <c:legend>
      <c:legendPos val="b"/>
      <c:legendEntry>
        <c:idx val="4"/>
        <c:delete val="1"/>
      </c:legendEntry>
      <c:legendEntry>
        <c:idx val="5"/>
        <c:delete val="1"/>
      </c:legendEntry>
      <c:legendEntry>
        <c:idx val="6"/>
        <c:delete val="1"/>
      </c:legendEntry>
      <c:legendEntry>
        <c:idx val="7"/>
        <c:delete val="1"/>
      </c:legendEntry>
      <c:legendEntry>
        <c:idx val="8"/>
        <c:delete val="1"/>
      </c:legendEntry>
      <c:layout>
        <c:manualLayout>
          <c:xMode val="edge"/>
          <c:yMode val="edge"/>
          <c:x val="8.1699252063111058E-2"/>
          <c:y val="3.190354324442591E-2"/>
          <c:w val="0.66031977207792381"/>
          <c:h val="0.18318146831275847"/>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39129483814523"/>
          <c:y val="5.1400554097404488E-2"/>
          <c:w val="0.82667869641294844"/>
          <c:h val="0.8216087051618548"/>
        </c:manualLayout>
      </c:layout>
      <c:barChart>
        <c:barDir val="col"/>
        <c:grouping val="clustered"/>
        <c:varyColors val="0"/>
        <c:ser>
          <c:idx val="0"/>
          <c:order val="0"/>
          <c:tx>
            <c:v>Dispersant X</c:v>
          </c:tx>
          <c:spPr>
            <a:solidFill>
              <a:schemeClr val="tx1"/>
            </a:solidFill>
            <a:ln>
              <a:noFill/>
            </a:ln>
          </c:spPr>
          <c:invertIfNegative val="0"/>
          <c:val>
            <c:numRef>
              <c:f>Sheet1!$H$110</c:f>
              <c:numCache>
                <c:formatCode>General</c:formatCode>
                <c:ptCount val="1"/>
                <c:pt idx="0">
                  <c:v>0.94164769267502069</c:v>
                </c:pt>
              </c:numCache>
            </c:numRef>
          </c:val>
        </c:ser>
        <c:ser>
          <c:idx val="4"/>
          <c:order val="1"/>
          <c:tx>
            <c:v>Dispersant X </c:v>
          </c:tx>
          <c:spPr>
            <a:solidFill>
              <a:schemeClr val="bg1"/>
            </a:solidFill>
            <a:ln>
              <a:solidFill>
                <a:schemeClr val="tx1"/>
              </a:solidFill>
            </a:ln>
          </c:spPr>
          <c:invertIfNegative val="0"/>
          <c:val>
            <c:numRef>
              <c:f>Sheet1!$I$110</c:f>
              <c:numCache>
                <c:formatCode>General</c:formatCode>
                <c:ptCount val="1"/>
                <c:pt idx="0">
                  <c:v>1</c:v>
                </c:pt>
              </c:numCache>
            </c:numRef>
          </c:val>
        </c:ser>
        <c:ser>
          <c:idx val="8"/>
          <c:order val="2"/>
          <c:invertIfNegative val="0"/>
          <c:val>
            <c:numRef>
              <c:f>Sheet1!$J$110</c:f>
              <c:numCache>
                <c:formatCode>General</c:formatCode>
                <c:ptCount val="1"/>
                <c:pt idx="0">
                  <c:v>0</c:v>
                </c:pt>
              </c:numCache>
            </c:numRef>
          </c:val>
        </c:ser>
        <c:ser>
          <c:idx val="1"/>
          <c:order val="3"/>
          <c:tx>
            <c:v>Dispersant Y</c:v>
          </c:tx>
          <c:spPr>
            <a:solidFill>
              <a:schemeClr val="tx1"/>
            </a:solidFill>
            <a:ln>
              <a:solidFill>
                <a:schemeClr val="tx1"/>
              </a:solidFill>
            </a:ln>
          </c:spPr>
          <c:invertIfNegative val="0"/>
          <c:val>
            <c:numRef>
              <c:f>Sheet1!$H$111</c:f>
              <c:numCache>
                <c:formatCode>General</c:formatCode>
                <c:ptCount val="1"/>
                <c:pt idx="0">
                  <c:v>0.41499823389979446</c:v>
                </c:pt>
              </c:numCache>
            </c:numRef>
          </c:val>
        </c:ser>
        <c:ser>
          <c:idx val="5"/>
          <c:order val="4"/>
          <c:tx>
            <c:v>Y</c:v>
          </c:tx>
          <c:spPr>
            <a:solidFill>
              <a:schemeClr val="bg1"/>
            </a:solidFill>
            <a:ln>
              <a:solidFill>
                <a:schemeClr val="tx1"/>
              </a:solidFill>
            </a:ln>
          </c:spPr>
          <c:invertIfNegative val="0"/>
          <c:val>
            <c:numRef>
              <c:f>Sheet1!$I$111</c:f>
              <c:numCache>
                <c:formatCode>General</c:formatCode>
                <c:ptCount val="1"/>
                <c:pt idx="0">
                  <c:v>0.32499999999999996</c:v>
                </c:pt>
              </c:numCache>
            </c:numRef>
          </c:val>
        </c:ser>
        <c:ser>
          <c:idx val="9"/>
          <c:order val="5"/>
          <c:invertIfNegative val="0"/>
          <c:val>
            <c:numRef>
              <c:f>Sheet1!$J$110</c:f>
              <c:numCache>
                <c:formatCode>General</c:formatCode>
                <c:ptCount val="1"/>
                <c:pt idx="0">
                  <c:v>0</c:v>
                </c:pt>
              </c:numCache>
            </c:numRef>
          </c:val>
        </c:ser>
        <c:ser>
          <c:idx val="2"/>
          <c:order val="6"/>
          <c:tx>
            <c:v>Octylphenol</c:v>
          </c:tx>
          <c:spPr>
            <a:solidFill>
              <a:schemeClr val="tx1"/>
            </a:solidFill>
          </c:spPr>
          <c:invertIfNegative val="0"/>
          <c:val>
            <c:numRef>
              <c:f>Sheet1!$H$113</c:f>
              <c:numCache>
                <c:formatCode>General</c:formatCode>
                <c:ptCount val="1"/>
                <c:pt idx="0">
                  <c:v>1</c:v>
                </c:pt>
              </c:numCache>
            </c:numRef>
          </c:val>
        </c:ser>
        <c:ser>
          <c:idx val="7"/>
          <c:order val="7"/>
          <c:tx>
            <c:v>C8</c:v>
          </c:tx>
          <c:spPr>
            <a:solidFill>
              <a:schemeClr val="bg1"/>
            </a:solidFill>
            <a:ln>
              <a:solidFill>
                <a:schemeClr val="tx1"/>
              </a:solidFill>
            </a:ln>
          </c:spPr>
          <c:invertIfNegative val="0"/>
          <c:val>
            <c:numRef>
              <c:f>Sheet1!$I$113</c:f>
              <c:numCache>
                <c:formatCode>General</c:formatCode>
                <c:ptCount val="1"/>
                <c:pt idx="0">
                  <c:v>0.90416666666666667</c:v>
                </c:pt>
              </c:numCache>
            </c:numRef>
          </c:val>
        </c:ser>
        <c:ser>
          <c:idx val="10"/>
          <c:order val="8"/>
          <c:invertIfNegative val="0"/>
          <c:val>
            <c:numRef>
              <c:f>Sheet1!$J$110</c:f>
              <c:numCache>
                <c:formatCode>General</c:formatCode>
                <c:ptCount val="1"/>
                <c:pt idx="0">
                  <c:v>0</c:v>
                </c:pt>
              </c:numCache>
            </c:numRef>
          </c:val>
        </c:ser>
        <c:ser>
          <c:idx val="3"/>
          <c:order val="9"/>
          <c:tx>
            <c:v>No dispersant</c:v>
          </c:tx>
          <c:spPr>
            <a:solidFill>
              <a:schemeClr val="tx1"/>
            </a:solidFill>
          </c:spPr>
          <c:invertIfNegative val="0"/>
          <c:val>
            <c:numRef>
              <c:f>Sheet1!$H$112</c:f>
              <c:numCache>
                <c:formatCode>General</c:formatCode>
                <c:ptCount val="1"/>
                <c:pt idx="0">
                  <c:v>0.47156736948296873</c:v>
                </c:pt>
              </c:numCache>
            </c:numRef>
          </c:val>
        </c:ser>
        <c:ser>
          <c:idx val="6"/>
          <c:order val="10"/>
          <c:tx>
            <c:v>no</c:v>
          </c:tx>
          <c:spPr>
            <a:solidFill>
              <a:schemeClr val="bg1"/>
            </a:solidFill>
            <a:ln>
              <a:solidFill>
                <a:schemeClr val="tx1"/>
              </a:solidFill>
            </a:ln>
          </c:spPr>
          <c:invertIfNegative val="0"/>
          <c:val>
            <c:numRef>
              <c:f>Sheet1!$I$112</c:f>
              <c:numCache>
                <c:formatCode>General</c:formatCode>
                <c:ptCount val="1"/>
                <c:pt idx="0">
                  <c:v>0.54166666666666663</c:v>
                </c:pt>
              </c:numCache>
            </c:numRef>
          </c:val>
        </c:ser>
        <c:dLbls>
          <c:showLegendKey val="0"/>
          <c:showVal val="0"/>
          <c:showCatName val="0"/>
          <c:showSerName val="0"/>
          <c:showPercent val="0"/>
          <c:showBubbleSize val="0"/>
        </c:dLbls>
        <c:gapWidth val="300"/>
        <c:axId val="136157056"/>
        <c:axId val="136158592"/>
      </c:barChart>
      <c:catAx>
        <c:axId val="136157056"/>
        <c:scaling>
          <c:orientation val="minMax"/>
        </c:scaling>
        <c:delete val="1"/>
        <c:axPos val="b"/>
        <c:majorTickMark val="none"/>
        <c:minorTickMark val="none"/>
        <c:tickLblPos val="nextTo"/>
        <c:crossAx val="136158592"/>
        <c:crosses val="autoZero"/>
        <c:auto val="1"/>
        <c:lblAlgn val="ctr"/>
        <c:lblOffset val="100"/>
        <c:noMultiLvlLbl val="0"/>
      </c:catAx>
      <c:valAx>
        <c:axId val="136158592"/>
        <c:scaling>
          <c:orientation val="minMax"/>
          <c:max val="1.2"/>
        </c:scaling>
        <c:delete val="0"/>
        <c:axPos val="l"/>
        <c:title>
          <c:tx>
            <c:rich>
              <a:bodyPr/>
              <a:lstStyle/>
              <a:p>
                <a:pPr>
                  <a:defRPr sz="1200"/>
                </a:pPr>
                <a:r>
                  <a:rPr lang="en-US" sz="1200"/>
                  <a:t>Normalized Efficiency </a:t>
                </a:r>
              </a:p>
            </c:rich>
          </c:tx>
          <c:layout/>
          <c:overlay val="0"/>
        </c:title>
        <c:numFmt formatCode="General" sourceLinked="1"/>
        <c:majorTickMark val="out"/>
        <c:minorTickMark val="none"/>
        <c:tickLblPos val="nextTo"/>
        <c:crossAx val="136157056"/>
        <c:crosses val="autoZero"/>
        <c:crossBetween val="between"/>
      </c:valAx>
      <c:spPr>
        <a:ln>
          <a:solidFill>
            <a:schemeClr val="tx1"/>
          </a:solidFill>
        </a:ln>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1600">
                <a:latin typeface="Times New Roman" panose="02020603050405020304" pitchFamily="18" charset="0"/>
                <a:cs typeface="Times New Roman" panose="02020603050405020304" pitchFamily="18" charset="0"/>
              </a:defRPr>
            </a:pPr>
            <a:r>
              <a:rPr lang="en-US" sz="1600">
                <a:latin typeface="Times New Roman" panose="02020603050405020304" pitchFamily="18" charset="0"/>
                <a:cs typeface="Times New Roman" panose="02020603050405020304" pitchFamily="18" charset="0"/>
              </a:rPr>
              <a:t>Indirect Method</a:t>
            </a:r>
          </a:p>
        </c:rich>
      </c:tx>
      <c:overlay val="0"/>
    </c:title>
    <c:autoTitleDeleted val="0"/>
    <c:plotArea>
      <c:layout>
        <c:manualLayout>
          <c:layoutTarget val="inner"/>
          <c:xMode val="edge"/>
          <c:yMode val="edge"/>
          <c:x val="0.11834542434281531"/>
          <c:y val="0.12376071514661505"/>
          <c:w val="0.82257425003125828"/>
          <c:h val="0.72144833188111457"/>
        </c:manualLayout>
      </c:layout>
      <c:scatterChart>
        <c:scatterStyle val="lineMarker"/>
        <c:varyColors val="0"/>
        <c:ser>
          <c:idx val="2"/>
          <c:order val="0"/>
          <c:tx>
            <c:v>No inh</c:v>
          </c:tx>
          <c:spPr>
            <a:ln w="47625">
              <a:noFill/>
            </a:ln>
            <a:effectLst/>
          </c:spPr>
          <c:marker>
            <c:symbol val="square"/>
            <c:size val="9"/>
            <c:spPr>
              <a:solidFill>
                <a:schemeClr val="bg1"/>
              </a:solidFill>
            </c:spPr>
          </c:marker>
          <c:xVal>
            <c:numRef>
              <c:f>'C:\Users\Nate\Downloads\C7-1 hour\UV-Vis-NIR\Our New Lab\COMPARISON\Model Oil\syncrude model oil\C5+ asph.(0.5 wt%)+C7\No Inh-IM\[8500 RPM + 24 Hour-No water-01.xlsx]Sheet2'!$B$6:$B$15</c:f>
              <c:numCache>
                <c:formatCode>General</c:formatCode>
                <c:ptCount val="10"/>
                <c:pt idx="0">
                  <c:v>0</c:v>
                </c:pt>
                <c:pt idx="1">
                  <c:v>10.201535824436087</c:v>
                </c:pt>
                <c:pt idx="2">
                  <c:v>19.922682851002246</c:v>
                </c:pt>
                <c:pt idx="3">
                  <c:v>29.981752935193285</c:v>
                </c:pt>
                <c:pt idx="4">
                  <c:v>39.736310094010896</c:v>
                </c:pt>
                <c:pt idx="5">
                  <c:v>49.847303790710029</c:v>
                </c:pt>
                <c:pt idx="6">
                  <c:v>59.871999084488777</c:v>
                </c:pt>
                <c:pt idx="7">
                  <c:v>69.982600725935924</c:v>
                </c:pt>
                <c:pt idx="8">
                  <c:v>79.833055593088091</c:v>
                </c:pt>
                <c:pt idx="9">
                  <c:v>89.686141342632467</c:v>
                </c:pt>
              </c:numCache>
            </c:numRef>
          </c:xVal>
          <c:yVal>
            <c:numRef>
              <c:f>'C:\Users\Nate\Downloads\C7-1 hour\UV-Vis-NIR\Our New Lab\COMPARISON\Model Oil\syncrude model oil\C5+ asph.(0.5 wt%)+C7\No Inh-IM\[8500 RPM + 24 Hour-No water-01.xlsx]Sheet2'!$E$6:$E$15</c:f>
              <c:numCache>
                <c:formatCode>General</c:formatCode>
                <c:ptCount val="10"/>
                <c:pt idx="0">
                  <c:v>4.3937606605866435</c:v>
                </c:pt>
                <c:pt idx="1">
                  <c:v>4.3763687269095533</c:v>
                </c:pt>
                <c:pt idx="2">
                  <c:v>4.4138187040668786</c:v>
                </c:pt>
                <c:pt idx="3">
                  <c:v>4.3705649917589255</c:v>
                </c:pt>
                <c:pt idx="4">
                  <c:v>4.408801625618473</c:v>
                </c:pt>
                <c:pt idx="5">
                  <c:v>3.9586125885932981</c:v>
                </c:pt>
                <c:pt idx="6">
                  <c:v>2.9248252500526077</c:v>
                </c:pt>
                <c:pt idx="7">
                  <c:v>1.828350092721327</c:v>
                </c:pt>
                <c:pt idx="8">
                  <c:v>1.1269524783228355</c:v>
                </c:pt>
                <c:pt idx="9">
                  <c:v>0.53852859360684435</c:v>
                </c:pt>
              </c:numCache>
            </c:numRef>
          </c:yVal>
          <c:smooth val="0"/>
        </c:ser>
        <c:ser>
          <c:idx val="0"/>
          <c:order val="1"/>
          <c:tx>
            <c:v>with inh 8</c:v>
          </c:tx>
          <c:spPr>
            <a:ln w="47625">
              <a:noFill/>
            </a:ln>
            <a:effectLst/>
          </c:spPr>
          <c:marker>
            <c:symbol val="diamond"/>
            <c:size val="8"/>
            <c:spPr>
              <a:solidFill>
                <a:schemeClr val="tx2"/>
              </a:solidFill>
              <a:ln>
                <a:solidFill>
                  <a:schemeClr val="tx2"/>
                </a:solidFill>
              </a:ln>
              <a:effectLst/>
            </c:spPr>
          </c:marker>
          <c:xVal>
            <c:numRef>
              <c:f>'C:\Users\Nate\Downloads\C7-1 hour\UV-Vis-NIR\Our New Lab\COMPARISON\Model Oil\syncrude model oil\C5+ asph.(0.5 wt%)+C7\IM-with inh 8\[8500 RPM + 24 Hour-with inh 8-01.xlsx]Sheet2'!$B$6:$B$15</c:f>
              <c:numCache>
                <c:formatCode>General</c:formatCode>
                <c:ptCount val="10"/>
                <c:pt idx="0">
                  <c:v>0</c:v>
                </c:pt>
                <c:pt idx="1">
                  <c:v>10.902689876874708</c:v>
                </c:pt>
                <c:pt idx="2">
                  <c:v>20.549421602571464</c:v>
                </c:pt>
                <c:pt idx="3">
                  <c:v>30.322866871485399</c:v>
                </c:pt>
                <c:pt idx="4">
                  <c:v>40.050813364145036</c:v>
                </c:pt>
                <c:pt idx="5">
                  <c:v>49.821454036135002</c:v>
                </c:pt>
                <c:pt idx="6">
                  <c:v>59.562001344003832</c:v>
                </c:pt>
                <c:pt idx="7">
                  <c:v>69.484490325570874</c:v>
                </c:pt>
                <c:pt idx="8">
                  <c:v>79.400528180360581</c:v>
                </c:pt>
                <c:pt idx="9">
                  <c:v>92.186179782170157</c:v>
                </c:pt>
              </c:numCache>
            </c:numRef>
          </c:xVal>
          <c:yVal>
            <c:numRef>
              <c:f>'C:\Users\Nate\Downloads\C7-1 hour\UV-Vis-NIR\Our New Lab\COMPARISON\Model Oil\syncrude model oil\C5+ asph.(0.5 wt%)+C7\IM-with inh 8\[8500 RPM + 24 Hour-with inh 8-01.xlsx]Sheet2'!$E$6:$E$15</c:f>
              <c:numCache>
                <c:formatCode>General</c:formatCode>
                <c:ptCount val="10"/>
                <c:pt idx="0">
                  <c:v>4.3296693099013837</c:v>
                </c:pt>
                <c:pt idx="1">
                  <c:v>4.2660155418996508</c:v>
                </c:pt>
                <c:pt idx="2">
                  <c:v>4.3479972496972179</c:v>
                </c:pt>
                <c:pt idx="3">
                  <c:v>4.2612613417946159</c:v>
                </c:pt>
                <c:pt idx="4">
                  <c:v>4.383429441759465</c:v>
                </c:pt>
                <c:pt idx="5">
                  <c:v>3.9966079886040196</c:v>
                </c:pt>
                <c:pt idx="6">
                  <c:v>3.1142300241947694</c:v>
                </c:pt>
                <c:pt idx="7">
                  <c:v>1.865383752262167</c:v>
                </c:pt>
                <c:pt idx="8">
                  <c:v>1.181801453064927</c:v>
                </c:pt>
                <c:pt idx="9">
                  <c:v>0.47763503252780481</c:v>
                </c:pt>
              </c:numCache>
            </c:numRef>
          </c:yVal>
          <c:smooth val="0"/>
        </c:ser>
        <c:ser>
          <c:idx val="3"/>
          <c:order val="2"/>
          <c:tx>
            <c:v>with inh 15</c:v>
          </c:tx>
          <c:spPr>
            <a:ln w="47625">
              <a:noFill/>
            </a:ln>
            <a:effectLst/>
          </c:spPr>
          <c:marker>
            <c:symbol val="circle"/>
            <c:size val="9"/>
            <c:spPr>
              <a:solidFill>
                <a:schemeClr val="bg1"/>
              </a:solidFill>
            </c:spPr>
          </c:marker>
          <c:xVal>
            <c:numRef>
              <c:f>'C:\Users\Nate\Downloads\C7-1 hour\UV-Vis-NIR\Our New Lab\COMPARISON\Model Oil\syncrude model oil\C5+ asph.(0.5 wt%)+C7\IM-with Inh 15\[8500 RPM + 24 Hour-with inh 15-01.xlsx]Sheet2'!$B$7:$B$15</c:f>
              <c:numCache>
                <c:formatCode>General</c:formatCode>
                <c:ptCount val="9"/>
                <c:pt idx="0">
                  <c:v>11.423461224679938</c:v>
                </c:pt>
                <c:pt idx="1">
                  <c:v>20.763339232593978</c:v>
                </c:pt>
                <c:pt idx="2">
                  <c:v>30.7624705839089</c:v>
                </c:pt>
                <c:pt idx="3">
                  <c:v>40.054949204747018</c:v>
                </c:pt>
                <c:pt idx="4">
                  <c:v>50.524412296564151</c:v>
                </c:pt>
                <c:pt idx="5">
                  <c:v>60.113046096898238</c:v>
                </c:pt>
                <c:pt idx="6">
                  <c:v>70.249412604347967</c:v>
                </c:pt>
                <c:pt idx="7">
                  <c:v>79.202321664157267</c:v>
                </c:pt>
                <c:pt idx="8">
                  <c:v>89.889564802718198</c:v>
                </c:pt>
              </c:numCache>
            </c:numRef>
          </c:xVal>
          <c:yVal>
            <c:numRef>
              <c:f>'C:\Users\Nate\Downloads\C7-1 hour\UV-Vis-NIR\Our New Lab\COMPARISON\Model Oil\syncrude model oil\C5+ asph.(0.5 wt%)+C7\IM-with Inh 15\[8500 RPM + 24 Hour-with inh 15-01.xlsx]Sheet2'!$E$7:$E$15</c:f>
              <c:numCache>
                <c:formatCode>General</c:formatCode>
                <c:ptCount val="9"/>
                <c:pt idx="0">
                  <c:v>4.4317889718755747</c:v>
                </c:pt>
                <c:pt idx="1">
                  <c:v>4.3379156324808781</c:v>
                </c:pt>
                <c:pt idx="2">
                  <c:v>4.3568132221827529</c:v>
                </c:pt>
                <c:pt idx="3">
                  <c:v>4.3165339748537628</c:v>
                </c:pt>
                <c:pt idx="4">
                  <c:v>4.1727791941992454</c:v>
                </c:pt>
                <c:pt idx="5">
                  <c:v>3.0658895740110363</c:v>
                </c:pt>
                <c:pt idx="6">
                  <c:v>2.0386986528486939</c:v>
                </c:pt>
                <c:pt idx="7">
                  <c:v>1.1494077609042046</c:v>
                </c:pt>
                <c:pt idx="8">
                  <c:v>0.86857050990465035</c:v>
                </c:pt>
              </c:numCache>
            </c:numRef>
          </c:yVal>
          <c:smooth val="0"/>
        </c:ser>
        <c:dLbls>
          <c:showLegendKey val="0"/>
          <c:showVal val="0"/>
          <c:showCatName val="0"/>
          <c:showSerName val="0"/>
          <c:showPercent val="0"/>
          <c:showBubbleSize val="0"/>
        </c:dLbls>
        <c:axId val="136311936"/>
        <c:axId val="136314240"/>
      </c:scatterChart>
      <c:valAx>
        <c:axId val="136311936"/>
        <c:scaling>
          <c:orientation val="minMax"/>
        </c:scaling>
        <c:delete val="0"/>
        <c:axPos val="b"/>
        <c:title>
          <c:tx>
            <c:rich>
              <a:bodyPr/>
              <a:lstStyle/>
              <a:p>
                <a:pPr>
                  <a:defRPr sz="1200">
                    <a:latin typeface="Times New Roman" panose="02020603050405020304" pitchFamily="18" charset="0"/>
                    <a:cs typeface="Times New Roman" panose="02020603050405020304" pitchFamily="18" charset="0"/>
                  </a:defRPr>
                </a:pPr>
                <a:r>
                  <a:rPr lang="en-US" sz="1200">
                    <a:latin typeface="Times New Roman" panose="02020603050405020304" pitchFamily="18" charset="0"/>
                    <a:cs typeface="Times New Roman" panose="02020603050405020304" pitchFamily="18" charset="0"/>
                  </a:rPr>
                  <a:t>n-C7 vol%</a:t>
                </a:r>
              </a:p>
            </c:rich>
          </c:tx>
          <c:overlay val="0"/>
        </c:title>
        <c:numFmt formatCode="General" sourceLinked="1"/>
        <c:majorTickMark val="none"/>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en-US"/>
          </a:p>
        </c:txPr>
        <c:crossAx val="136314240"/>
        <c:crosses val="autoZero"/>
        <c:crossBetween val="midCat"/>
      </c:valAx>
      <c:valAx>
        <c:axId val="136314240"/>
        <c:scaling>
          <c:orientation val="minMax"/>
        </c:scaling>
        <c:delete val="0"/>
        <c:axPos val="l"/>
        <c:title>
          <c:tx>
            <c:rich>
              <a:bodyPr/>
              <a:lstStyle/>
              <a:p>
                <a:pPr>
                  <a:defRPr sz="1200">
                    <a:latin typeface="Times New Roman" panose="02020603050405020304" pitchFamily="18" charset="0"/>
                    <a:cs typeface="Times New Roman" panose="02020603050405020304" pitchFamily="18" charset="0"/>
                  </a:defRPr>
                </a:pPr>
                <a:r>
                  <a:rPr lang="en-US" sz="1200">
                    <a:latin typeface="Times New Roman" panose="02020603050405020304" pitchFamily="18" charset="0"/>
                    <a:cs typeface="Times New Roman" panose="02020603050405020304" pitchFamily="18" charset="0"/>
                  </a:rPr>
                  <a:t>Abs. @ 700 nm</a:t>
                </a:r>
              </a:p>
            </c:rich>
          </c:tx>
          <c:overlay val="0"/>
        </c:title>
        <c:numFmt formatCode="General" sourceLinked="1"/>
        <c:majorTickMark val="none"/>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en-US"/>
          </a:p>
        </c:txPr>
        <c:crossAx val="136311936"/>
        <c:crosses val="autoZero"/>
        <c:crossBetween val="midCat"/>
      </c:valAx>
      <c:spPr>
        <a:ln>
          <a:solidFill>
            <a:schemeClr val="tx1"/>
          </a:solidFill>
        </a:ln>
      </c:spPr>
    </c:plotArea>
    <c:legend>
      <c:legendPos val="r"/>
      <c:layout>
        <c:manualLayout>
          <c:xMode val="edge"/>
          <c:yMode val="edge"/>
          <c:x val="0.71407163067595125"/>
          <c:y val="0.18067688073850471"/>
          <c:w val="0.21741986694121726"/>
          <c:h val="0.15485540706299411"/>
        </c:manualLayout>
      </c:layout>
      <c:overlay val="0"/>
      <c:txPr>
        <a:bodyPr/>
        <a:lstStyle/>
        <a:p>
          <a:pPr>
            <a:defRPr sz="1400">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4239915409808601"/>
          <c:y val="6.0198695654453578E-2"/>
          <c:w val="0.80413955358279154"/>
          <c:h val="0.78501037466060553"/>
        </c:manualLayout>
      </c:layout>
      <c:scatterChart>
        <c:scatterStyle val="lineMarker"/>
        <c:varyColors val="0"/>
        <c:ser>
          <c:idx val="0"/>
          <c:order val="0"/>
          <c:tx>
            <c:v>No Inhibitor</c:v>
          </c:tx>
          <c:spPr>
            <a:ln w="47625">
              <a:noFill/>
            </a:ln>
            <a:effectLst/>
          </c:spPr>
          <c:marker>
            <c:symbol val="diamond"/>
            <c:size val="8"/>
            <c:spPr>
              <a:solidFill>
                <a:schemeClr val="tx2"/>
              </a:solidFill>
              <a:ln>
                <a:solidFill>
                  <a:schemeClr val="tx2"/>
                </a:solidFill>
              </a:ln>
              <a:effectLst/>
            </c:spPr>
          </c:marker>
          <c:xVal>
            <c:numRef>
              <c:f>'C:\Users\Nate\Downloads\C7-1 hour\UV-Vis-NIR\Our New Lab\COMPARISON\Model Oil\syncrude model oil\C5+ asph.(0.5 wt%)+C7\No Inh-IM\[8500 RPM + 24 Hour-No water-01.xlsx]Sheet2'!$B$6:$B$15</c:f>
              <c:numCache>
                <c:formatCode>General</c:formatCode>
                <c:ptCount val="10"/>
                <c:pt idx="0">
                  <c:v>0</c:v>
                </c:pt>
                <c:pt idx="1">
                  <c:v>10.201535824436087</c:v>
                </c:pt>
                <c:pt idx="2">
                  <c:v>19.922682851002246</c:v>
                </c:pt>
                <c:pt idx="3">
                  <c:v>29.981752935193285</c:v>
                </c:pt>
                <c:pt idx="4">
                  <c:v>39.736310094010896</c:v>
                </c:pt>
                <c:pt idx="5">
                  <c:v>49.847303790710029</c:v>
                </c:pt>
                <c:pt idx="6">
                  <c:v>59.871999084488777</c:v>
                </c:pt>
                <c:pt idx="7">
                  <c:v>69.982600725935924</c:v>
                </c:pt>
                <c:pt idx="8">
                  <c:v>79.833055593088091</c:v>
                </c:pt>
                <c:pt idx="9">
                  <c:v>89.686141342632467</c:v>
                </c:pt>
              </c:numCache>
            </c:numRef>
          </c:xVal>
          <c:yVal>
            <c:numRef>
              <c:f>'C:\Users\Nate\Downloads\C7-1 hour\UV-Vis-NIR\Our New Lab\COMPARISON\Model Oil\syncrude model oil\C5+ asph.(0.5 wt%)+C7\No Inh-IM\[8500 RPM + 24 Hour-No water-01.xlsx]Sheet2'!$I$6:$I$15</c:f>
              <c:numCache>
                <c:formatCode>General</c:formatCode>
                <c:ptCount val="10"/>
                <c:pt idx="0">
                  <c:v>0</c:v>
                </c:pt>
                <c:pt idx="1">
                  <c:v>0</c:v>
                </c:pt>
                <c:pt idx="2">
                  <c:v>0</c:v>
                </c:pt>
                <c:pt idx="3">
                  <c:v>0</c:v>
                </c:pt>
                <c:pt idx="4">
                  <c:v>0</c:v>
                </c:pt>
                <c:pt idx="5">
                  <c:v>7.2033430555498708</c:v>
                </c:pt>
                <c:pt idx="6">
                  <c:v>31.43708830369658</c:v>
                </c:pt>
                <c:pt idx="7">
                  <c:v>57.140343357290909</c:v>
                </c:pt>
                <c:pt idx="8">
                  <c:v>73.582304359623166</c:v>
                </c:pt>
                <c:pt idx="9">
                  <c:v>87.375967706536855</c:v>
                </c:pt>
              </c:numCache>
            </c:numRef>
          </c:yVal>
          <c:smooth val="0"/>
        </c:ser>
        <c:ser>
          <c:idx val="1"/>
          <c:order val="1"/>
          <c:tx>
            <c:v>C8 Phenol</c:v>
          </c:tx>
          <c:spPr>
            <a:ln w="47625">
              <a:noFill/>
            </a:ln>
            <a:effectLst/>
          </c:spPr>
          <c:marker>
            <c:symbol val="square"/>
            <c:size val="8"/>
            <c:spPr>
              <a:noFill/>
              <a:ln w="15875">
                <a:solidFill>
                  <a:srgbClr val="C00000"/>
                </a:solidFill>
              </a:ln>
              <a:effectLst/>
            </c:spPr>
          </c:marker>
          <c:xVal>
            <c:numRef>
              <c:f>'C:\Users\Nate\Downloads\C7-1 hour\UV-Vis-NIR\Our New Lab\COMPARISON\Model Oil\syncrude model oil\C5+ asph.(0.5 wt%)+C7\Indirect method-with C8 Phenol\[8500 RPM + 10 min aging-with C8 Phenol-01.xlsx]Sheet2'!$B$25:$B$34</c:f>
              <c:numCache>
                <c:formatCode>General</c:formatCode>
                <c:ptCount val="10"/>
                <c:pt idx="0">
                  <c:v>0</c:v>
                </c:pt>
                <c:pt idx="1">
                  <c:v>10.047615448567756</c:v>
                </c:pt>
                <c:pt idx="2">
                  <c:v>20.238033350356151</c:v>
                </c:pt>
                <c:pt idx="3">
                  <c:v>29.715649647681175</c:v>
                </c:pt>
                <c:pt idx="4">
                  <c:v>40.063994705290924</c:v>
                </c:pt>
                <c:pt idx="5">
                  <c:v>49.623947493293784</c:v>
                </c:pt>
                <c:pt idx="6">
                  <c:v>59.972378805104711</c:v>
                </c:pt>
                <c:pt idx="7">
                  <c:v>69.888910243299847</c:v>
                </c:pt>
                <c:pt idx="8">
                  <c:v>79.721011396486091</c:v>
                </c:pt>
                <c:pt idx="9">
                  <c:v>89.957874483733875</c:v>
                </c:pt>
              </c:numCache>
            </c:numRef>
          </c:xVal>
          <c:yVal>
            <c:numRef>
              <c:f>'C:\Users\Nate\Downloads\C7-1 hour\UV-Vis-NIR\Our New Lab\COMPARISON\Model Oil\syncrude model oil\C5+ asph.(0.5 wt%)+C7\Indirect method-with C8 Phenol\[8500 RPM + 10 min aging-with C8 Phenol-01.xlsx]Sheet2'!$I$25:$I$34</c:f>
              <c:numCache>
                <c:formatCode>General</c:formatCode>
                <c:ptCount val="10"/>
                <c:pt idx="0">
                  <c:v>0</c:v>
                </c:pt>
                <c:pt idx="1">
                  <c:v>0</c:v>
                </c:pt>
                <c:pt idx="2">
                  <c:v>0</c:v>
                </c:pt>
                <c:pt idx="3">
                  <c:v>0</c:v>
                </c:pt>
                <c:pt idx="4">
                  <c:v>0</c:v>
                </c:pt>
                <c:pt idx="5">
                  <c:v>4.1555397527319293</c:v>
                </c:pt>
                <c:pt idx="6">
                  <c:v>27.164990234020514</c:v>
                </c:pt>
                <c:pt idx="7">
                  <c:v>56.994141075953998</c:v>
                </c:pt>
                <c:pt idx="8">
                  <c:v>77.656164283115785</c:v>
                </c:pt>
                <c:pt idx="9">
                  <c:v>91.097327570612507</c:v>
                </c:pt>
              </c:numCache>
            </c:numRef>
          </c:yVal>
          <c:smooth val="0"/>
        </c:ser>
        <c:ser>
          <c:idx val="2"/>
          <c:order val="2"/>
          <c:tx>
            <c:v>C12 Phenol</c:v>
          </c:tx>
          <c:spPr>
            <a:ln w="47625">
              <a:noFill/>
            </a:ln>
            <a:effectLst/>
          </c:spPr>
          <c:marker>
            <c:symbol val="triangle"/>
            <c:size val="8"/>
            <c:spPr>
              <a:noFill/>
              <a:ln w="15875">
                <a:solidFill>
                  <a:srgbClr val="00B050"/>
                </a:solidFill>
              </a:ln>
              <a:effectLst/>
            </c:spPr>
          </c:marker>
          <c:xVal>
            <c:numRef>
              <c:f>'C:\Users\Nate\Downloads\C7-1 hour\UV-Vis-NIR\Our New Lab\COMPARISON\Model Oil\syncrude model oil\C5+ asph.(0.5 wt%)+C7\Indirect method-with C12 Phenol\[8500 RPM + 10 min aging-with C12 Phenol-01.xlsx]Sheet2'!$B$25:$B$34</c:f>
              <c:numCache>
                <c:formatCode>General</c:formatCode>
                <c:ptCount val="10"/>
                <c:pt idx="0">
                  <c:v>0</c:v>
                </c:pt>
                <c:pt idx="1">
                  <c:v>10.020225368390708</c:v>
                </c:pt>
                <c:pt idx="2">
                  <c:v>19.905516600730216</c:v>
                </c:pt>
                <c:pt idx="3">
                  <c:v>29.932768731762653</c:v>
                </c:pt>
                <c:pt idx="4">
                  <c:v>39.459108091812119</c:v>
                </c:pt>
                <c:pt idx="5">
                  <c:v>49.685022958523085</c:v>
                </c:pt>
                <c:pt idx="6">
                  <c:v>59.397192937067402</c:v>
                </c:pt>
                <c:pt idx="7">
                  <c:v>69.506615100916491</c:v>
                </c:pt>
                <c:pt idx="8">
                  <c:v>79.559044569337402</c:v>
                </c:pt>
                <c:pt idx="9">
                  <c:v>89.353573528134049</c:v>
                </c:pt>
              </c:numCache>
            </c:numRef>
          </c:xVal>
          <c:yVal>
            <c:numRef>
              <c:f>'C:\Users\Nate\Downloads\C7-1 hour\UV-Vis-NIR\Our New Lab\COMPARISON\Model Oil\syncrude model oil\C5+ asph.(0.5 wt%)+C7\Indirect method-with C12 Phenol\[8500 RPM + 10 min aging-with C12 Phenol-01.xlsx]Sheet2'!$I$25:$I$34</c:f>
              <c:numCache>
                <c:formatCode>General</c:formatCode>
                <c:ptCount val="10"/>
                <c:pt idx="0">
                  <c:v>0</c:v>
                </c:pt>
                <c:pt idx="1">
                  <c:v>0</c:v>
                </c:pt>
                <c:pt idx="2">
                  <c:v>0</c:v>
                </c:pt>
                <c:pt idx="3">
                  <c:v>0</c:v>
                </c:pt>
                <c:pt idx="4">
                  <c:v>0</c:v>
                </c:pt>
                <c:pt idx="5">
                  <c:v>4.6572747541791193</c:v>
                </c:pt>
                <c:pt idx="6">
                  <c:v>26.136453037744733</c:v>
                </c:pt>
                <c:pt idx="7">
                  <c:v>60.701178650215091</c:v>
                </c:pt>
                <c:pt idx="8">
                  <c:v>75.591591899061555</c:v>
                </c:pt>
                <c:pt idx="9">
                  <c:v>89.940618912235379</c:v>
                </c:pt>
              </c:numCache>
            </c:numRef>
          </c:yVal>
          <c:smooth val="0"/>
        </c:ser>
        <c:dLbls>
          <c:showLegendKey val="0"/>
          <c:showVal val="0"/>
          <c:showCatName val="0"/>
          <c:showSerName val="0"/>
          <c:showPercent val="0"/>
          <c:showBubbleSize val="0"/>
        </c:dLbls>
        <c:axId val="136378240"/>
        <c:axId val="136393088"/>
      </c:scatterChart>
      <c:valAx>
        <c:axId val="136378240"/>
        <c:scaling>
          <c:orientation val="minMax"/>
        </c:scaling>
        <c:delete val="0"/>
        <c:axPos val="b"/>
        <c:title>
          <c:tx>
            <c:rich>
              <a:bodyPr/>
              <a:lstStyle/>
              <a:p>
                <a:pPr>
                  <a:defRPr sz="1100">
                    <a:latin typeface="Arial" panose="020B0604020202020204" pitchFamily="34" charset="0"/>
                    <a:cs typeface="Arial" panose="020B0604020202020204" pitchFamily="34" charset="0"/>
                  </a:defRPr>
                </a:pPr>
                <a:r>
                  <a:rPr lang="en-US" sz="1100">
                    <a:latin typeface="Arial" panose="020B0604020202020204" pitchFamily="34" charset="0"/>
                    <a:cs typeface="Arial" panose="020B0604020202020204" pitchFamily="34" charset="0"/>
                  </a:rPr>
                  <a:t>n-C7 vol%</a:t>
                </a:r>
              </a:p>
            </c:rich>
          </c:tx>
          <c:overlay val="0"/>
        </c:title>
        <c:numFmt formatCode="General" sourceLinked="1"/>
        <c:majorTickMark val="none"/>
        <c:minorTickMark val="none"/>
        <c:tickLblPos val="nextTo"/>
        <c:txPr>
          <a:bodyPr/>
          <a:lstStyle/>
          <a:p>
            <a:pPr>
              <a:defRPr sz="1100">
                <a:latin typeface="Arial" panose="020B0604020202020204" pitchFamily="34" charset="0"/>
                <a:cs typeface="Arial" panose="020B0604020202020204" pitchFamily="34" charset="0"/>
              </a:defRPr>
            </a:pPr>
            <a:endParaRPr lang="en-US"/>
          </a:p>
        </c:txPr>
        <c:crossAx val="136393088"/>
        <c:crosses val="autoZero"/>
        <c:crossBetween val="midCat"/>
      </c:valAx>
      <c:valAx>
        <c:axId val="136393088"/>
        <c:scaling>
          <c:orientation val="minMax"/>
        </c:scaling>
        <c:delete val="0"/>
        <c:axPos val="l"/>
        <c:title>
          <c:tx>
            <c:rich>
              <a:bodyPr/>
              <a:lstStyle/>
              <a:p>
                <a:pPr>
                  <a:defRPr sz="1100">
                    <a:latin typeface="Arial" panose="020B0604020202020204" pitchFamily="34" charset="0"/>
                    <a:cs typeface="Arial" panose="020B0604020202020204" pitchFamily="34" charset="0"/>
                  </a:defRPr>
                </a:pPr>
                <a:r>
                  <a:rPr lang="en-US" sz="1100">
                    <a:latin typeface="Arial" panose="020B0604020202020204" pitchFamily="34" charset="0"/>
                    <a:cs typeface="Arial" panose="020B0604020202020204" pitchFamily="34" charset="0"/>
                  </a:rPr>
                  <a:t>Precipitated Asphaltene amount,</a:t>
                </a:r>
                <a:r>
                  <a:rPr lang="en-US" sz="1100" baseline="0">
                    <a:latin typeface="Arial" panose="020B0604020202020204" pitchFamily="34" charset="0"/>
                    <a:cs typeface="Arial" panose="020B0604020202020204" pitchFamily="34" charset="0"/>
                  </a:rPr>
                  <a:t> (wt/wt)%</a:t>
                </a:r>
                <a:endParaRPr lang="en-US" sz="1100">
                  <a:latin typeface="Arial" panose="020B0604020202020204" pitchFamily="34" charset="0"/>
                  <a:cs typeface="Arial" panose="020B0604020202020204" pitchFamily="34" charset="0"/>
                </a:endParaRPr>
              </a:p>
            </c:rich>
          </c:tx>
          <c:layout>
            <c:manualLayout>
              <c:xMode val="edge"/>
              <c:yMode val="edge"/>
              <c:x val="2.3992089876837236E-2"/>
              <c:y val="7.3803174792403309E-2"/>
            </c:manualLayout>
          </c:layout>
          <c:overlay val="0"/>
        </c:title>
        <c:numFmt formatCode="General" sourceLinked="1"/>
        <c:majorTickMark val="none"/>
        <c:minorTickMark val="none"/>
        <c:tickLblPos val="nextTo"/>
        <c:txPr>
          <a:bodyPr/>
          <a:lstStyle/>
          <a:p>
            <a:pPr>
              <a:defRPr sz="1100">
                <a:latin typeface="Arial" panose="020B0604020202020204" pitchFamily="34" charset="0"/>
                <a:cs typeface="Arial" panose="020B0604020202020204" pitchFamily="34" charset="0"/>
              </a:defRPr>
            </a:pPr>
            <a:endParaRPr lang="en-US"/>
          </a:p>
        </c:txPr>
        <c:crossAx val="136378240"/>
        <c:crosses val="autoZero"/>
        <c:crossBetween val="midCat"/>
      </c:valAx>
      <c:spPr>
        <a:ln>
          <a:solidFill>
            <a:schemeClr val="tx1"/>
          </a:solidFill>
        </a:ln>
      </c:spPr>
    </c:plotArea>
    <c:legend>
      <c:legendPos val="r"/>
      <c:layout>
        <c:manualLayout>
          <c:xMode val="edge"/>
          <c:yMode val="edge"/>
          <c:x val="0.7581278610841945"/>
          <c:y val="0.46217119197247702"/>
          <c:w val="0.18718265908705445"/>
          <c:h val="0.19100827792776123"/>
        </c:manualLayout>
      </c:layout>
      <c:overlay val="0"/>
      <c:txPr>
        <a:bodyPr/>
        <a:lstStyle/>
        <a:p>
          <a:pPr>
            <a:defRPr sz="1100">
              <a:latin typeface="Arial" panose="020B0604020202020204" pitchFamily="34" charset="0"/>
              <a:cs typeface="Arial" panose="020B0604020202020204" pitchFamily="34" charset="0"/>
            </a:defRPr>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973750577779224E-2"/>
          <c:y val="2.8070172618501036E-2"/>
          <c:w val="0.8913983743793098"/>
          <c:h val="0.84415086522238225"/>
        </c:manualLayout>
      </c:layout>
      <c:scatterChart>
        <c:scatterStyle val="smoothMarker"/>
        <c:varyColors val="0"/>
        <c:ser>
          <c:idx val="1"/>
          <c:order val="0"/>
          <c:tx>
            <c:v>Inhibitor 15</c:v>
          </c:tx>
          <c:spPr>
            <a:ln w="50800" cap="rnd">
              <a:solidFill>
                <a:schemeClr val="accent2"/>
              </a:solidFill>
              <a:round/>
            </a:ln>
            <a:effectLst/>
          </c:spPr>
          <c:marker>
            <c:symbol val="none"/>
          </c:marker>
          <c:trendline>
            <c:spPr>
              <a:ln w="19050" cap="rnd">
                <a:solidFill>
                  <a:schemeClr val="accent2"/>
                </a:solidFill>
                <a:prstDash val="sysDot"/>
              </a:ln>
              <a:effectLst/>
            </c:spPr>
            <c:trendlineType val="linear"/>
            <c:intercept val="0"/>
            <c:dispRSqr val="1"/>
            <c:dispEq val="1"/>
            <c:trendlineLbl>
              <c:layout>
                <c:manualLayout>
                  <c:x val="-7.4100540042801116E-2"/>
                  <c:y val="0.15022943347338658"/>
                </c:manualLayout>
              </c:layout>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baseline="0">
                        <a:solidFill>
                          <a:srgbClr val="C00000"/>
                        </a:solidFill>
                      </a:rPr>
                      <a:t>y = 0.0078x</a:t>
                    </a:r>
                    <a:br>
                      <a:rPr lang="en-US" sz="1200" b="1" baseline="0">
                        <a:solidFill>
                          <a:srgbClr val="C00000"/>
                        </a:solidFill>
                      </a:rPr>
                    </a:br>
                    <a:r>
                      <a:rPr lang="en-US" sz="1200" b="1" baseline="0">
                        <a:solidFill>
                          <a:srgbClr val="C00000"/>
                        </a:solidFill>
                      </a:rPr>
                      <a:t>R² = 0.9868</a:t>
                    </a:r>
                    <a:endParaRPr lang="en-US" sz="1200" b="1">
                      <a:solidFill>
                        <a:srgbClr val="C00000"/>
                      </a:solidFill>
                    </a:endParaRPr>
                  </a:p>
                </c:rich>
              </c:tx>
              <c:numFmt formatCode="General" sourceLinked="0"/>
              <c:spPr>
                <a:noFill/>
                <a:ln>
                  <a:noFill/>
                </a:ln>
                <a:effectLst/>
              </c:spPr>
            </c:trendlineLbl>
          </c:trendline>
          <c:xVal>
            <c:numRef>
              <c:f>工作表1!$N$2:$N$1163</c:f>
              <c:numCache>
                <c:formatCode>General</c:formatCode>
                <c:ptCount val="1162"/>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808.19600000000003</c:v>
                </c:pt>
                <c:pt idx="611">
                  <c:v>809.19600000000003</c:v>
                </c:pt>
                <c:pt idx="612">
                  <c:v>810.19600000000003</c:v>
                </c:pt>
                <c:pt idx="613">
                  <c:v>811.19600000000003</c:v>
                </c:pt>
                <c:pt idx="614">
                  <c:v>812.19600000000003</c:v>
                </c:pt>
                <c:pt idx="615">
                  <c:v>813.19600000000003</c:v>
                </c:pt>
                <c:pt idx="616">
                  <c:v>814.19600000000003</c:v>
                </c:pt>
                <c:pt idx="617">
                  <c:v>815.19600000000003</c:v>
                </c:pt>
                <c:pt idx="618">
                  <c:v>816.19600000000003</c:v>
                </c:pt>
                <c:pt idx="619">
                  <c:v>817.19600000000003</c:v>
                </c:pt>
                <c:pt idx="620">
                  <c:v>818.19600000000003</c:v>
                </c:pt>
                <c:pt idx="621">
                  <c:v>819.19600000000003</c:v>
                </c:pt>
                <c:pt idx="622">
                  <c:v>820.19600000000003</c:v>
                </c:pt>
                <c:pt idx="623">
                  <c:v>821.19600000000003</c:v>
                </c:pt>
                <c:pt idx="624">
                  <c:v>822.19600000000003</c:v>
                </c:pt>
                <c:pt idx="625">
                  <c:v>823.19600000000003</c:v>
                </c:pt>
                <c:pt idx="626">
                  <c:v>824.19600000000003</c:v>
                </c:pt>
                <c:pt idx="627">
                  <c:v>825.19600000000003</c:v>
                </c:pt>
                <c:pt idx="628">
                  <c:v>826.19600000000003</c:v>
                </c:pt>
                <c:pt idx="629">
                  <c:v>827.19600000000003</c:v>
                </c:pt>
                <c:pt idx="630">
                  <c:v>828.19600000000003</c:v>
                </c:pt>
                <c:pt idx="631">
                  <c:v>829.19600000000003</c:v>
                </c:pt>
                <c:pt idx="632">
                  <c:v>830.19600000000003</c:v>
                </c:pt>
                <c:pt idx="633">
                  <c:v>831.19600000000003</c:v>
                </c:pt>
                <c:pt idx="634">
                  <c:v>832.19600000000003</c:v>
                </c:pt>
                <c:pt idx="635">
                  <c:v>833.19600000000003</c:v>
                </c:pt>
                <c:pt idx="636">
                  <c:v>834.19600000000003</c:v>
                </c:pt>
                <c:pt idx="637">
                  <c:v>835.19600000000003</c:v>
                </c:pt>
                <c:pt idx="638">
                  <c:v>836.19600000000003</c:v>
                </c:pt>
                <c:pt idx="639">
                  <c:v>837.19600000000003</c:v>
                </c:pt>
                <c:pt idx="640">
                  <c:v>838.19600000000003</c:v>
                </c:pt>
                <c:pt idx="641">
                  <c:v>839.19600000000003</c:v>
                </c:pt>
                <c:pt idx="642">
                  <c:v>840.19600000000003</c:v>
                </c:pt>
                <c:pt idx="643">
                  <c:v>841.19600000000003</c:v>
                </c:pt>
                <c:pt idx="644">
                  <c:v>842.19600000000003</c:v>
                </c:pt>
                <c:pt idx="645">
                  <c:v>843.19600000000003</c:v>
                </c:pt>
                <c:pt idx="646">
                  <c:v>844.19600000000003</c:v>
                </c:pt>
                <c:pt idx="647">
                  <c:v>845.19600000000003</c:v>
                </c:pt>
                <c:pt idx="648">
                  <c:v>846.19600000000003</c:v>
                </c:pt>
                <c:pt idx="649">
                  <c:v>847.19600000000003</c:v>
                </c:pt>
                <c:pt idx="650">
                  <c:v>848.19600000000003</c:v>
                </c:pt>
                <c:pt idx="651">
                  <c:v>849.19600000000003</c:v>
                </c:pt>
                <c:pt idx="652">
                  <c:v>850.19600000000003</c:v>
                </c:pt>
                <c:pt idx="653">
                  <c:v>851.19600000000003</c:v>
                </c:pt>
                <c:pt idx="654">
                  <c:v>852.19600000000003</c:v>
                </c:pt>
                <c:pt idx="655">
                  <c:v>853.19600000000003</c:v>
                </c:pt>
                <c:pt idx="656">
                  <c:v>854.19600000000003</c:v>
                </c:pt>
                <c:pt idx="657">
                  <c:v>855.19600000000003</c:v>
                </c:pt>
                <c:pt idx="658">
                  <c:v>856.19600000000003</c:v>
                </c:pt>
                <c:pt idx="659">
                  <c:v>857.19600000000003</c:v>
                </c:pt>
                <c:pt idx="660">
                  <c:v>858.19600000000003</c:v>
                </c:pt>
                <c:pt idx="661">
                  <c:v>859.19600000000003</c:v>
                </c:pt>
                <c:pt idx="662">
                  <c:v>860.19600000000003</c:v>
                </c:pt>
                <c:pt idx="663">
                  <c:v>861.19600000000003</c:v>
                </c:pt>
                <c:pt idx="664">
                  <c:v>862.19600000000003</c:v>
                </c:pt>
                <c:pt idx="665">
                  <c:v>863.19600000000003</c:v>
                </c:pt>
                <c:pt idx="666">
                  <c:v>864.19600000000003</c:v>
                </c:pt>
                <c:pt idx="667">
                  <c:v>865.19600000000003</c:v>
                </c:pt>
                <c:pt idx="668">
                  <c:v>866.19600000000003</c:v>
                </c:pt>
                <c:pt idx="669">
                  <c:v>867.19600000000003</c:v>
                </c:pt>
                <c:pt idx="670">
                  <c:v>868.19600000000003</c:v>
                </c:pt>
                <c:pt idx="671">
                  <c:v>869.19600000000003</c:v>
                </c:pt>
                <c:pt idx="672">
                  <c:v>870.19600000000003</c:v>
                </c:pt>
                <c:pt idx="673">
                  <c:v>871.19600000000003</c:v>
                </c:pt>
                <c:pt idx="674">
                  <c:v>872.19600000000003</c:v>
                </c:pt>
                <c:pt idx="675">
                  <c:v>873.19600000000003</c:v>
                </c:pt>
                <c:pt idx="676">
                  <c:v>874.19600000000003</c:v>
                </c:pt>
                <c:pt idx="677">
                  <c:v>875.19600000000003</c:v>
                </c:pt>
                <c:pt idx="678">
                  <c:v>876.19600000000003</c:v>
                </c:pt>
                <c:pt idx="679">
                  <c:v>877.19600000000003</c:v>
                </c:pt>
                <c:pt idx="680">
                  <c:v>878.19600000000003</c:v>
                </c:pt>
                <c:pt idx="681">
                  <c:v>879.19600000000003</c:v>
                </c:pt>
                <c:pt idx="682">
                  <c:v>880.19600000000003</c:v>
                </c:pt>
                <c:pt idx="683">
                  <c:v>881.19600000000003</c:v>
                </c:pt>
                <c:pt idx="684">
                  <c:v>882.19600000000003</c:v>
                </c:pt>
                <c:pt idx="685">
                  <c:v>883.19600000000003</c:v>
                </c:pt>
                <c:pt idx="686">
                  <c:v>884.19600000000003</c:v>
                </c:pt>
                <c:pt idx="687">
                  <c:v>885.19600000000003</c:v>
                </c:pt>
                <c:pt idx="688">
                  <c:v>886.19600000000003</c:v>
                </c:pt>
                <c:pt idx="689">
                  <c:v>887.19600000000003</c:v>
                </c:pt>
                <c:pt idx="690">
                  <c:v>888.19600000000003</c:v>
                </c:pt>
                <c:pt idx="691">
                  <c:v>889.19600000000003</c:v>
                </c:pt>
                <c:pt idx="692">
                  <c:v>890.19600000000003</c:v>
                </c:pt>
                <c:pt idx="693">
                  <c:v>891.19600000000003</c:v>
                </c:pt>
                <c:pt idx="694">
                  <c:v>892.19600000000003</c:v>
                </c:pt>
                <c:pt idx="695">
                  <c:v>893.19600000000003</c:v>
                </c:pt>
                <c:pt idx="696">
                  <c:v>894.19600000000003</c:v>
                </c:pt>
                <c:pt idx="697">
                  <c:v>895.19600000000003</c:v>
                </c:pt>
                <c:pt idx="698">
                  <c:v>896.19600000000003</c:v>
                </c:pt>
                <c:pt idx="699">
                  <c:v>897.19600000000003</c:v>
                </c:pt>
                <c:pt idx="700">
                  <c:v>898.19600000000003</c:v>
                </c:pt>
                <c:pt idx="701">
                  <c:v>899.19600000000003</c:v>
                </c:pt>
                <c:pt idx="702">
                  <c:v>900.19600000000003</c:v>
                </c:pt>
                <c:pt idx="703">
                  <c:v>901.19600000000003</c:v>
                </c:pt>
                <c:pt idx="704">
                  <c:v>902.19600000000003</c:v>
                </c:pt>
                <c:pt idx="705">
                  <c:v>903.19600000000003</c:v>
                </c:pt>
                <c:pt idx="706">
                  <c:v>904.19600000000003</c:v>
                </c:pt>
                <c:pt idx="707">
                  <c:v>905.19600000000003</c:v>
                </c:pt>
                <c:pt idx="708">
                  <c:v>906.19600000000003</c:v>
                </c:pt>
                <c:pt idx="709">
                  <c:v>907.19600000000003</c:v>
                </c:pt>
                <c:pt idx="710">
                  <c:v>908.19600000000003</c:v>
                </c:pt>
                <c:pt idx="711">
                  <c:v>909.19600000000003</c:v>
                </c:pt>
                <c:pt idx="712">
                  <c:v>910.19600000000003</c:v>
                </c:pt>
                <c:pt idx="713">
                  <c:v>911.19600000000003</c:v>
                </c:pt>
                <c:pt idx="714">
                  <c:v>912.19600000000003</c:v>
                </c:pt>
                <c:pt idx="715">
                  <c:v>913.19600000000003</c:v>
                </c:pt>
                <c:pt idx="716">
                  <c:v>914.19600000000003</c:v>
                </c:pt>
                <c:pt idx="717">
                  <c:v>915.19600000000003</c:v>
                </c:pt>
                <c:pt idx="718">
                  <c:v>916.19600000000003</c:v>
                </c:pt>
                <c:pt idx="719">
                  <c:v>917.19600000000003</c:v>
                </c:pt>
                <c:pt idx="720">
                  <c:v>918.19600000000003</c:v>
                </c:pt>
                <c:pt idx="721">
                  <c:v>919.19600000000003</c:v>
                </c:pt>
                <c:pt idx="722">
                  <c:v>920.19600000000003</c:v>
                </c:pt>
                <c:pt idx="723">
                  <c:v>921.19600000000003</c:v>
                </c:pt>
                <c:pt idx="724">
                  <c:v>922.19600000000003</c:v>
                </c:pt>
                <c:pt idx="725">
                  <c:v>923.19600000000003</c:v>
                </c:pt>
                <c:pt idx="726">
                  <c:v>924.19600000000003</c:v>
                </c:pt>
                <c:pt idx="727">
                  <c:v>925.19600000000003</c:v>
                </c:pt>
                <c:pt idx="728">
                  <c:v>926.19600000000003</c:v>
                </c:pt>
                <c:pt idx="729">
                  <c:v>927.19600000000003</c:v>
                </c:pt>
                <c:pt idx="730">
                  <c:v>928.19600000000003</c:v>
                </c:pt>
                <c:pt idx="731">
                  <c:v>929.19600000000003</c:v>
                </c:pt>
                <c:pt idx="732">
                  <c:v>930.19600000000003</c:v>
                </c:pt>
                <c:pt idx="733">
                  <c:v>931.19600000000003</c:v>
                </c:pt>
                <c:pt idx="734">
                  <c:v>932.19600000000003</c:v>
                </c:pt>
                <c:pt idx="735">
                  <c:v>933.19600000000003</c:v>
                </c:pt>
                <c:pt idx="736">
                  <c:v>934.19600000000003</c:v>
                </c:pt>
                <c:pt idx="737">
                  <c:v>935.19600000000003</c:v>
                </c:pt>
                <c:pt idx="738">
                  <c:v>936.19600000000003</c:v>
                </c:pt>
                <c:pt idx="739">
                  <c:v>937.19600000000003</c:v>
                </c:pt>
                <c:pt idx="740">
                  <c:v>938.19600000000003</c:v>
                </c:pt>
                <c:pt idx="741">
                  <c:v>939.19600000000003</c:v>
                </c:pt>
                <c:pt idx="742">
                  <c:v>940.19600000000003</c:v>
                </c:pt>
                <c:pt idx="743">
                  <c:v>941.19600000000003</c:v>
                </c:pt>
                <c:pt idx="744">
                  <c:v>942.19600000000003</c:v>
                </c:pt>
                <c:pt idx="745">
                  <c:v>943.19600000000003</c:v>
                </c:pt>
                <c:pt idx="746">
                  <c:v>944.19600000000003</c:v>
                </c:pt>
                <c:pt idx="747">
                  <c:v>945.19600000000003</c:v>
                </c:pt>
                <c:pt idx="748">
                  <c:v>946.19600000000003</c:v>
                </c:pt>
                <c:pt idx="749">
                  <c:v>947.19600000000003</c:v>
                </c:pt>
                <c:pt idx="750">
                  <c:v>948.19600000000003</c:v>
                </c:pt>
                <c:pt idx="751">
                  <c:v>949.19600000000003</c:v>
                </c:pt>
                <c:pt idx="752">
                  <c:v>950.19600000000003</c:v>
                </c:pt>
                <c:pt idx="753">
                  <c:v>951.19600000000003</c:v>
                </c:pt>
                <c:pt idx="754">
                  <c:v>952.19600000000003</c:v>
                </c:pt>
                <c:pt idx="755">
                  <c:v>953.19600000000003</c:v>
                </c:pt>
                <c:pt idx="756">
                  <c:v>954.19600000000003</c:v>
                </c:pt>
                <c:pt idx="757">
                  <c:v>955.19600000000003</c:v>
                </c:pt>
                <c:pt idx="758">
                  <c:v>956.19600000000003</c:v>
                </c:pt>
                <c:pt idx="759">
                  <c:v>957.19600000000003</c:v>
                </c:pt>
                <c:pt idx="760">
                  <c:v>958.19600000000003</c:v>
                </c:pt>
                <c:pt idx="761">
                  <c:v>959.19600000000003</c:v>
                </c:pt>
                <c:pt idx="762">
                  <c:v>960.19600000000003</c:v>
                </c:pt>
                <c:pt idx="763">
                  <c:v>961.19600000000003</c:v>
                </c:pt>
                <c:pt idx="764">
                  <c:v>962.19600000000003</c:v>
                </c:pt>
                <c:pt idx="765">
                  <c:v>963.19600000000003</c:v>
                </c:pt>
                <c:pt idx="766">
                  <c:v>964.19600000000003</c:v>
                </c:pt>
                <c:pt idx="767">
                  <c:v>965.19600000000003</c:v>
                </c:pt>
                <c:pt idx="768">
                  <c:v>966.19600000000003</c:v>
                </c:pt>
                <c:pt idx="769">
                  <c:v>967.19600000000003</c:v>
                </c:pt>
                <c:pt idx="770">
                  <c:v>968.19600000000003</c:v>
                </c:pt>
                <c:pt idx="771">
                  <c:v>969.19600000000003</c:v>
                </c:pt>
                <c:pt idx="772">
                  <c:v>970.19600000000003</c:v>
                </c:pt>
                <c:pt idx="773">
                  <c:v>971.19600000000003</c:v>
                </c:pt>
                <c:pt idx="774">
                  <c:v>972.19600000000003</c:v>
                </c:pt>
                <c:pt idx="775">
                  <c:v>973.19600000000003</c:v>
                </c:pt>
                <c:pt idx="776">
                  <c:v>974.19600000000003</c:v>
                </c:pt>
                <c:pt idx="777">
                  <c:v>975.19600000000003</c:v>
                </c:pt>
                <c:pt idx="778">
                  <c:v>976.19600000000003</c:v>
                </c:pt>
                <c:pt idx="779">
                  <c:v>977.19600000000003</c:v>
                </c:pt>
                <c:pt idx="780">
                  <c:v>978.19600000000003</c:v>
                </c:pt>
                <c:pt idx="781">
                  <c:v>979.19600000000003</c:v>
                </c:pt>
                <c:pt idx="782">
                  <c:v>980.19600000000003</c:v>
                </c:pt>
                <c:pt idx="783">
                  <c:v>981.19600000000003</c:v>
                </c:pt>
                <c:pt idx="784">
                  <c:v>982.19600000000003</c:v>
                </c:pt>
                <c:pt idx="785">
                  <c:v>983.19600000000003</c:v>
                </c:pt>
                <c:pt idx="786">
                  <c:v>984.19600000000003</c:v>
                </c:pt>
                <c:pt idx="787">
                  <c:v>985.19600000000003</c:v>
                </c:pt>
                <c:pt idx="788">
                  <c:v>986.19600000000003</c:v>
                </c:pt>
                <c:pt idx="789">
                  <c:v>987.19600000000003</c:v>
                </c:pt>
                <c:pt idx="790">
                  <c:v>988.19600000000003</c:v>
                </c:pt>
                <c:pt idx="791">
                  <c:v>989.19600000000003</c:v>
                </c:pt>
                <c:pt idx="792">
                  <c:v>990.19600000000003</c:v>
                </c:pt>
                <c:pt idx="793">
                  <c:v>991.19600000000003</c:v>
                </c:pt>
                <c:pt idx="794">
                  <c:v>992.19600000000003</c:v>
                </c:pt>
                <c:pt idx="795">
                  <c:v>993.19600000000003</c:v>
                </c:pt>
                <c:pt idx="796">
                  <c:v>994.19600000000003</c:v>
                </c:pt>
                <c:pt idx="797">
                  <c:v>995.19600000000003</c:v>
                </c:pt>
                <c:pt idx="798">
                  <c:v>996.19600000000003</c:v>
                </c:pt>
                <c:pt idx="799">
                  <c:v>997.19600000000003</c:v>
                </c:pt>
                <c:pt idx="800">
                  <c:v>998.19600000000003</c:v>
                </c:pt>
                <c:pt idx="801">
                  <c:v>999.19600000000003</c:v>
                </c:pt>
                <c:pt idx="802">
                  <c:v>1000.196</c:v>
                </c:pt>
                <c:pt idx="803">
                  <c:v>1001.196</c:v>
                </c:pt>
                <c:pt idx="804">
                  <c:v>1002.196</c:v>
                </c:pt>
                <c:pt idx="805">
                  <c:v>1003.196</c:v>
                </c:pt>
                <c:pt idx="806">
                  <c:v>1004.196</c:v>
                </c:pt>
                <c:pt idx="807">
                  <c:v>1005.196</c:v>
                </c:pt>
                <c:pt idx="808">
                  <c:v>1006.196</c:v>
                </c:pt>
                <c:pt idx="809">
                  <c:v>1007.196</c:v>
                </c:pt>
                <c:pt idx="810">
                  <c:v>1008.196</c:v>
                </c:pt>
                <c:pt idx="811">
                  <c:v>1009.196</c:v>
                </c:pt>
                <c:pt idx="812">
                  <c:v>1010.196</c:v>
                </c:pt>
                <c:pt idx="813">
                  <c:v>1011.196</c:v>
                </c:pt>
                <c:pt idx="814">
                  <c:v>1012.196</c:v>
                </c:pt>
                <c:pt idx="815">
                  <c:v>1013.196</c:v>
                </c:pt>
                <c:pt idx="816">
                  <c:v>1014.196</c:v>
                </c:pt>
                <c:pt idx="817">
                  <c:v>1015.196</c:v>
                </c:pt>
                <c:pt idx="818">
                  <c:v>1016.196</c:v>
                </c:pt>
                <c:pt idx="819">
                  <c:v>1017.196</c:v>
                </c:pt>
                <c:pt idx="820">
                  <c:v>1018.196</c:v>
                </c:pt>
                <c:pt idx="821">
                  <c:v>1019.196</c:v>
                </c:pt>
                <c:pt idx="822">
                  <c:v>1020.196</c:v>
                </c:pt>
                <c:pt idx="823">
                  <c:v>1021.196</c:v>
                </c:pt>
                <c:pt idx="824">
                  <c:v>1022.196</c:v>
                </c:pt>
                <c:pt idx="825">
                  <c:v>1023.196</c:v>
                </c:pt>
                <c:pt idx="826">
                  <c:v>1024.1959999999999</c:v>
                </c:pt>
                <c:pt idx="827">
                  <c:v>1025.1959999999999</c:v>
                </c:pt>
                <c:pt idx="828">
                  <c:v>1026.1959999999999</c:v>
                </c:pt>
                <c:pt idx="829">
                  <c:v>1027.1959999999999</c:v>
                </c:pt>
                <c:pt idx="830">
                  <c:v>1028.1959999999999</c:v>
                </c:pt>
                <c:pt idx="831">
                  <c:v>1029.1959999999999</c:v>
                </c:pt>
                <c:pt idx="832">
                  <c:v>1030.1959999999999</c:v>
                </c:pt>
                <c:pt idx="833">
                  <c:v>1031.1959999999999</c:v>
                </c:pt>
                <c:pt idx="834">
                  <c:v>1032.1959999999999</c:v>
                </c:pt>
                <c:pt idx="835">
                  <c:v>1033.1959999999999</c:v>
                </c:pt>
                <c:pt idx="836">
                  <c:v>1034.1959999999999</c:v>
                </c:pt>
                <c:pt idx="837">
                  <c:v>1035.1959999999999</c:v>
                </c:pt>
                <c:pt idx="838">
                  <c:v>1036.1959999999999</c:v>
                </c:pt>
                <c:pt idx="839">
                  <c:v>1037.1959999999999</c:v>
                </c:pt>
                <c:pt idx="840">
                  <c:v>1038.1959999999999</c:v>
                </c:pt>
                <c:pt idx="841">
                  <c:v>1039.1959999999999</c:v>
                </c:pt>
                <c:pt idx="842">
                  <c:v>1040.1959999999999</c:v>
                </c:pt>
                <c:pt idx="843">
                  <c:v>1041.1959999999999</c:v>
                </c:pt>
                <c:pt idx="844">
                  <c:v>1042.1959999999999</c:v>
                </c:pt>
                <c:pt idx="845">
                  <c:v>1043.1959999999999</c:v>
                </c:pt>
                <c:pt idx="846">
                  <c:v>1044.1959999999999</c:v>
                </c:pt>
                <c:pt idx="847">
                  <c:v>1045.1959999999999</c:v>
                </c:pt>
                <c:pt idx="848">
                  <c:v>1046.1959999999999</c:v>
                </c:pt>
                <c:pt idx="849">
                  <c:v>1047.1959999999999</c:v>
                </c:pt>
                <c:pt idx="850">
                  <c:v>1048.1959999999999</c:v>
                </c:pt>
                <c:pt idx="851">
                  <c:v>1049.1959999999999</c:v>
                </c:pt>
                <c:pt idx="852">
                  <c:v>1050.1959999999999</c:v>
                </c:pt>
                <c:pt idx="853">
                  <c:v>1051.1959999999999</c:v>
                </c:pt>
                <c:pt idx="854">
                  <c:v>1052.1959999999999</c:v>
                </c:pt>
                <c:pt idx="855">
                  <c:v>1053.1959999999999</c:v>
                </c:pt>
                <c:pt idx="856">
                  <c:v>1054.1959999999999</c:v>
                </c:pt>
                <c:pt idx="857">
                  <c:v>1055.1959999999999</c:v>
                </c:pt>
                <c:pt idx="858">
                  <c:v>1056.1959999999999</c:v>
                </c:pt>
                <c:pt idx="859">
                  <c:v>1057.1959999999999</c:v>
                </c:pt>
                <c:pt idx="860">
                  <c:v>1058.1959999999999</c:v>
                </c:pt>
                <c:pt idx="861">
                  <c:v>1059.1959999999999</c:v>
                </c:pt>
                <c:pt idx="862">
                  <c:v>1060.1959999999999</c:v>
                </c:pt>
                <c:pt idx="863">
                  <c:v>1061.1959999999999</c:v>
                </c:pt>
                <c:pt idx="864">
                  <c:v>1062.1959999999999</c:v>
                </c:pt>
                <c:pt idx="865">
                  <c:v>1063.1959999999999</c:v>
                </c:pt>
                <c:pt idx="866">
                  <c:v>1064.1959999999999</c:v>
                </c:pt>
                <c:pt idx="867">
                  <c:v>1065.1959999999999</c:v>
                </c:pt>
                <c:pt idx="868">
                  <c:v>1066.1959999999999</c:v>
                </c:pt>
                <c:pt idx="869">
                  <c:v>1067.1959999999999</c:v>
                </c:pt>
                <c:pt idx="870">
                  <c:v>1068.1959999999999</c:v>
                </c:pt>
                <c:pt idx="871">
                  <c:v>1069.1959999999999</c:v>
                </c:pt>
                <c:pt idx="872">
                  <c:v>1070.1959999999999</c:v>
                </c:pt>
                <c:pt idx="873">
                  <c:v>1071.1959999999999</c:v>
                </c:pt>
                <c:pt idx="874">
                  <c:v>1072.1959999999999</c:v>
                </c:pt>
                <c:pt idx="875">
                  <c:v>1073.1959999999999</c:v>
                </c:pt>
                <c:pt idx="876">
                  <c:v>1074.1959999999999</c:v>
                </c:pt>
                <c:pt idx="877">
                  <c:v>1075.1959999999999</c:v>
                </c:pt>
                <c:pt idx="878">
                  <c:v>1076.1959999999999</c:v>
                </c:pt>
                <c:pt idx="879">
                  <c:v>1077.1959999999999</c:v>
                </c:pt>
                <c:pt idx="880">
                  <c:v>1078.1959999999999</c:v>
                </c:pt>
                <c:pt idx="881">
                  <c:v>1079.1959999999999</c:v>
                </c:pt>
                <c:pt idx="882">
                  <c:v>1080.1959999999999</c:v>
                </c:pt>
                <c:pt idx="883">
                  <c:v>1081.1959999999999</c:v>
                </c:pt>
                <c:pt idx="884">
                  <c:v>1082.1959999999999</c:v>
                </c:pt>
                <c:pt idx="885">
                  <c:v>1083.1959999999999</c:v>
                </c:pt>
                <c:pt idx="886">
                  <c:v>1084.1959999999999</c:v>
                </c:pt>
                <c:pt idx="887">
                  <c:v>1085.1959999999999</c:v>
                </c:pt>
                <c:pt idx="888">
                  <c:v>1086.1959999999999</c:v>
                </c:pt>
                <c:pt idx="889">
                  <c:v>1087.1959999999999</c:v>
                </c:pt>
                <c:pt idx="890">
                  <c:v>1088.1959999999999</c:v>
                </c:pt>
                <c:pt idx="891">
                  <c:v>1089.1959999999999</c:v>
                </c:pt>
                <c:pt idx="892">
                  <c:v>1090.1959999999999</c:v>
                </c:pt>
                <c:pt idx="893">
                  <c:v>1091.1959999999999</c:v>
                </c:pt>
                <c:pt idx="894">
                  <c:v>1092.1959999999999</c:v>
                </c:pt>
                <c:pt idx="895">
                  <c:v>1093.1959999999999</c:v>
                </c:pt>
                <c:pt idx="896">
                  <c:v>1094.1959999999999</c:v>
                </c:pt>
                <c:pt idx="897">
                  <c:v>1095.1959999999999</c:v>
                </c:pt>
                <c:pt idx="898">
                  <c:v>1096.1959999999999</c:v>
                </c:pt>
                <c:pt idx="899">
                  <c:v>1097.1959999999999</c:v>
                </c:pt>
                <c:pt idx="900">
                  <c:v>1098.1959999999999</c:v>
                </c:pt>
                <c:pt idx="901">
                  <c:v>1099.1959999999999</c:v>
                </c:pt>
                <c:pt idx="902">
                  <c:v>1100.1959999999999</c:v>
                </c:pt>
                <c:pt idx="903">
                  <c:v>1101.1959999999999</c:v>
                </c:pt>
                <c:pt idx="904">
                  <c:v>1102.1959999999999</c:v>
                </c:pt>
                <c:pt idx="905">
                  <c:v>1103.1959999999999</c:v>
                </c:pt>
                <c:pt idx="906">
                  <c:v>1104.1959999999999</c:v>
                </c:pt>
                <c:pt idx="907">
                  <c:v>1105.1959999999999</c:v>
                </c:pt>
                <c:pt idx="908">
                  <c:v>1106.1959999999999</c:v>
                </c:pt>
                <c:pt idx="909">
                  <c:v>1107.1959999999999</c:v>
                </c:pt>
                <c:pt idx="910">
                  <c:v>1108.1959999999999</c:v>
                </c:pt>
                <c:pt idx="911">
                  <c:v>1109.1959999999999</c:v>
                </c:pt>
                <c:pt idx="912">
                  <c:v>1110.1959999999999</c:v>
                </c:pt>
                <c:pt idx="913">
                  <c:v>1111.1959999999999</c:v>
                </c:pt>
                <c:pt idx="914">
                  <c:v>1112.1959999999999</c:v>
                </c:pt>
                <c:pt idx="915">
                  <c:v>1113.1959999999999</c:v>
                </c:pt>
                <c:pt idx="916">
                  <c:v>1114.1959999999999</c:v>
                </c:pt>
                <c:pt idx="917">
                  <c:v>1115.1959999999999</c:v>
                </c:pt>
                <c:pt idx="918">
                  <c:v>1116.1959999999999</c:v>
                </c:pt>
                <c:pt idx="919">
                  <c:v>1117.1959999999999</c:v>
                </c:pt>
                <c:pt idx="920">
                  <c:v>1118.1959999999999</c:v>
                </c:pt>
                <c:pt idx="921">
                  <c:v>1119.1959999999999</c:v>
                </c:pt>
                <c:pt idx="922">
                  <c:v>1120.1959999999999</c:v>
                </c:pt>
                <c:pt idx="923">
                  <c:v>1121.1959999999999</c:v>
                </c:pt>
                <c:pt idx="924">
                  <c:v>1122.1959999999999</c:v>
                </c:pt>
                <c:pt idx="925">
                  <c:v>1123.1959999999999</c:v>
                </c:pt>
                <c:pt idx="926">
                  <c:v>1124.1959999999999</c:v>
                </c:pt>
                <c:pt idx="927">
                  <c:v>1125.1959999999999</c:v>
                </c:pt>
                <c:pt idx="928">
                  <c:v>1126.1959999999999</c:v>
                </c:pt>
                <c:pt idx="929">
                  <c:v>1127.1959999999999</c:v>
                </c:pt>
                <c:pt idx="930">
                  <c:v>1128.1959999999999</c:v>
                </c:pt>
                <c:pt idx="931">
                  <c:v>1129.1959999999999</c:v>
                </c:pt>
                <c:pt idx="932">
                  <c:v>1130.1959999999999</c:v>
                </c:pt>
                <c:pt idx="933">
                  <c:v>1131.1959999999999</c:v>
                </c:pt>
                <c:pt idx="934">
                  <c:v>1132.1959999999999</c:v>
                </c:pt>
                <c:pt idx="935">
                  <c:v>1133.1959999999999</c:v>
                </c:pt>
                <c:pt idx="936">
                  <c:v>1134.1959999999999</c:v>
                </c:pt>
                <c:pt idx="937">
                  <c:v>1135.1959999999999</c:v>
                </c:pt>
                <c:pt idx="938">
                  <c:v>1136.1959999999999</c:v>
                </c:pt>
                <c:pt idx="939">
                  <c:v>1137.1959999999999</c:v>
                </c:pt>
                <c:pt idx="940">
                  <c:v>1138.1959999999999</c:v>
                </c:pt>
                <c:pt idx="941">
                  <c:v>1139.1959999999999</c:v>
                </c:pt>
                <c:pt idx="942">
                  <c:v>1140.1959999999999</c:v>
                </c:pt>
                <c:pt idx="943">
                  <c:v>1141.1959999999999</c:v>
                </c:pt>
                <c:pt idx="944">
                  <c:v>1142.1959999999999</c:v>
                </c:pt>
                <c:pt idx="945">
                  <c:v>1143.1959999999999</c:v>
                </c:pt>
                <c:pt idx="946">
                  <c:v>1144.1959999999999</c:v>
                </c:pt>
                <c:pt idx="947">
                  <c:v>1145.1959999999999</c:v>
                </c:pt>
                <c:pt idx="948">
                  <c:v>1146.1959999999999</c:v>
                </c:pt>
                <c:pt idx="949">
                  <c:v>1147.1959999999999</c:v>
                </c:pt>
                <c:pt idx="950">
                  <c:v>1148.1959999999999</c:v>
                </c:pt>
                <c:pt idx="951">
                  <c:v>1149.1959999999999</c:v>
                </c:pt>
                <c:pt idx="952">
                  <c:v>1150.1959999999999</c:v>
                </c:pt>
                <c:pt idx="953">
                  <c:v>1151.1959999999999</c:v>
                </c:pt>
                <c:pt idx="954">
                  <c:v>1152.1959999999999</c:v>
                </c:pt>
                <c:pt idx="955">
                  <c:v>1153.1959999999999</c:v>
                </c:pt>
                <c:pt idx="956">
                  <c:v>1154.1959999999999</c:v>
                </c:pt>
                <c:pt idx="957">
                  <c:v>1155.1959999999999</c:v>
                </c:pt>
                <c:pt idx="958">
                  <c:v>1156.1959999999999</c:v>
                </c:pt>
                <c:pt idx="959">
                  <c:v>1157.1959999999999</c:v>
                </c:pt>
                <c:pt idx="960">
                  <c:v>1158.1959999999999</c:v>
                </c:pt>
                <c:pt idx="961">
                  <c:v>1159.1959999999999</c:v>
                </c:pt>
                <c:pt idx="962">
                  <c:v>1160.1959999999999</c:v>
                </c:pt>
                <c:pt idx="963">
                  <c:v>1161.1959999999999</c:v>
                </c:pt>
                <c:pt idx="964">
                  <c:v>1162.1959999999999</c:v>
                </c:pt>
                <c:pt idx="965">
                  <c:v>1163.1959999999999</c:v>
                </c:pt>
                <c:pt idx="966">
                  <c:v>1164.1959999999999</c:v>
                </c:pt>
                <c:pt idx="967">
                  <c:v>1165.1959999999999</c:v>
                </c:pt>
                <c:pt idx="968">
                  <c:v>1166.1959999999999</c:v>
                </c:pt>
                <c:pt idx="969">
                  <c:v>1167.1959999999999</c:v>
                </c:pt>
                <c:pt idx="970">
                  <c:v>1168.1959999999999</c:v>
                </c:pt>
                <c:pt idx="971">
                  <c:v>1169.1959999999999</c:v>
                </c:pt>
                <c:pt idx="972">
                  <c:v>1170.1959999999999</c:v>
                </c:pt>
                <c:pt idx="973">
                  <c:v>1171.1959999999999</c:v>
                </c:pt>
                <c:pt idx="974">
                  <c:v>1172.1959999999999</c:v>
                </c:pt>
                <c:pt idx="975">
                  <c:v>1173.1959999999999</c:v>
                </c:pt>
                <c:pt idx="976">
                  <c:v>1174.1959999999999</c:v>
                </c:pt>
                <c:pt idx="977">
                  <c:v>1175.1959999999999</c:v>
                </c:pt>
                <c:pt idx="978">
                  <c:v>1176.1959999999999</c:v>
                </c:pt>
                <c:pt idx="979">
                  <c:v>1177.1959999999999</c:v>
                </c:pt>
                <c:pt idx="980">
                  <c:v>1178.1959999999999</c:v>
                </c:pt>
                <c:pt idx="981">
                  <c:v>1179.1959999999999</c:v>
                </c:pt>
                <c:pt idx="982">
                  <c:v>1180.1959999999999</c:v>
                </c:pt>
                <c:pt idx="983">
                  <c:v>1181.1959999999999</c:v>
                </c:pt>
                <c:pt idx="984">
                  <c:v>1182.1959999999999</c:v>
                </c:pt>
                <c:pt idx="985">
                  <c:v>1183.1959999999999</c:v>
                </c:pt>
                <c:pt idx="986">
                  <c:v>1184.1959999999999</c:v>
                </c:pt>
                <c:pt idx="987">
                  <c:v>1185.1959999999999</c:v>
                </c:pt>
                <c:pt idx="988">
                  <c:v>1186.1959999999999</c:v>
                </c:pt>
                <c:pt idx="989">
                  <c:v>1187.1959999999999</c:v>
                </c:pt>
                <c:pt idx="990">
                  <c:v>1188.1959999999999</c:v>
                </c:pt>
                <c:pt idx="991">
                  <c:v>1189.1959999999999</c:v>
                </c:pt>
                <c:pt idx="992">
                  <c:v>1190.1959999999999</c:v>
                </c:pt>
                <c:pt idx="993">
                  <c:v>1191.1959999999999</c:v>
                </c:pt>
                <c:pt idx="994">
                  <c:v>1192.1959999999999</c:v>
                </c:pt>
                <c:pt idx="995">
                  <c:v>1193.1959999999999</c:v>
                </c:pt>
                <c:pt idx="996">
                  <c:v>1194.1959999999999</c:v>
                </c:pt>
                <c:pt idx="997">
                  <c:v>1195.1959999999999</c:v>
                </c:pt>
                <c:pt idx="998">
                  <c:v>1196.1959999999999</c:v>
                </c:pt>
                <c:pt idx="999">
                  <c:v>1197.1959999999999</c:v>
                </c:pt>
                <c:pt idx="1000">
                  <c:v>1198.1959999999999</c:v>
                </c:pt>
                <c:pt idx="1001">
                  <c:v>1199.1959999999999</c:v>
                </c:pt>
                <c:pt idx="1002">
                  <c:v>1200.1959999999999</c:v>
                </c:pt>
                <c:pt idx="1003">
                  <c:v>1201.1959999999999</c:v>
                </c:pt>
                <c:pt idx="1004">
                  <c:v>1202.1959999999999</c:v>
                </c:pt>
                <c:pt idx="1005">
                  <c:v>1203.1959999999999</c:v>
                </c:pt>
                <c:pt idx="1006">
                  <c:v>1204.1959999999999</c:v>
                </c:pt>
                <c:pt idx="1007">
                  <c:v>1205.1959999999999</c:v>
                </c:pt>
                <c:pt idx="1008">
                  <c:v>1206.1959999999999</c:v>
                </c:pt>
                <c:pt idx="1009">
                  <c:v>1207.1959999999999</c:v>
                </c:pt>
                <c:pt idx="1010">
                  <c:v>1208.1959999999999</c:v>
                </c:pt>
                <c:pt idx="1011">
                  <c:v>1209.1959999999999</c:v>
                </c:pt>
                <c:pt idx="1012">
                  <c:v>1210.1959999999999</c:v>
                </c:pt>
                <c:pt idx="1013">
                  <c:v>1211.1959999999999</c:v>
                </c:pt>
                <c:pt idx="1014">
                  <c:v>1212.1959999999999</c:v>
                </c:pt>
                <c:pt idx="1015">
                  <c:v>1213.1959999999999</c:v>
                </c:pt>
                <c:pt idx="1016">
                  <c:v>1214.1959999999999</c:v>
                </c:pt>
                <c:pt idx="1017">
                  <c:v>1215.1959999999999</c:v>
                </c:pt>
                <c:pt idx="1018">
                  <c:v>1216.1959999999999</c:v>
                </c:pt>
                <c:pt idx="1019">
                  <c:v>1217.1959999999999</c:v>
                </c:pt>
                <c:pt idx="1020">
                  <c:v>1218.1959999999999</c:v>
                </c:pt>
                <c:pt idx="1021">
                  <c:v>1219.1959999999999</c:v>
                </c:pt>
                <c:pt idx="1022">
                  <c:v>1220.1959999999999</c:v>
                </c:pt>
                <c:pt idx="1023">
                  <c:v>1221.1959999999999</c:v>
                </c:pt>
                <c:pt idx="1024">
                  <c:v>1222.1959999999999</c:v>
                </c:pt>
                <c:pt idx="1025">
                  <c:v>1223.1959999999999</c:v>
                </c:pt>
                <c:pt idx="1026">
                  <c:v>1224.1959999999999</c:v>
                </c:pt>
                <c:pt idx="1027">
                  <c:v>1225.1959999999999</c:v>
                </c:pt>
                <c:pt idx="1028">
                  <c:v>1226.1959999999999</c:v>
                </c:pt>
                <c:pt idx="1029">
                  <c:v>1227.1959999999999</c:v>
                </c:pt>
                <c:pt idx="1030">
                  <c:v>1228.1959999999999</c:v>
                </c:pt>
                <c:pt idx="1031">
                  <c:v>1229.1959999999999</c:v>
                </c:pt>
                <c:pt idx="1032">
                  <c:v>1230.1959999999999</c:v>
                </c:pt>
                <c:pt idx="1033">
                  <c:v>1231.1959999999999</c:v>
                </c:pt>
                <c:pt idx="1034">
                  <c:v>1232.1959999999999</c:v>
                </c:pt>
                <c:pt idx="1035">
                  <c:v>1233.1959999999999</c:v>
                </c:pt>
                <c:pt idx="1036">
                  <c:v>1234.1959999999999</c:v>
                </c:pt>
                <c:pt idx="1037">
                  <c:v>1235.1959999999999</c:v>
                </c:pt>
                <c:pt idx="1038">
                  <c:v>1236.1959999999999</c:v>
                </c:pt>
                <c:pt idx="1039">
                  <c:v>1237.1959999999999</c:v>
                </c:pt>
                <c:pt idx="1040">
                  <c:v>1238.1959999999999</c:v>
                </c:pt>
                <c:pt idx="1041">
                  <c:v>1239.1959999999999</c:v>
                </c:pt>
                <c:pt idx="1042">
                  <c:v>1240.1959999999999</c:v>
                </c:pt>
                <c:pt idx="1043">
                  <c:v>1241.1959999999999</c:v>
                </c:pt>
                <c:pt idx="1044">
                  <c:v>1242.1959999999999</c:v>
                </c:pt>
                <c:pt idx="1045">
                  <c:v>1243.1959999999999</c:v>
                </c:pt>
                <c:pt idx="1046">
                  <c:v>1244.1959999999999</c:v>
                </c:pt>
                <c:pt idx="1047">
                  <c:v>1245.1959999999999</c:v>
                </c:pt>
                <c:pt idx="1048">
                  <c:v>1246.1959999999999</c:v>
                </c:pt>
                <c:pt idx="1049">
                  <c:v>1247.1959999999999</c:v>
                </c:pt>
                <c:pt idx="1050">
                  <c:v>1248.1959999999999</c:v>
                </c:pt>
                <c:pt idx="1051">
                  <c:v>1249.1959999999999</c:v>
                </c:pt>
                <c:pt idx="1052">
                  <c:v>1250.1959999999999</c:v>
                </c:pt>
                <c:pt idx="1053">
                  <c:v>1251.1959999999999</c:v>
                </c:pt>
                <c:pt idx="1054">
                  <c:v>1252.1959999999999</c:v>
                </c:pt>
                <c:pt idx="1055">
                  <c:v>1253.1959999999999</c:v>
                </c:pt>
                <c:pt idx="1056">
                  <c:v>1254.1959999999999</c:v>
                </c:pt>
                <c:pt idx="1057">
                  <c:v>1255.1959999999999</c:v>
                </c:pt>
                <c:pt idx="1058">
                  <c:v>1256.1959999999999</c:v>
                </c:pt>
                <c:pt idx="1059">
                  <c:v>1257.1959999999999</c:v>
                </c:pt>
                <c:pt idx="1060">
                  <c:v>1258.1959999999999</c:v>
                </c:pt>
                <c:pt idx="1061">
                  <c:v>1259.1959999999999</c:v>
                </c:pt>
                <c:pt idx="1062">
                  <c:v>1260.1959999999999</c:v>
                </c:pt>
                <c:pt idx="1063">
                  <c:v>1261.1959999999999</c:v>
                </c:pt>
                <c:pt idx="1064">
                  <c:v>1262.1959999999999</c:v>
                </c:pt>
                <c:pt idx="1065">
                  <c:v>1263.1959999999999</c:v>
                </c:pt>
                <c:pt idx="1066">
                  <c:v>1264.1959999999999</c:v>
                </c:pt>
                <c:pt idx="1067">
                  <c:v>1265.1959999999999</c:v>
                </c:pt>
                <c:pt idx="1068">
                  <c:v>1266.1959999999999</c:v>
                </c:pt>
                <c:pt idx="1069">
                  <c:v>1267.1959999999999</c:v>
                </c:pt>
                <c:pt idx="1070">
                  <c:v>1268.1959999999999</c:v>
                </c:pt>
                <c:pt idx="1071">
                  <c:v>1269.1959999999999</c:v>
                </c:pt>
                <c:pt idx="1072">
                  <c:v>1270.1959999999999</c:v>
                </c:pt>
                <c:pt idx="1073">
                  <c:v>1271.1959999999999</c:v>
                </c:pt>
                <c:pt idx="1074">
                  <c:v>1272.1959999999999</c:v>
                </c:pt>
                <c:pt idx="1075">
                  <c:v>1273.1959999999999</c:v>
                </c:pt>
                <c:pt idx="1076">
                  <c:v>1274.1959999999999</c:v>
                </c:pt>
                <c:pt idx="1077">
                  <c:v>1275.1959999999999</c:v>
                </c:pt>
                <c:pt idx="1078">
                  <c:v>1276.1959999999999</c:v>
                </c:pt>
                <c:pt idx="1079">
                  <c:v>1277.1959999999999</c:v>
                </c:pt>
                <c:pt idx="1080">
                  <c:v>1278.1959999999999</c:v>
                </c:pt>
                <c:pt idx="1081">
                  <c:v>1279.1959999999999</c:v>
                </c:pt>
                <c:pt idx="1082">
                  <c:v>1280.1959999999999</c:v>
                </c:pt>
                <c:pt idx="1083">
                  <c:v>1281.1959999999999</c:v>
                </c:pt>
                <c:pt idx="1084">
                  <c:v>1282.1959999999999</c:v>
                </c:pt>
                <c:pt idx="1085">
                  <c:v>1283.1959999999999</c:v>
                </c:pt>
                <c:pt idx="1086">
                  <c:v>1284.1959999999999</c:v>
                </c:pt>
                <c:pt idx="1087">
                  <c:v>1285.1959999999999</c:v>
                </c:pt>
                <c:pt idx="1088">
                  <c:v>1286.1959999999999</c:v>
                </c:pt>
                <c:pt idx="1089">
                  <c:v>1287.1959999999999</c:v>
                </c:pt>
                <c:pt idx="1090">
                  <c:v>1288.1959999999999</c:v>
                </c:pt>
                <c:pt idx="1091">
                  <c:v>1289.1959999999999</c:v>
                </c:pt>
                <c:pt idx="1092">
                  <c:v>1290.1959999999999</c:v>
                </c:pt>
                <c:pt idx="1093">
                  <c:v>1291.1959999999999</c:v>
                </c:pt>
                <c:pt idx="1094">
                  <c:v>1292.1959999999999</c:v>
                </c:pt>
                <c:pt idx="1095">
                  <c:v>1293.1959999999999</c:v>
                </c:pt>
                <c:pt idx="1096">
                  <c:v>1294.1959999999999</c:v>
                </c:pt>
                <c:pt idx="1097">
                  <c:v>1295.1959999999999</c:v>
                </c:pt>
                <c:pt idx="1098">
                  <c:v>1296.1959999999999</c:v>
                </c:pt>
                <c:pt idx="1099">
                  <c:v>1297.1959999999999</c:v>
                </c:pt>
                <c:pt idx="1100">
                  <c:v>1298.1959999999999</c:v>
                </c:pt>
                <c:pt idx="1101">
                  <c:v>1299.1959999999999</c:v>
                </c:pt>
                <c:pt idx="1102">
                  <c:v>1300.1959999999999</c:v>
                </c:pt>
                <c:pt idx="1103">
                  <c:v>1301.1959999999999</c:v>
                </c:pt>
                <c:pt idx="1104">
                  <c:v>1302.1959999999999</c:v>
                </c:pt>
                <c:pt idx="1105">
                  <c:v>1303.1959999999999</c:v>
                </c:pt>
                <c:pt idx="1106">
                  <c:v>1304.1959999999999</c:v>
                </c:pt>
                <c:pt idx="1107">
                  <c:v>1305.1959999999999</c:v>
                </c:pt>
                <c:pt idx="1108">
                  <c:v>1306.1959999999999</c:v>
                </c:pt>
                <c:pt idx="1109">
                  <c:v>1307.1959999999999</c:v>
                </c:pt>
                <c:pt idx="1110">
                  <c:v>1308.1959999999999</c:v>
                </c:pt>
                <c:pt idx="1111">
                  <c:v>1309.1959999999999</c:v>
                </c:pt>
                <c:pt idx="1112">
                  <c:v>1310.1959999999999</c:v>
                </c:pt>
                <c:pt idx="1113">
                  <c:v>1311.1959999999999</c:v>
                </c:pt>
                <c:pt idx="1114">
                  <c:v>1312.1959999999999</c:v>
                </c:pt>
                <c:pt idx="1115">
                  <c:v>1313.1959999999999</c:v>
                </c:pt>
                <c:pt idx="1116">
                  <c:v>1314.1959999999999</c:v>
                </c:pt>
                <c:pt idx="1117">
                  <c:v>1315.1959999999999</c:v>
                </c:pt>
                <c:pt idx="1118">
                  <c:v>1316.1959999999999</c:v>
                </c:pt>
                <c:pt idx="1119">
                  <c:v>1317.1959999999999</c:v>
                </c:pt>
                <c:pt idx="1120">
                  <c:v>1318.1959999999999</c:v>
                </c:pt>
                <c:pt idx="1121">
                  <c:v>1319.1959999999999</c:v>
                </c:pt>
                <c:pt idx="1122">
                  <c:v>1320.1959999999999</c:v>
                </c:pt>
                <c:pt idx="1123">
                  <c:v>1321.1959999999999</c:v>
                </c:pt>
                <c:pt idx="1124">
                  <c:v>1322.1959999999999</c:v>
                </c:pt>
                <c:pt idx="1125">
                  <c:v>1323.1959999999999</c:v>
                </c:pt>
                <c:pt idx="1126">
                  <c:v>1324.1959999999999</c:v>
                </c:pt>
                <c:pt idx="1127">
                  <c:v>1325.1959999999999</c:v>
                </c:pt>
                <c:pt idx="1128">
                  <c:v>1326.1959999999999</c:v>
                </c:pt>
                <c:pt idx="1129">
                  <c:v>1327.1959999999999</c:v>
                </c:pt>
                <c:pt idx="1130">
                  <c:v>1328.1959999999999</c:v>
                </c:pt>
                <c:pt idx="1131">
                  <c:v>1329.1959999999999</c:v>
                </c:pt>
                <c:pt idx="1132">
                  <c:v>1330.1959999999999</c:v>
                </c:pt>
                <c:pt idx="1133">
                  <c:v>1331.1959999999999</c:v>
                </c:pt>
                <c:pt idx="1134">
                  <c:v>1332.1959999999999</c:v>
                </c:pt>
                <c:pt idx="1135">
                  <c:v>1333.1959999999999</c:v>
                </c:pt>
                <c:pt idx="1136">
                  <c:v>1334.1959999999999</c:v>
                </c:pt>
                <c:pt idx="1137">
                  <c:v>1335.1959999999999</c:v>
                </c:pt>
                <c:pt idx="1138">
                  <c:v>1336.1959999999999</c:v>
                </c:pt>
                <c:pt idx="1139">
                  <c:v>1337.1959999999999</c:v>
                </c:pt>
                <c:pt idx="1140">
                  <c:v>1338.1959999999999</c:v>
                </c:pt>
                <c:pt idx="1141">
                  <c:v>1339.1959999999999</c:v>
                </c:pt>
                <c:pt idx="1142">
                  <c:v>1340.1959999999999</c:v>
                </c:pt>
                <c:pt idx="1143">
                  <c:v>1341.1959999999999</c:v>
                </c:pt>
                <c:pt idx="1144">
                  <c:v>1342.1959999999999</c:v>
                </c:pt>
                <c:pt idx="1145">
                  <c:v>1343.1959999999999</c:v>
                </c:pt>
                <c:pt idx="1146">
                  <c:v>1344.1959999999999</c:v>
                </c:pt>
                <c:pt idx="1147">
                  <c:v>1345.1959999999999</c:v>
                </c:pt>
                <c:pt idx="1148">
                  <c:v>1346.1959999999999</c:v>
                </c:pt>
                <c:pt idx="1149">
                  <c:v>1347.1959999999999</c:v>
                </c:pt>
                <c:pt idx="1150">
                  <c:v>1348.1959999999999</c:v>
                </c:pt>
                <c:pt idx="1151">
                  <c:v>1349.1959999999999</c:v>
                </c:pt>
                <c:pt idx="1152">
                  <c:v>1350.1959999999999</c:v>
                </c:pt>
                <c:pt idx="1153">
                  <c:v>1351.1959999999999</c:v>
                </c:pt>
                <c:pt idx="1154">
                  <c:v>1352.1959999999999</c:v>
                </c:pt>
                <c:pt idx="1155">
                  <c:v>1353.1959999999999</c:v>
                </c:pt>
                <c:pt idx="1156">
                  <c:v>1354.1959999999999</c:v>
                </c:pt>
                <c:pt idx="1157">
                  <c:v>1355.1959999999999</c:v>
                </c:pt>
                <c:pt idx="1158">
                  <c:v>1356.1959999999999</c:v>
                </c:pt>
                <c:pt idx="1159">
                  <c:v>1357.1959999999999</c:v>
                </c:pt>
                <c:pt idx="1160">
                  <c:v>1358.1959999999999</c:v>
                </c:pt>
                <c:pt idx="1161">
                  <c:v>1359.1959999999999</c:v>
                </c:pt>
              </c:numCache>
            </c:numRef>
          </c:xVal>
          <c:yVal>
            <c:numRef>
              <c:f>工作表1!$P$2:$P$1163</c:f>
              <c:numCache>
                <c:formatCode>General</c:formatCode>
                <c:ptCount val="1162"/>
                <c:pt idx="0">
                  <c:v>0</c:v>
                </c:pt>
                <c:pt idx="1">
                  <c:v>-2.500376999999987E-2</c:v>
                </c:pt>
                <c:pt idx="2">
                  <c:v>-1.7455459999999867E-2</c:v>
                </c:pt>
                <c:pt idx="3">
                  <c:v>1.604015999999997E-2</c:v>
                </c:pt>
                <c:pt idx="4">
                  <c:v>2.5947319999999996E-2</c:v>
                </c:pt>
                <c:pt idx="5">
                  <c:v>-2.6419079999999928E-2</c:v>
                </c:pt>
                <c:pt idx="6">
                  <c:v>1.8399009999999993E-2</c:v>
                </c:pt>
                <c:pt idx="7">
                  <c:v>3.8213320000000106E-2</c:v>
                </c:pt>
                <c:pt idx="8">
                  <c:v>1.6511930000000064E-2</c:v>
                </c:pt>
                <c:pt idx="9">
                  <c:v>4.6705170000000074E-2</c:v>
                </c:pt>
                <c:pt idx="10">
                  <c:v>6.5104170000000128E-2</c:v>
                </c:pt>
                <c:pt idx="11">
                  <c:v>4.6705170000000074E-2</c:v>
                </c:pt>
                <c:pt idx="12">
                  <c:v>6.7934790000000023E-2</c:v>
                </c:pt>
                <c:pt idx="13">
                  <c:v>6.6047710000000093E-2</c:v>
                </c:pt>
                <c:pt idx="14">
                  <c:v>4.434632000000005E-2</c:v>
                </c:pt>
                <c:pt idx="15">
                  <c:v>3.9628630000000165E-2</c:v>
                </c:pt>
                <c:pt idx="16">
                  <c:v>9.1051480000000184E-2</c:v>
                </c:pt>
                <c:pt idx="17">
                  <c:v>6.7934790000000023E-2</c:v>
                </c:pt>
                <c:pt idx="18">
                  <c:v>9.8128020000000094E-2</c:v>
                </c:pt>
                <c:pt idx="19">
                  <c:v>0.10897872000000008</c:v>
                </c:pt>
                <c:pt idx="20">
                  <c:v>0.10661987000000006</c:v>
                </c:pt>
                <c:pt idx="21">
                  <c:v>6.4632400000000034E-2</c:v>
                </c:pt>
                <c:pt idx="22">
                  <c:v>0.10190218000000018</c:v>
                </c:pt>
                <c:pt idx="23">
                  <c:v>0.12124471999999997</c:v>
                </c:pt>
                <c:pt idx="24">
                  <c:v>0.10378925000000017</c:v>
                </c:pt>
                <c:pt idx="25">
                  <c:v>0.12030118000000001</c:v>
                </c:pt>
                <c:pt idx="26">
                  <c:v>0.10992226000000005</c:v>
                </c:pt>
                <c:pt idx="27">
                  <c:v>0.1132246400000001</c:v>
                </c:pt>
                <c:pt idx="28">
                  <c:v>9.1523250000000056E-2</c:v>
                </c:pt>
                <c:pt idx="29">
                  <c:v>0.10992226000000005</c:v>
                </c:pt>
                <c:pt idx="30">
                  <c:v>0.12171649000000007</c:v>
                </c:pt>
                <c:pt idx="31">
                  <c:v>0.10945049000000018</c:v>
                </c:pt>
                <c:pt idx="32">
                  <c:v>0.1283212600000001</c:v>
                </c:pt>
                <c:pt idx="33">
                  <c:v>8.7749100000000135E-2</c:v>
                </c:pt>
                <c:pt idx="34">
                  <c:v>0.11416818000000006</c:v>
                </c:pt>
                <c:pt idx="35">
                  <c:v>0.13068011000000013</c:v>
                </c:pt>
                <c:pt idx="36">
                  <c:v>0.13115188</c:v>
                </c:pt>
                <c:pt idx="37">
                  <c:v>0.1283212600000001</c:v>
                </c:pt>
                <c:pt idx="38">
                  <c:v>0.14955088000000005</c:v>
                </c:pt>
                <c:pt idx="39">
                  <c:v>0.14860734000000009</c:v>
                </c:pt>
                <c:pt idx="40">
                  <c:v>0.14672026000000016</c:v>
                </c:pt>
                <c:pt idx="41">
                  <c:v>0.14105903000000009</c:v>
                </c:pt>
                <c:pt idx="42">
                  <c:v>0.13822842000000013</c:v>
                </c:pt>
                <c:pt idx="43">
                  <c:v>0.12549063999999999</c:v>
                </c:pt>
                <c:pt idx="44">
                  <c:v>0.16181688000000016</c:v>
                </c:pt>
                <c:pt idx="45">
                  <c:v>0.14483319000000017</c:v>
                </c:pt>
                <c:pt idx="46">
                  <c:v>0.15238150000000017</c:v>
                </c:pt>
                <c:pt idx="47">
                  <c:v>0.16559104000000002</c:v>
                </c:pt>
                <c:pt idx="48">
                  <c:v>0.21890096999999997</c:v>
                </c:pt>
                <c:pt idx="49">
                  <c:v>0.20191727000000004</c:v>
                </c:pt>
                <c:pt idx="50">
                  <c:v>0.20569143000000012</c:v>
                </c:pt>
                <c:pt idx="51">
                  <c:v>0.17927234999999997</c:v>
                </c:pt>
                <c:pt idx="52">
                  <c:v>0.24154589999999998</c:v>
                </c:pt>
                <c:pt idx="53">
                  <c:v>0.16134511000000007</c:v>
                </c:pt>
                <c:pt idx="54">
                  <c:v>0.21701389000000004</c:v>
                </c:pt>
                <c:pt idx="55">
                  <c:v>0.19436896999999997</c:v>
                </c:pt>
                <c:pt idx="56">
                  <c:v>0.23494113000000016</c:v>
                </c:pt>
                <c:pt idx="57">
                  <c:v>0.14624849000000006</c:v>
                </c:pt>
                <c:pt idx="58">
                  <c:v>0.17832881</c:v>
                </c:pt>
                <c:pt idx="59">
                  <c:v>0.23588467000000013</c:v>
                </c:pt>
                <c:pt idx="60">
                  <c:v>0.24248944000000017</c:v>
                </c:pt>
                <c:pt idx="61">
                  <c:v>0.27740037000000006</c:v>
                </c:pt>
                <c:pt idx="62">
                  <c:v>0.2505095100000001</c:v>
                </c:pt>
                <c:pt idx="63">
                  <c:v>0.20663497000000008</c:v>
                </c:pt>
                <c:pt idx="64">
                  <c:v>0.25145305000000007</c:v>
                </c:pt>
                <c:pt idx="65">
                  <c:v>0.26088844</c:v>
                </c:pt>
                <c:pt idx="66">
                  <c:v>0.25381190000000009</c:v>
                </c:pt>
                <c:pt idx="67">
                  <c:v>0.27834390000000009</c:v>
                </c:pt>
                <c:pt idx="68">
                  <c:v>0.2505095100000001</c:v>
                </c:pt>
                <c:pt idx="69">
                  <c:v>0.25947313000000016</c:v>
                </c:pt>
                <c:pt idx="70">
                  <c:v>0.28589221000000009</c:v>
                </c:pt>
                <c:pt idx="71">
                  <c:v>0.28683575000000006</c:v>
                </c:pt>
                <c:pt idx="72">
                  <c:v>0.25852958999999998</c:v>
                </c:pt>
                <c:pt idx="73">
                  <c:v>0.25098127999999997</c:v>
                </c:pt>
                <c:pt idx="74">
                  <c:v>0.25900136000000007</c:v>
                </c:pt>
                <c:pt idx="75">
                  <c:v>0.24720713000000005</c:v>
                </c:pt>
                <c:pt idx="76">
                  <c:v>0.29768645000000005</c:v>
                </c:pt>
                <c:pt idx="77">
                  <c:v>0.27881567000000018</c:v>
                </c:pt>
                <c:pt idx="78">
                  <c:v>0.2840051400000001</c:v>
                </c:pt>
                <c:pt idx="79">
                  <c:v>0.28258983000000004</c:v>
                </c:pt>
                <c:pt idx="80">
                  <c:v>0.27362620999999998</c:v>
                </c:pt>
                <c:pt idx="81">
                  <c:v>0.30476299000000018</c:v>
                </c:pt>
                <c:pt idx="82">
                  <c:v>0.22692105000000007</c:v>
                </c:pt>
                <c:pt idx="83">
                  <c:v>0.28353337000000001</c:v>
                </c:pt>
                <c:pt idx="84">
                  <c:v>0.29391229000000019</c:v>
                </c:pt>
                <c:pt idx="85">
                  <c:v>0.27787214000000016</c:v>
                </c:pt>
                <c:pt idx="86">
                  <c:v>0.25758605000000001</c:v>
                </c:pt>
                <c:pt idx="87">
                  <c:v>0.26513436000000001</c:v>
                </c:pt>
                <c:pt idx="88">
                  <c:v>0.28494868000000007</c:v>
                </c:pt>
                <c:pt idx="89">
                  <c:v>0.3009888300000001</c:v>
                </c:pt>
                <c:pt idx="90">
                  <c:v>0.32033137000000012</c:v>
                </c:pt>
                <c:pt idx="91">
                  <c:v>0.32269022000000014</c:v>
                </c:pt>
                <c:pt idx="92">
                  <c:v>0.34722223000000008</c:v>
                </c:pt>
                <c:pt idx="93">
                  <c:v>0.31278307000000005</c:v>
                </c:pt>
                <c:pt idx="94">
                  <c:v>0.33684330000000018</c:v>
                </c:pt>
                <c:pt idx="95">
                  <c:v>0.33306915000000004</c:v>
                </c:pt>
                <c:pt idx="96">
                  <c:v>0.31655721999999997</c:v>
                </c:pt>
                <c:pt idx="97">
                  <c:v>0.33354092000000013</c:v>
                </c:pt>
                <c:pt idx="98">
                  <c:v>0.40336278000000014</c:v>
                </c:pt>
                <c:pt idx="99">
                  <c:v>0.33637153000000009</c:v>
                </c:pt>
                <c:pt idx="100">
                  <c:v>0.34014569000000017</c:v>
                </c:pt>
                <c:pt idx="101">
                  <c:v>0.32410552999999998</c:v>
                </c:pt>
                <c:pt idx="102">
                  <c:v>0.34533515000000015</c:v>
                </c:pt>
                <c:pt idx="103">
                  <c:v>0.35854469</c:v>
                </c:pt>
                <c:pt idx="104">
                  <c:v>0.32127491000000008</c:v>
                </c:pt>
                <c:pt idx="105">
                  <c:v>0.35618583999999998</c:v>
                </c:pt>
                <c:pt idx="106">
                  <c:v>0.37175423000000007</c:v>
                </c:pt>
                <c:pt idx="107">
                  <c:v>0.35005284000000003</c:v>
                </c:pt>
                <c:pt idx="108">
                  <c:v>0.37930254000000008</c:v>
                </c:pt>
                <c:pt idx="109">
                  <c:v>0.36184707999999999</c:v>
                </c:pt>
                <c:pt idx="110">
                  <c:v>0.39251208000000015</c:v>
                </c:pt>
                <c:pt idx="111">
                  <c:v>0.36986715000000014</c:v>
                </c:pt>
                <c:pt idx="112">
                  <c:v>0.40383454000000008</c:v>
                </c:pt>
                <c:pt idx="113">
                  <c:v>0.39911684999999997</c:v>
                </c:pt>
                <c:pt idx="114">
                  <c:v>0.39911684999999997</c:v>
                </c:pt>
                <c:pt idx="115">
                  <c:v>0.41232639000000004</c:v>
                </c:pt>
                <c:pt idx="116">
                  <c:v>0.34722223000000008</c:v>
                </c:pt>
                <c:pt idx="117">
                  <c:v>0.42553593000000012</c:v>
                </c:pt>
                <c:pt idx="118">
                  <c:v>0.41751586000000018</c:v>
                </c:pt>
                <c:pt idx="119">
                  <c:v>0.36562123000000013</c:v>
                </c:pt>
                <c:pt idx="120">
                  <c:v>0.41279816000000014</c:v>
                </c:pt>
                <c:pt idx="121">
                  <c:v>0.43497132000000005</c:v>
                </c:pt>
                <c:pt idx="122">
                  <c:v>0.38118962000000001</c:v>
                </c:pt>
                <c:pt idx="123">
                  <c:v>0.54630888</c:v>
                </c:pt>
                <c:pt idx="124">
                  <c:v>0.43166893000000006</c:v>
                </c:pt>
                <c:pt idx="125">
                  <c:v>0.57272796000000015</c:v>
                </c:pt>
                <c:pt idx="126">
                  <c:v>0.5434782600000001</c:v>
                </c:pt>
                <c:pt idx="127">
                  <c:v>0.5510265700000001</c:v>
                </c:pt>
                <c:pt idx="128">
                  <c:v>0.51941802999999998</c:v>
                </c:pt>
                <c:pt idx="129">
                  <c:v>0.47790233000000004</c:v>
                </c:pt>
                <c:pt idx="130">
                  <c:v>0.47884587000000001</c:v>
                </c:pt>
                <c:pt idx="131">
                  <c:v>0.49677309999999997</c:v>
                </c:pt>
                <c:pt idx="132">
                  <c:v>0.47695879000000008</c:v>
                </c:pt>
                <c:pt idx="133">
                  <c:v>0.57508681000000017</c:v>
                </c:pt>
                <c:pt idx="134">
                  <c:v>0.50243433000000004</c:v>
                </c:pt>
                <c:pt idx="135">
                  <c:v>0.53734526000000016</c:v>
                </c:pt>
                <c:pt idx="136">
                  <c:v>0.58876812000000012</c:v>
                </c:pt>
                <c:pt idx="137">
                  <c:v>0.59961881000000017</c:v>
                </c:pt>
                <c:pt idx="138">
                  <c:v>0.50149079000000008</c:v>
                </c:pt>
                <c:pt idx="139">
                  <c:v>0.58405043000000001</c:v>
                </c:pt>
                <c:pt idx="140">
                  <c:v>0.59537289000000015</c:v>
                </c:pt>
                <c:pt idx="141">
                  <c:v>0.57508681000000017</c:v>
                </c:pt>
                <c:pt idx="142">
                  <c:v>0.62084843000000012</c:v>
                </c:pt>
                <c:pt idx="143">
                  <c:v>0.63547328000000003</c:v>
                </c:pt>
                <c:pt idx="144">
                  <c:v>0.57461504000000008</c:v>
                </c:pt>
                <c:pt idx="145">
                  <c:v>0.64019098000000008</c:v>
                </c:pt>
                <c:pt idx="146">
                  <c:v>0.65906175</c:v>
                </c:pt>
                <c:pt idx="147">
                  <c:v>0.67698898000000018</c:v>
                </c:pt>
                <c:pt idx="148">
                  <c:v>0.66000528999999997</c:v>
                </c:pt>
                <c:pt idx="149">
                  <c:v>0.69869037000000001</c:v>
                </c:pt>
                <c:pt idx="150">
                  <c:v>0.67510190999999997</c:v>
                </c:pt>
                <c:pt idx="151">
                  <c:v>0.66283590000000014</c:v>
                </c:pt>
                <c:pt idx="152">
                  <c:v>0.52649457000000011</c:v>
                </c:pt>
                <c:pt idx="153">
                  <c:v>0.63122736000000002</c:v>
                </c:pt>
                <c:pt idx="154">
                  <c:v>0.67840429000000002</c:v>
                </c:pt>
                <c:pt idx="155">
                  <c:v>0.61707427999999998</c:v>
                </c:pt>
                <c:pt idx="156">
                  <c:v>0.70812576000000016</c:v>
                </c:pt>
                <c:pt idx="157">
                  <c:v>0.67557368000000007</c:v>
                </c:pt>
                <c:pt idx="158">
                  <c:v>0.73784723000000008</c:v>
                </c:pt>
                <c:pt idx="159">
                  <c:v>0.74445200000000011</c:v>
                </c:pt>
                <c:pt idx="160">
                  <c:v>0.72605299000000012</c:v>
                </c:pt>
                <c:pt idx="161">
                  <c:v>0.73265776000000016</c:v>
                </c:pt>
                <c:pt idx="162">
                  <c:v>0.73171421999999997</c:v>
                </c:pt>
                <c:pt idx="163">
                  <c:v>0.76002038000000005</c:v>
                </c:pt>
                <c:pt idx="164">
                  <c:v>0.78455238999999999</c:v>
                </c:pt>
                <c:pt idx="165">
                  <c:v>0.68170668000000001</c:v>
                </c:pt>
                <c:pt idx="166">
                  <c:v>0.78832654000000013</c:v>
                </c:pt>
                <c:pt idx="167">
                  <c:v>0.76049215000000014</c:v>
                </c:pt>
                <c:pt idx="168">
                  <c:v>0.7892700800000001</c:v>
                </c:pt>
                <c:pt idx="169">
                  <c:v>0.79257247000000008</c:v>
                </c:pt>
                <c:pt idx="170">
                  <c:v>0.82370924000000012</c:v>
                </c:pt>
                <c:pt idx="171">
                  <c:v>0.82795517000000007</c:v>
                </c:pt>
                <c:pt idx="172">
                  <c:v>0.79445954000000008</c:v>
                </c:pt>
                <c:pt idx="173">
                  <c:v>0.79304424000000018</c:v>
                </c:pt>
                <c:pt idx="174">
                  <c:v>0.83927763</c:v>
                </c:pt>
                <c:pt idx="175">
                  <c:v>0.84258001999999999</c:v>
                </c:pt>
                <c:pt idx="176">
                  <c:v>0.84258001999999999</c:v>
                </c:pt>
                <c:pt idx="177">
                  <c:v>0.85531778999999997</c:v>
                </c:pt>
                <c:pt idx="178">
                  <c:v>0.86758379000000008</c:v>
                </c:pt>
                <c:pt idx="179">
                  <c:v>0.8043667000000001</c:v>
                </c:pt>
                <c:pt idx="180">
                  <c:v>0.85720486000000018</c:v>
                </c:pt>
                <c:pt idx="181">
                  <c:v>0.87937802000000009</c:v>
                </c:pt>
                <c:pt idx="182">
                  <c:v>0.86050725000000017</c:v>
                </c:pt>
                <c:pt idx="183">
                  <c:v>0.87984979000000019</c:v>
                </c:pt>
                <c:pt idx="184">
                  <c:v>0.88362395000000005</c:v>
                </c:pt>
                <c:pt idx="185">
                  <c:v>0.97373189000000004</c:v>
                </c:pt>
                <c:pt idx="186">
                  <c:v>0.85767663000000005</c:v>
                </c:pt>
                <c:pt idx="187">
                  <c:v>0.84635417000000013</c:v>
                </c:pt>
                <c:pt idx="188">
                  <c:v>0.88645456</c:v>
                </c:pt>
                <c:pt idx="189">
                  <c:v>0.91098657000000016</c:v>
                </c:pt>
                <c:pt idx="190">
                  <c:v>0.92749849000000029</c:v>
                </c:pt>
                <c:pt idx="191">
                  <c:v>0.90438180000000012</c:v>
                </c:pt>
                <c:pt idx="192">
                  <c:v>0.95391757999999993</c:v>
                </c:pt>
                <c:pt idx="193">
                  <c:v>0.95155873000000013</c:v>
                </c:pt>
                <c:pt idx="194">
                  <c:v>0.94636927000000015</c:v>
                </c:pt>
                <c:pt idx="195">
                  <c:v>1.0624245200000002</c:v>
                </c:pt>
                <c:pt idx="196">
                  <c:v>0.94448219000000022</c:v>
                </c:pt>
                <c:pt idx="197">
                  <c:v>1.0039251200000001</c:v>
                </c:pt>
                <c:pt idx="198">
                  <c:v>0.96099412000000028</c:v>
                </c:pt>
                <c:pt idx="199">
                  <c:v>1.0855412199999999</c:v>
                </c:pt>
                <c:pt idx="200">
                  <c:v>1.0869565299999999</c:v>
                </c:pt>
                <c:pt idx="201">
                  <c:v>0.97042950000000006</c:v>
                </c:pt>
                <c:pt idx="202">
                  <c:v>1.10535553</c:v>
                </c:pt>
                <c:pt idx="203">
                  <c:v>1.0010945099999999</c:v>
                </c:pt>
                <c:pt idx="204">
                  <c:v>1.0676139800000002</c:v>
                </c:pt>
                <c:pt idx="205">
                  <c:v>1.0930895300000001</c:v>
                </c:pt>
                <c:pt idx="206">
                  <c:v>1.1029966800000002</c:v>
                </c:pt>
                <c:pt idx="207">
                  <c:v>1.02609828</c:v>
                </c:pt>
                <c:pt idx="208">
                  <c:v>1.0176064300000001</c:v>
                </c:pt>
                <c:pt idx="209">
                  <c:v>1.0869565299999999</c:v>
                </c:pt>
                <c:pt idx="210">
                  <c:v>1.1798950799999999</c:v>
                </c:pt>
                <c:pt idx="211">
                  <c:v>1.1586654600000001</c:v>
                </c:pt>
                <c:pt idx="212">
                  <c:v>1.1449841500000002</c:v>
                </c:pt>
                <c:pt idx="213">
                  <c:v>1.0685575199999999</c:v>
                </c:pt>
                <c:pt idx="214">
                  <c:v>1.1501736100000002</c:v>
                </c:pt>
                <c:pt idx="215">
                  <c:v>1.1765927000000003</c:v>
                </c:pt>
                <c:pt idx="216">
                  <c:v>1.21480601</c:v>
                </c:pt>
                <c:pt idx="217">
                  <c:v>1.2289590900000003</c:v>
                </c:pt>
                <c:pt idx="218">
                  <c:v>1.16243962</c:v>
                </c:pt>
                <c:pt idx="219">
                  <c:v>1.1572501500000001</c:v>
                </c:pt>
                <c:pt idx="220">
                  <c:v>1.2048988599999999</c:v>
                </c:pt>
                <c:pt idx="221">
                  <c:v>1.18791516</c:v>
                </c:pt>
                <c:pt idx="222">
                  <c:v>1.2629264800000002</c:v>
                </c:pt>
                <c:pt idx="223">
                  <c:v>1.0652551399999999</c:v>
                </c:pt>
                <c:pt idx="224">
                  <c:v>1.2473581000000002</c:v>
                </c:pt>
                <c:pt idx="225">
                  <c:v>1.2393380200000002</c:v>
                </c:pt>
                <c:pt idx="226">
                  <c:v>1.2270720099999999</c:v>
                </c:pt>
                <c:pt idx="227">
                  <c:v>1.2874584899999999</c:v>
                </c:pt>
                <c:pt idx="228">
                  <c:v>1.2544346400000002</c:v>
                </c:pt>
                <c:pt idx="229">
                  <c:v>1.2431121700000001</c:v>
                </c:pt>
                <c:pt idx="230">
                  <c:v>1.3011398000000003</c:v>
                </c:pt>
                <c:pt idx="231">
                  <c:v>1.2808537199999999</c:v>
                </c:pt>
                <c:pt idx="232">
                  <c:v>1.3053857200000001</c:v>
                </c:pt>
                <c:pt idx="233">
                  <c:v>1.2850996400000001</c:v>
                </c:pt>
                <c:pt idx="234">
                  <c:v>1.1629113899999999</c:v>
                </c:pt>
                <c:pt idx="235">
                  <c:v>1.30208334</c:v>
                </c:pt>
                <c:pt idx="236">
                  <c:v>1.26528533</c:v>
                </c:pt>
                <c:pt idx="237">
                  <c:v>1.3252000300000002</c:v>
                </c:pt>
                <c:pt idx="238">
                  <c:v>1.2893455700000003</c:v>
                </c:pt>
                <c:pt idx="239">
                  <c:v>1.23320502</c:v>
                </c:pt>
                <c:pt idx="240">
                  <c:v>1.31717996</c:v>
                </c:pt>
                <c:pt idx="241">
                  <c:v>1.3346354199999999</c:v>
                </c:pt>
                <c:pt idx="242">
                  <c:v>1.3445425799999999</c:v>
                </c:pt>
                <c:pt idx="243">
                  <c:v>1.38322766</c:v>
                </c:pt>
                <c:pt idx="244">
                  <c:v>1.3723769700000001</c:v>
                </c:pt>
                <c:pt idx="245">
                  <c:v>1.4129491300000001</c:v>
                </c:pt>
                <c:pt idx="246">
                  <c:v>1.40351374</c:v>
                </c:pt>
                <c:pt idx="247">
                  <c:v>1.4058725900000002</c:v>
                </c:pt>
                <c:pt idx="248">
                  <c:v>1.4445576700000002</c:v>
                </c:pt>
                <c:pt idx="249">
                  <c:v>1.36624397</c:v>
                </c:pt>
                <c:pt idx="250">
                  <c:v>1.4374811299999999</c:v>
                </c:pt>
                <c:pt idx="251">
                  <c:v>1.46578729</c:v>
                </c:pt>
                <c:pt idx="252">
                  <c:v>1.4747509100000002</c:v>
                </c:pt>
                <c:pt idx="253">
                  <c:v>1.49409345</c:v>
                </c:pt>
                <c:pt idx="254">
                  <c:v>1.46908968</c:v>
                </c:pt>
                <c:pt idx="255">
                  <c:v>1.46578729</c:v>
                </c:pt>
                <c:pt idx="256">
                  <c:v>1.4766379900000002</c:v>
                </c:pt>
                <c:pt idx="257">
                  <c:v>1.4653155200000001</c:v>
                </c:pt>
                <c:pt idx="258">
                  <c:v>1.4115338200000001</c:v>
                </c:pt>
                <c:pt idx="259">
                  <c:v>1.5096618399999999</c:v>
                </c:pt>
                <c:pt idx="260">
                  <c:v>1.4856016000000001</c:v>
                </c:pt>
                <c:pt idx="261">
                  <c:v>1.4837145300000001</c:v>
                </c:pt>
                <c:pt idx="262">
                  <c:v>1.4922063700000001</c:v>
                </c:pt>
                <c:pt idx="263">
                  <c:v>1.5120206900000002</c:v>
                </c:pt>
                <c:pt idx="264">
                  <c:v>1.5318350000000003</c:v>
                </c:pt>
                <c:pt idx="265">
                  <c:v>1.5351373799999999</c:v>
                </c:pt>
                <c:pt idx="266">
                  <c:v>1.5332503099999999</c:v>
                </c:pt>
                <c:pt idx="267">
                  <c:v>1.4997546799999999</c:v>
                </c:pt>
                <c:pt idx="268">
                  <c:v>1.4893757599999999</c:v>
                </c:pt>
                <c:pt idx="269">
                  <c:v>1.5308914600000001</c:v>
                </c:pt>
                <c:pt idx="270">
                  <c:v>1.7696067400000002</c:v>
                </c:pt>
                <c:pt idx="271">
                  <c:v>1.5662741600000001</c:v>
                </c:pt>
                <c:pt idx="272">
                  <c:v>1.5492904600000001</c:v>
                </c:pt>
                <c:pt idx="273">
                  <c:v>1.53136323</c:v>
                </c:pt>
                <c:pt idx="274">
                  <c:v>1.5709918500000002</c:v>
                </c:pt>
                <c:pt idx="275">
                  <c:v>1.5308914600000001</c:v>
                </c:pt>
                <c:pt idx="276">
                  <c:v>1.5653306199999999</c:v>
                </c:pt>
                <c:pt idx="277">
                  <c:v>1.6209993999999999</c:v>
                </c:pt>
                <c:pt idx="278">
                  <c:v>1.5200407599999999</c:v>
                </c:pt>
                <c:pt idx="279">
                  <c:v>1.6200558600000001</c:v>
                </c:pt>
                <c:pt idx="280">
                  <c:v>1.6431725600000002</c:v>
                </c:pt>
                <c:pt idx="281">
                  <c:v>1.6092051700000003</c:v>
                </c:pt>
                <c:pt idx="282">
                  <c:v>1.5308914600000001</c:v>
                </c:pt>
                <c:pt idx="283">
                  <c:v>1.58844732</c:v>
                </c:pt>
                <c:pt idx="284">
                  <c:v>1.6936518800000002</c:v>
                </c:pt>
                <c:pt idx="285">
                  <c:v>1.6261888600000003</c:v>
                </c:pt>
                <c:pt idx="286">
                  <c:v>1.6148664000000001</c:v>
                </c:pt>
                <c:pt idx="287">
                  <c:v>1.6337371700000001</c:v>
                </c:pt>
                <c:pt idx="288">
                  <c:v>1.9361413100000002</c:v>
                </c:pt>
                <c:pt idx="289">
                  <c:v>1.6016568600000001</c:v>
                </c:pt>
                <c:pt idx="290">
                  <c:v>1.9111375300000002</c:v>
                </c:pt>
                <c:pt idx="291">
                  <c:v>1.6804423300000002</c:v>
                </c:pt>
                <c:pt idx="292">
                  <c:v>1.9663345400000003</c:v>
                </c:pt>
                <c:pt idx="293">
                  <c:v>1.6695916399999999</c:v>
                </c:pt>
                <c:pt idx="294">
                  <c:v>1.5827860800000002</c:v>
                </c:pt>
                <c:pt idx="295">
                  <c:v>1.7563972000000001</c:v>
                </c:pt>
                <c:pt idx="296">
                  <c:v>1.7762115100000002</c:v>
                </c:pt>
                <c:pt idx="297">
                  <c:v>1.7606431199999999</c:v>
                </c:pt>
                <c:pt idx="298">
                  <c:v>1.6478902499999999</c:v>
                </c:pt>
                <c:pt idx="299">
                  <c:v>1.7257321900000002</c:v>
                </c:pt>
                <c:pt idx="300">
                  <c:v>1.7045025700000001</c:v>
                </c:pt>
                <c:pt idx="301">
                  <c:v>1.7578125000000002</c:v>
                </c:pt>
                <c:pt idx="302">
                  <c:v>2.0168138600000001</c:v>
                </c:pt>
                <c:pt idx="303">
                  <c:v>1.7389417300000003</c:v>
                </c:pt>
                <c:pt idx="304">
                  <c:v>1.7630019700000001</c:v>
                </c:pt>
                <c:pt idx="305">
                  <c:v>2.0871074900000002</c:v>
                </c:pt>
                <c:pt idx="306">
                  <c:v>2.0790874099999996</c:v>
                </c:pt>
                <c:pt idx="307">
                  <c:v>2.08427688</c:v>
                </c:pt>
                <c:pt idx="308">
                  <c:v>1.7979129000000003</c:v>
                </c:pt>
                <c:pt idx="309">
                  <c:v>1.8516945999999999</c:v>
                </c:pt>
                <c:pt idx="310">
                  <c:v>1.8120659800000001</c:v>
                </c:pt>
                <c:pt idx="311">
                  <c:v>2.1290949599999998</c:v>
                </c:pt>
                <c:pt idx="312">
                  <c:v>1.8455616000000001</c:v>
                </c:pt>
                <c:pt idx="313">
                  <c:v>1.7375264200000002</c:v>
                </c:pt>
                <c:pt idx="314">
                  <c:v>1.8658476800000001</c:v>
                </c:pt>
                <c:pt idx="315">
                  <c:v>1.8790572200000002</c:v>
                </c:pt>
                <c:pt idx="316">
                  <c:v>1.8766983699999999</c:v>
                </c:pt>
                <c:pt idx="317">
                  <c:v>1.9196293800000002</c:v>
                </c:pt>
                <c:pt idx="318">
                  <c:v>1.8347108999999999</c:v>
                </c:pt>
                <c:pt idx="319">
                  <c:v>1.8380132899999999</c:v>
                </c:pt>
                <c:pt idx="320">
                  <c:v>2.1715542000000001</c:v>
                </c:pt>
                <c:pt idx="321">
                  <c:v>1.9550120800000002</c:v>
                </c:pt>
                <c:pt idx="322">
                  <c:v>2.20221921</c:v>
                </c:pt>
                <c:pt idx="323">
                  <c:v>2.1644776600000002</c:v>
                </c:pt>
                <c:pt idx="324">
                  <c:v>2.2036345099999997</c:v>
                </c:pt>
                <c:pt idx="325">
                  <c:v>1.87292422</c:v>
                </c:pt>
                <c:pt idx="326">
                  <c:v>1.8130095099999999</c:v>
                </c:pt>
                <c:pt idx="327">
                  <c:v>1.9243470800000002</c:v>
                </c:pt>
                <c:pt idx="328">
                  <c:v>1.9668063100000002</c:v>
                </c:pt>
                <c:pt idx="329">
                  <c:v>1.96916516</c:v>
                </c:pt>
                <c:pt idx="330">
                  <c:v>2.2442066800000005</c:v>
                </c:pt>
                <c:pt idx="331">
                  <c:v>1.9611450799999999</c:v>
                </c:pt>
                <c:pt idx="332">
                  <c:v>2.3281816200000005</c:v>
                </c:pt>
                <c:pt idx="333">
                  <c:v>1.9715240100000002</c:v>
                </c:pt>
                <c:pt idx="334">
                  <c:v>2.3107261499999998</c:v>
                </c:pt>
                <c:pt idx="335">
                  <c:v>1.9993584</c:v>
                </c:pt>
                <c:pt idx="336">
                  <c:v>2.2800611499999999</c:v>
                </c:pt>
                <c:pt idx="337">
                  <c:v>2.3107261499999998</c:v>
                </c:pt>
                <c:pt idx="338">
                  <c:v>2.0182291699999997</c:v>
                </c:pt>
                <c:pt idx="339">
                  <c:v>2.3295969200000002</c:v>
                </c:pt>
                <c:pt idx="340">
                  <c:v>2.0139832499999999</c:v>
                </c:pt>
                <c:pt idx="341">
                  <c:v>1.8884926099999999</c:v>
                </c:pt>
                <c:pt idx="342">
                  <c:v>2.3286533900000004</c:v>
                </c:pt>
                <c:pt idx="343">
                  <c:v>2.40083409</c:v>
                </c:pt>
                <c:pt idx="344">
                  <c:v>2.0234186300000001</c:v>
                </c:pt>
                <c:pt idx="345">
                  <c:v>2.0625754900000004</c:v>
                </c:pt>
                <c:pt idx="346">
                  <c:v>2.4131000900000004</c:v>
                </c:pt>
                <c:pt idx="347">
                  <c:v>2.0611601799999999</c:v>
                </c:pt>
                <c:pt idx="348">
                  <c:v>2.4432933300000004</c:v>
                </c:pt>
                <c:pt idx="349">
                  <c:v>2.4182895599999998</c:v>
                </c:pt>
                <c:pt idx="350">
                  <c:v>2.4239507900000001</c:v>
                </c:pt>
                <c:pt idx="351">
                  <c:v>2.4593334899999997</c:v>
                </c:pt>
                <c:pt idx="352">
                  <c:v>2.1229619600000005</c:v>
                </c:pt>
                <c:pt idx="353">
                  <c:v>2.1729695099999997</c:v>
                </c:pt>
                <c:pt idx="354">
                  <c:v>2.46169233</c:v>
                </c:pt>
                <c:pt idx="355">
                  <c:v>2.4583899499999999</c:v>
                </c:pt>
                <c:pt idx="356">
                  <c:v>2.4966032599999997</c:v>
                </c:pt>
                <c:pt idx="357">
                  <c:v>2.5046233400000002</c:v>
                </c:pt>
                <c:pt idx="358">
                  <c:v>2.1361714999999997</c:v>
                </c:pt>
                <c:pt idx="359">
                  <c:v>2.17863074</c:v>
                </c:pt>
                <c:pt idx="360">
                  <c:v>2.4838654900000003</c:v>
                </c:pt>
                <c:pt idx="361">
                  <c:v>2.4258378700000005</c:v>
                </c:pt>
                <c:pt idx="362">
                  <c:v>2.4560310999999997</c:v>
                </c:pt>
                <c:pt idx="363">
                  <c:v>2.5102845800000004</c:v>
                </c:pt>
                <c:pt idx="364">
                  <c:v>2.1960862099999998</c:v>
                </c:pt>
                <c:pt idx="365">
                  <c:v>2.51217165</c:v>
                </c:pt>
                <c:pt idx="366">
                  <c:v>2.1404174300000003</c:v>
                </c:pt>
                <c:pt idx="367">
                  <c:v>2.2574162199999996</c:v>
                </c:pt>
                <c:pt idx="368">
                  <c:v>2.5980336700000004</c:v>
                </c:pt>
                <c:pt idx="369">
                  <c:v>2.6102996699999998</c:v>
                </c:pt>
                <c:pt idx="370">
                  <c:v>2.69710523</c:v>
                </c:pt>
                <c:pt idx="371">
                  <c:v>2.6216221400000004</c:v>
                </c:pt>
                <c:pt idx="372">
                  <c:v>2.2918553800000003</c:v>
                </c:pt>
                <c:pt idx="373">
                  <c:v>2.6607789899999998</c:v>
                </c:pt>
                <c:pt idx="374">
                  <c:v>2.6687990700000004</c:v>
                </c:pt>
                <c:pt idx="375">
                  <c:v>2.6588919100000004</c:v>
                </c:pt>
                <c:pt idx="376">
                  <c:v>2.6687990700000004</c:v>
                </c:pt>
                <c:pt idx="377">
                  <c:v>2.6782344499999997</c:v>
                </c:pt>
                <c:pt idx="378">
                  <c:v>2.67351676</c:v>
                </c:pt>
                <c:pt idx="379">
                  <c:v>2.70748415</c:v>
                </c:pt>
                <c:pt idx="380">
                  <c:v>2.6494565300000001</c:v>
                </c:pt>
                <c:pt idx="381">
                  <c:v>2.6697426100000001</c:v>
                </c:pt>
                <c:pt idx="382">
                  <c:v>2.7136171500000001</c:v>
                </c:pt>
                <c:pt idx="383">
                  <c:v>2.7348467699999999</c:v>
                </c:pt>
                <c:pt idx="384">
                  <c:v>2.73107262</c:v>
                </c:pt>
                <c:pt idx="385">
                  <c:v>2.6749320699999997</c:v>
                </c:pt>
                <c:pt idx="386">
                  <c:v>2.7853260899999999</c:v>
                </c:pt>
                <c:pt idx="387">
                  <c:v>2.4541440300000001</c:v>
                </c:pt>
                <c:pt idx="388">
                  <c:v>2.3272380799999999</c:v>
                </c:pt>
                <c:pt idx="389">
                  <c:v>2.8282571000000001</c:v>
                </c:pt>
                <c:pt idx="390">
                  <c:v>2.7489998499999997</c:v>
                </c:pt>
                <c:pt idx="391">
                  <c:v>2.82165233</c:v>
                </c:pt>
                <c:pt idx="392">
                  <c:v>2.8372207200000004</c:v>
                </c:pt>
                <c:pt idx="393">
                  <c:v>2.8263700199999997</c:v>
                </c:pt>
                <c:pt idx="394">
                  <c:v>2.9103449599999998</c:v>
                </c:pt>
                <c:pt idx="395">
                  <c:v>2.89241773</c:v>
                </c:pt>
                <c:pt idx="396">
                  <c:v>2.8886435700000002</c:v>
                </c:pt>
                <c:pt idx="397">
                  <c:v>2.8296724099999997</c:v>
                </c:pt>
                <c:pt idx="398">
                  <c:v>2.8405231000000004</c:v>
                </c:pt>
                <c:pt idx="399">
                  <c:v>2.9160061900000001</c:v>
                </c:pt>
                <c:pt idx="400">
                  <c:v>2.9471429700000007</c:v>
                </c:pt>
                <c:pt idx="401">
                  <c:v>2.9098731899999999</c:v>
                </c:pt>
                <c:pt idx="402">
                  <c:v>2.9098731899999999</c:v>
                </c:pt>
                <c:pt idx="403">
                  <c:v>2.9877151300000007</c:v>
                </c:pt>
                <c:pt idx="404">
                  <c:v>2.9358205000000002</c:v>
                </c:pt>
                <c:pt idx="405">
                  <c:v>2.9391228900000002</c:v>
                </c:pt>
                <c:pt idx="406">
                  <c:v>3.0051706000000005</c:v>
                </c:pt>
                <c:pt idx="407">
                  <c:v>2.8943048000000005</c:v>
                </c:pt>
                <c:pt idx="408">
                  <c:v>2.9796950500000001</c:v>
                </c:pt>
                <c:pt idx="409">
                  <c:v>3.02404137</c:v>
                </c:pt>
                <c:pt idx="410">
                  <c:v>3.0400815300000001</c:v>
                </c:pt>
                <c:pt idx="411">
                  <c:v>2.7900437800000004</c:v>
                </c:pt>
                <c:pt idx="412">
                  <c:v>2.9683725900000004</c:v>
                </c:pt>
                <c:pt idx="413">
                  <c:v>3.0320614500000005</c:v>
                </c:pt>
                <c:pt idx="414">
                  <c:v>3.0004529</c:v>
                </c:pt>
                <c:pt idx="415">
                  <c:v>3.0089447500000004</c:v>
                </c:pt>
                <c:pt idx="416">
                  <c:v>3.0759359900000005</c:v>
                </c:pt>
                <c:pt idx="417">
                  <c:v>3.0594240700000004</c:v>
                </c:pt>
                <c:pt idx="418">
                  <c:v>2.9485582800000003</c:v>
                </c:pt>
                <c:pt idx="419">
                  <c:v>3.05093222</c:v>
                </c:pt>
                <c:pt idx="420">
                  <c:v>3.0523475300000005</c:v>
                </c:pt>
                <c:pt idx="421">
                  <c:v>3.0712183</c:v>
                </c:pt>
                <c:pt idx="422">
                  <c:v>3.0216825200000006</c:v>
                </c:pt>
                <c:pt idx="423">
                  <c:v>3.0820690000000006</c:v>
                </c:pt>
                <c:pt idx="424">
                  <c:v>3.1495320100000006</c:v>
                </c:pt>
                <c:pt idx="425">
                  <c:v>3.0797101500000004</c:v>
                </c:pt>
                <c:pt idx="426">
                  <c:v>3.1009397700000001</c:v>
                </c:pt>
                <c:pt idx="427">
                  <c:v>3.0018682100000005</c:v>
                </c:pt>
                <c:pt idx="428">
                  <c:v>3.0438556800000001</c:v>
                </c:pt>
                <c:pt idx="429">
                  <c:v>2.77824955</c:v>
                </c:pt>
                <c:pt idx="430">
                  <c:v>3.10801631</c:v>
                </c:pt>
                <c:pt idx="431">
                  <c:v>3.1169799300000003</c:v>
                </c:pt>
                <c:pt idx="432">
                  <c:v>3.1717051700000001</c:v>
                </c:pt>
                <c:pt idx="433">
                  <c:v>3.1467013900000005</c:v>
                </c:pt>
                <c:pt idx="434">
                  <c:v>3.1801970100000005</c:v>
                </c:pt>
                <c:pt idx="435">
                  <c:v>3.1438707800000003</c:v>
                </c:pt>
                <c:pt idx="436">
                  <c:v>3.1358507000000007</c:v>
                </c:pt>
                <c:pt idx="437">
                  <c:v>3.1849147100000001</c:v>
                </c:pt>
                <c:pt idx="438">
                  <c:v>3.2410552600000004</c:v>
                </c:pt>
                <c:pt idx="439">
                  <c:v>3.1386813099999999</c:v>
                </c:pt>
                <c:pt idx="440">
                  <c:v>3.2882321900000004</c:v>
                </c:pt>
                <c:pt idx="441">
                  <c:v>3.1070727700000003</c:v>
                </c:pt>
                <c:pt idx="442">
                  <c:v>3.2651154900000003</c:v>
                </c:pt>
                <c:pt idx="443">
                  <c:v>3.2820991900000003</c:v>
                </c:pt>
                <c:pt idx="444">
                  <c:v>3.3363526600000002</c:v>
                </c:pt>
                <c:pt idx="445">
                  <c:v>3.2311481000000004</c:v>
                </c:pt>
                <c:pt idx="446">
                  <c:v>2.7574917000000001</c:v>
                </c:pt>
                <c:pt idx="447">
                  <c:v>3.2854015700000003</c:v>
                </c:pt>
                <c:pt idx="448">
                  <c:v>3.2674743400000006</c:v>
                </c:pt>
                <c:pt idx="449">
                  <c:v>3.2651154900000003</c:v>
                </c:pt>
                <c:pt idx="450">
                  <c:v>3.31370773</c:v>
                </c:pt>
                <c:pt idx="451">
                  <c:v>3.2514341800000004</c:v>
                </c:pt>
                <c:pt idx="452">
                  <c:v>3.3004981899999999</c:v>
                </c:pt>
                <c:pt idx="453">
                  <c:v>3.3349373500000006</c:v>
                </c:pt>
                <c:pt idx="454">
                  <c:v>3.3495622000000003</c:v>
                </c:pt>
                <c:pt idx="455">
                  <c:v>3.3349373500000006</c:v>
                </c:pt>
                <c:pt idx="456">
                  <c:v>3.3401268200000001</c:v>
                </c:pt>
                <c:pt idx="457">
                  <c:v>3.3566387400000002</c:v>
                </c:pt>
                <c:pt idx="458">
                  <c:v>3.3698482800000003</c:v>
                </c:pt>
                <c:pt idx="459">
                  <c:v>3.3627717400000003</c:v>
                </c:pt>
                <c:pt idx="460">
                  <c:v>3.31701012</c:v>
                </c:pt>
                <c:pt idx="461">
                  <c:v>3.3934367500000002</c:v>
                </c:pt>
                <c:pt idx="462">
                  <c:v>3.02734375</c:v>
                </c:pt>
                <c:pt idx="463">
                  <c:v>3.4104204400000002</c:v>
                </c:pt>
                <c:pt idx="464">
                  <c:v>3.4420289900000007</c:v>
                </c:pt>
                <c:pt idx="465">
                  <c:v>3.0358356000000004</c:v>
                </c:pt>
                <c:pt idx="466">
                  <c:v>3.4255170600000007</c:v>
                </c:pt>
                <c:pt idx="467">
                  <c:v>3.4764681500000005</c:v>
                </c:pt>
                <c:pt idx="468">
                  <c:v>3.0933914600000003</c:v>
                </c:pt>
                <c:pt idx="469">
                  <c:v>3.4703351500000004</c:v>
                </c:pt>
                <c:pt idx="470">
                  <c:v>3.3825860500000005</c:v>
                </c:pt>
                <c:pt idx="471">
                  <c:v>3.4047592099999999</c:v>
                </c:pt>
                <c:pt idx="472">
                  <c:v>3.1202823100000003</c:v>
                </c:pt>
                <c:pt idx="473">
                  <c:v>3.5028872300000007</c:v>
                </c:pt>
                <c:pt idx="474">
                  <c:v>3.4915647700000001</c:v>
                </c:pt>
                <c:pt idx="475">
                  <c:v>3.5005283900000004</c:v>
                </c:pt>
                <c:pt idx="476">
                  <c:v>3.5288345400000001</c:v>
                </c:pt>
                <c:pt idx="477">
                  <c:v>3.4698633800000005</c:v>
                </c:pt>
                <c:pt idx="478">
                  <c:v>3.5109073100000003</c:v>
                </c:pt>
                <c:pt idx="479">
                  <c:v>3.0410250599999999</c:v>
                </c:pt>
                <c:pt idx="480">
                  <c:v>3.4387265999999999</c:v>
                </c:pt>
                <c:pt idx="481">
                  <c:v>3.4976977700000003</c:v>
                </c:pt>
                <c:pt idx="482">
                  <c:v>3.1764228600000006</c:v>
                </c:pt>
                <c:pt idx="483">
                  <c:v>3.5071331600000004</c:v>
                </c:pt>
                <c:pt idx="484">
                  <c:v>3.60667648</c:v>
                </c:pt>
                <c:pt idx="485">
                  <c:v>3.5675196300000005</c:v>
                </c:pt>
                <c:pt idx="486">
                  <c:v>3.2264304099999999</c:v>
                </c:pt>
                <c:pt idx="487">
                  <c:v>3.2344504900000004</c:v>
                </c:pt>
                <c:pt idx="488">
                  <c:v>3.5920516300000003</c:v>
                </c:pt>
                <c:pt idx="489">
                  <c:v>3.2174667900000005</c:v>
                </c:pt>
                <c:pt idx="490">
                  <c:v>3.5717655500000003</c:v>
                </c:pt>
                <c:pt idx="491">
                  <c:v>3.61988602</c:v>
                </c:pt>
                <c:pt idx="492">
                  <c:v>3.6623452600000004</c:v>
                </c:pt>
                <c:pt idx="493">
                  <c:v>3.6901796500000001</c:v>
                </c:pt>
                <c:pt idx="494">
                  <c:v>3.7071633500000001</c:v>
                </c:pt>
                <c:pt idx="495">
                  <c:v>3.7180140399999999</c:v>
                </c:pt>
                <c:pt idx="496">
                  <c:v>3.7727392900000005</c:v>
                </c:pt>
                <c:pt idx="497">
                  <c:v>3.7364130500000003</c:v>
                </c:pt>
                <c:pt idx="498">
                  <c:v>3.6382850300000005</c:v>
                </c:pt>
                <c:pt idx="499">
                  <c:v>3.7232035100000003</c:v>
                </c:pt>
                <c:pt idx="500">
                  <c:v>3.80198898</c:v>
                </c:pt>
                <c:pt idx="501">
                  <c:v>3.4141946000000001</c:v>
                </c:pt>
                <c:pt idx="502">
                  <c:v>3.7684933599999999</c:v>
                </c:pt>
                <c:pt idx="503">
                  <c:v>3.8298233700000006</c:v>
                </c:pt>
                <c:pt idx="504">
                  <c:v>3.7826464400000006</c:v>
                </c:pt>
                <c:pt idx="505">
                  <c:v>3.8213315300000001</c:v>
                </c:pt>
                <c:pt idx="506">
                  <c:v>3.4391983700000006</c:v>
                </c:pt>
                <c:pt idx="507">
                  <c:v>3.8109526000000002</c:v>
                </c:pt>
                <c:pt idx="508">
                  <c:v>3.7203728900000002</c:v>
                </c:pt>
                <c:pt idx="509">
                  <c:v>3.5085484600000001</c:v>
                </c:pt>
                <c:pt idx="510">
                  <c:v>3.8302951400000005</c:v>
                </c:pt>
                <c:pt idx="511">
                  <c:v>3.7500943600000003</c:v>
                </c:pt>
                <c:pt idx="512">
                  <c:v>3.7288647400000006</c:v>
                </c:pt>
                <c:pt idx="513">
                  <c:v>3.8604883800000005</c:v>
                </c:pt>
                <c:pt idx="514">
                  <c:v>3.8510529900000003</c:v>
                </c:pt>
                <c:pt idx="515">
                  <c:v>3.7859488300000006</c:v>
                </c:pt>
                <c:pt idx="516">
                  <c:v>3.9034193900000007</c:v>
                </c:pt>
                <c:pt idx="517">
                  <c:v>3.9024758500000001</c:v>
                </c:pt>
                <c:pt idx="518">
                  <c:v>3.9392738600000001</c:v>
                </c:pt>
                <c:pt idx="519">
                  <c:v>3.7741545900000002</c:v>
                </c:pt>
                <c:pt idx="520">
                  <c:v>3.9288949300000002</c:v>
                </c:pt>
                <c:pt idx="521">
                  <c:v>3.9878661000000006</c:v>
                </c:pt>
                <c:pt idx="522">
                  <c:v>3.9906967099999999</c:v>
                </c:pt>
                <c:pt idx="523">
                  <c:v>4.00390625</c:v>
                </c:pt>
                <c:pt idx="524">
                  <c:v>3.3372961999999999</c:v>
                </c:pt>
                <c:pt idx="525">
                  <c:v>3.9859790200000003</c:v>
                </c:pt>
                <c:pt idx="526">
                  <c:v>4.0826917300000005</c:v>
                </c:pt>
                <c:pt idx="527">
                  <c:v>4.0270229500000001</c:v>
                </c:pt>
                <c:pt idx="528">
                  <c:v>4.0501396500000002</c:v>
                </c:pt>
                <c:pt idx="529">
                  <c:v>3.9765436300000001</c:v>
                </c:pt>
                <c:pt idx="530">
                  <c:v>4.0180593300000007</c:v>
                </c:pt>
                <c:pt idx="531">
                  <c:v>4.0383454100000007</c:v>
                </c:pt>
                <c:pt idx="532">
                  <c:v>4.0180593300000007</c:v>
                </c:pt>
                <c:pt idx="533">
                  <c:v>4.0001321000000001</c:v>
                </c:pt>
                <c:pt idx="534">
                  <c:v>4.0491961100000005</c:v>
                </c:pt>
                <c:pt idx="535">
                  <c:v>4.0977883500000001</c:v>
                </c:pt>
                <c:pt idx="536">
                  <c:v>4.1364734300000006</c:v>
                </c:pt>
                <c:pt idx="537">
                  <c:v>4.0468372600000002</c:v>
                </c:pt>
                <c:pt idx="538">
                  <c:v>4.0657080400000005</c:v>
                </c:pt>
                <c:pt idx="539">
                  <c:v>4.0501396500000002</c:v>
                </c:pt>
                <c:pt idx="540">
                  <c:v>4.0892965000000006</c:v>
                </c:pt>
                <c:pt idx="541">
                  <c:v>4.09495773</c:v>
                </c:pt>
                <c:pt idx="542">
                  <c:v>4.20252114</c:v>
                </c:pt>
                <c:pt idx="543">
                  <c:v>3.9548422400000005</c:v>
                </c:pt>
                <c:pt idx="544">
                  <c:v>4.1331710500000005</c:v>
                </c:pt>
                <c:pt idx="545">
                  <c:v>4.1501547400000005</c:v>
                </c:pt>
                <c:pt idx="546">
                  <c:v>4.1869527500000006</c:v>
                </c:pt>
                <c:pt idx="547">
                  <c:v>4.0157004900000004</c:v>
                </c:pt>
                <c:pt idx="548">
                  <c:v>3.84208938</c:v>
                </c:pt>
                <c:pt idx="549">
                  <c:v>4.1492112100000007</c:v>
                </c:pt>
                <c:pt idx="550">
                  <c:v>4.1421346699999999</c:v>
                </c:pt>
                <c:pt idx="551">
                  <c:v>4.1812915200000003</c:v>
                </c:pt>
                <c:pt idx="552">
                  <c:v>4.1921422100000001</c:v>
                </c:pt>
                <c:pt idx="553">
                  <c:v>4.1709125900000004</c:v>
                </c:pt>
                <c:pt idx="554">
                  <c:v>4.18223506</c:v>
                </c:pt>
                <c:pt idx="555">
                  <c:v>4.2539440000000006</c:v>
                </c:pt>
                <c:pt idx="556">
                  <c:v>4.2265813699999999</c:v>
                </c:pt>
                <c:pt idx="557">
                  <c:v>4.2511133800000005</c:v>
                </c:pt>
                <c:pt idx="558">
                  <c:v>4.2331861499999999</c:v>
                </c:pt>
                <c:pt idx="559">
                  <c:v>4.2473392200000006</c:v>
                </c:pt>
                <c:pt idx="560">
                  <c:v>4.3317859300000006</c:v>
                </c:pt>
                <c:pt idx="561">
                  <c:v>4.2383756100000003</c:v>
                </c:pt>
                <c:pt idx="562">
                  <c:v>4.3044233100000007</c:v>
                </c:pt>
                <c:pt idx="563">
                  <c:v>4.3633944800000002</c:v>
                </c:pt>
                <c:pt idx="564">
                  <c:v>4.2770606899999999</c:v>
                </c:pt>
                <c:pt idx="565">
                  <c:v>4.3374471699999999</c:v>
                </c:pt>
                <c:pt idx="566">
                  <c:v>4.3280117800000006</c:v>
                </c:pt>
                <c:pt idx="567">
                  <c:v>4.2534722300000007</c:v>
                </c:pt>
                <c:pt idx="568">
                  <c:v>4.2539440000000006</c:v>
                </c:pt>
                <c:pt idx="569">
                  <c:v>4.2336579100000007</c:v>
                </c:pt>
                <c:pt idx="570">
                  <c:v>4.03740188</c:v>
                </c:pt>
                <c:pt idx="571">
                  <c:v>4.2916855400000005</c:v>
                </c:pt>
                <c:pt idx="572">
                  <c:v>4.1171308900000003</c:v>
                </c:pt>
                <c:pt idx="573">
                  <c:v>4.3360318600000003</c:v>
                </c:pt>
                <c:pt idx="574">
                  <c:v>4.2964032300000001</c:v>
                </c:pt>
                <c:pt idx="575">
                  <c:v>4.3553744000000005</c:v>
                </c:pt>
                <c:pt idx="576">
                  <c:v>3.8397305300000006</c:v>
                </c:pt>
                <c:pt idx="577">
                  <c:v>4.3412213200000007</c:v>
                </c:pt>
                <c:pt idx="578">
                  <c:v>4.3997207200000004</c:v>
                </c:pt>
                <c:pt idx="579">
                  <c:v>4.2695123800000001</c:v>
                </c:pt>
                <c:pt idx="580">
                  <c:v>4.4157608700000006</c:v>
                </c:pt>
                <c:pt idx="581">
                  <c:v>4.42472449</c:v>
                </c:pt>
                <c:pt idx="582">
                  <c:v>4.4308574900000002</c:v>
                </c:pt>
                <c:pt idx="583">
                  <c:v>4.3648097900000007</c:v>
                </c:pt>
                <c:pt idx="584">
                  <c:v>4.3846240999999999</c:v>
                </c:pt>
                <c:pt idx="585">
                  <c:v>4.3987771800000006</c:v>
                </c:pt>
                <c:pt idx="586">
                  <c:v>4.3582050200000007</c:v>
                </c:pt>
                <c:pt idx="587">
                  <c:v>4.4072690300000001</c:v>
                </c:pt>
                <c:pt idx="588">
                  <c:v>4.3907571000000001</c:v>
                </c:pt>
                <c:pt idx="589">
                  <c:v>4.3681121700000007</c:v>
                </c:pt>
                <c:pt idx="590">
                  <c:v>4.3931159500000003</c:v>
                </c:pt>
                <c:pt idx="591">
                  <c:v>4.4129302600000004</c:v>
                </c:pt>
                <c:pt idx="592">
                  <c:v>4.4351034199999999</c:v>
                </c:pt>
                <c:pt idx="593">
                  <c:v>3.9859790200000003</c:v>
                </c:pt>
                <c:pt idx="594">
                  <c:v>4.3582050200000007</c:v>
                </c:pt>
                <c:pt idx="595">
                  <c:v>4.4756755799999999</c:v>
                </c:pt>
                <c:pt idx="596">
                  <c:v>3.8821897700000001</c:v>
                </c:pt>
                <c:pt idx="597">
                  <c:v>4.4591636500000007</c:v>
                </c:pt>
                <c:pt idx="598">
                  <c:v>4.0831635000000004</c:v>
                </c:pt>
                <c:pt idx="599">
                  <c:v>4.4671837300000004</c:v>
                </c:pt>
                <c:pt idx="600">
                  <c:v>4.4374622600000002</c:v>
                </c:pt>
                <c:pt idx="601">
                  <c:v>4.5138888900000005</c:v>
                </c:pt>
                <c:pt idx="602">
                  <c:v>4.5705012100000006</c:v>
                </c:pt>
                <c:pt idx="603">
                  <c:v>4.5700294399999999</c:v>
                </c:pt>
                <c:pt idx="604">
                  <c:v>4.4921875</c:v>
                </c:pt>
                <c:pt idx="605">
                  <c:v>4.3549026300000007</c:v>
                </c:pt>
                <c:pt idx="606">
                  <c:v>4.5077558900000003</c:v>
                </c:pt>
                <c:pt idx="607">
                  <c:v>4.6327747600000002</c:v>
                </c:pt>
                <c:pt idx="608">
                  <c:v>4.5945614500000005</c:v>
                </c:pt>
                <c:pt idx="609">
                  <c:v>4.0506114200000001</c:v>
                </c:pt>
                <c:pt idx="610">
                  <c:v>5.65368358</c:v>
                </c:pt>
                <c:pt idx="611">
                  <c:v>5.9924139500000004</c:v>
                </c:pt>
                <c:pt idx="612">
                  <c:v>5.8414477700000003</c:v>
                </c:pt>
                <c:pt idx="613">
                  <c:v>5.8971165500000007</c:v>
                </c:pt>
                <c:pt idx="614">
                  <c:v>5.8504113900000005</c:v>
                </c:pt>
                <c:pt idx="615">
                  <c:v>5.8442783900000004</c:v>
                </c:pt>
                <c:pt idx="616">
                  <c:v>6.4490866599999999</c:v>
                </c:pt>
                <c:pt idx="617">
                  <c:v>5.9174026300000007</c:v>
                </c:pt>
                <c:pt idx="618">
                  <c:v>5.9414628700000005</c:v>
                </c:pt>
                <c:pt idx="619">
                  <c:v>5.9461805600000002</c:v>
                </c:pt>
                <c:pt idx="620">
                  <c:v>6.5646701400000005</c:v>
                </c:pt>
                <c:pt idx="621">
                  <c:v>5.8305970800000004</c:v>
                </c:pt>
                <c:pt idx="622">
                  <c:v>5.9990187200000005</c:v>
                </c:pt>
                <c:pt idx="623">
                  <c:v>5.9230638600000001</c:v>
                </c:pt>
                <c:pt idx="624">
                  <c:v>5.8522984600000001</c:v>
                </c:pt>
                <c:pt idx="625">
                  <c:v>5.9617489500000005</c:v>
                </c:pt>
                <c:pt idx="626">
                  <c:v>5.9853374100000005</c:v>
                </c:pt>
                <c:pt idx="627">
                  <c:v>5.9107978600000006</c:v>
                </c:pt>
                <c:pt idx="628">
                  <c:v>5.9617489500000005</c:v>
                </c:pt>
                <c:pt idx="629">
                  <c:v>6.0037364200000001</c:v>
                </c:pt>
                <c:pt idx="630">
                  <c:v>6.0726147400000006</c:v>
                </c:pt>
                <c:pt idx="631">
                  <c:v>6.0329861100000004</c:v>
                </c:pt>
                <c:pt idx="632">
                  <c:v>5.6687802000000005</c:v>
                </c:pt>
                <c:pt idx="633">
                  <c:v>6.0509133500000001</c:v>
                </c:pt>
                <c:pt idx="634">
                  <c:v>6.0976185100000002</c:v>
                </c:pt>
                <c:pt idx="635">
                  <c:v>6.0315708100000007</c:v>
                </c:pt>
                <c:pt idx="636">
                  <c:v>6.0358167300000005</c:v>
                </c:pt>
                <c:pt idx="637">
                  <c:v>6.6793100900000004</c:v>
                </c:pt>
                <c:pt idx="638">
                  <c:v>6.0829936600000005</c:v>
                </c:pt>
                <c:pt idx="639">
                  <c:v>5.8773022400000006</c:v>
                </c:pt>
                <c:pt idx="640">
                  <c:v>6.1197916700000006</c:v>
                </c:pt>
                <c:pt idx="641">
                  <c:v>6.0924290500000007</c:v>
                </c:pt>
                <c:pt idx="642">
                  <c:v>6.7670591800000004</c:v>
                </c:pt>
                <c:pt idx="643">
                  <c:v>6.7599826400000005</c:v>
                </c:pt>
                <c:pt idx="644">
                  <c:v>6.0900702000000004</c:v>
                </c:pt>
                <c:pt idx="645">
                  <c:v>6.1584767500000002</c:v>
                </c:pt>
                <c:pt idx="646">
                  <c:v>6.1863111499999999</c:v>
                </c:pt>
                <c:pt idx="647">
                  <c:v>6.1443236800000003</c:v>
                </c:pt>
                <c:pt idx="648">
                  <c:v>6.10846921</c:v>
                </c:pt>
                <c:pt idx="649">
                  <c:v>6.7665874100000005</c:v>
                </c:pt>
                <c:pt idx="650">
                  <c:v>5.9527853300000002</c:v>
                </c:pt>
                <c:pt idx="651">
                  <c:v>6.986903690000001</c:v>
                </c:pt>
                <c:pt idx="652">
                  <c:v>6.1702709900000006</c:v>
                </c:pt>
                <c:pt idx="653">
                  <c:v>5.9320274800000004</c:v>
                </c:pt>
                <c:pt idx="654">
                  <c:v>6.2160326100000001</c:v>
                </c:pt>
                <c:pt idx="655">
                  <c:v>6.8430140399999999</c:v>
                </c:pt>
                <c:pt idx="656">
                  <c:v>6.1065821300000005</c:v>
                </c:pt>
                <c:pt idx="657">
                  <c:v>6.2150890700000003</c:v>
                </c:pt>
                <c:pt idx="658">
                  <c:v>6.2726449300000002</c:v>
                </c:pt>
                <c:pt idx="659">
                  <c:v>6.0844089700000001</c:v>
                </c:pt>
                <c:pt idx="660">
                  <c:v>6.3226524800000004</c:v>
                </c:pt>
                <c:pt idx="661">
                  <c:v>6.28679801</c:v>
                </c:pt>
                <c:pt idx="662">
                  <c:v>6.4132321900000004</c:v>
                </c:pt>
                <c:pt idx="663">
                  <c:v>6.3726600300000005</c:v>
                </c:pt>
                <c:pt idx="664">
                  <c:v>6.3217089400000006</c:v>
                </c:pt>
                <c:pt idx="665">
                  <c:v>6.2731167000000001</c:v>
                </c:pt>
                <c:pt idx="666">
                  <c:v>6.3226524800000004</c:v>
                </c:pt>
                <c:pt idx="667">
                  <c:v>6.3467127200000002</c:v>
                </c:pt>
                <c:pt idx="668">
                  <c:v>6.3344467099999999</c:v>
                </c:pt>
                <c:pt idx="669">
                  <c:v>6.3151041700000006</c:v>
                </c:pt>
                <c:pt idx="670">
                  <c:v>6.2551894700000004</c:v>
                </c:pt>
                <c:pt idx="671">
                  <c:v>6.3169912500000001</c:v>
                </c:pt>
                <c:pt idx="672">
                  <c:v>6.3500151000000002</c:v>
                </c:pt>
                <c:pt idx="673">
                  <c:v>6.3986073399999999</c:v>
                </c:pt>
                <c:pt idx="674">
                  <c:v>6.0745018200000001</c:v>
                </c:pt>
                <c:pt idx="675">
                  <c:v>6.4075709600000001</c:v>
                </c:pt>
                <c:pt idx="676">
                  <c:v>6.4424818900000007</c:v>
                </c:pt>
                <c:pt idx="677">
                  <c:v>6.4806952000000004</c:v>
                </c:pt>
                <c:pt idx="678">
                  <c:v>6.5009812800000004</c:v>
                </c:pt>
                <c:pt idx="679">
                  <c:v>6.5311745200000004</c:v>
                </c:pt>
                <c:pt idx="680">
                  <c:v>6.4835258200000006</c:v>
                </c:pt>
                <c:pt idx="681">
                  <c:v>6.27689086</c:v>
                </c:pt>
                <c:pt idx="682">
                  <c:v>6.5094731299999999</c:v>
                </c:pt>
                <c:pt idx="683">
                  <c:v>6.4269135000000004</c:v>
                </c:pt>
                <c:pt idx="684">
                  <c:v>6.5071142900000005</c:v>
                </c:pt>
                <c:pt idx="685">
                  <c:v>6.4731468900000007</c:v>
                </c:pt>
                <c:pt idx="686">
                  <c:v>7.2095788100000009</c:v>
                </c:pt>
                <c:pt idx="687">
                  <c:v>6.6835560100000002</c:v>
                </c:pt>
                <c:pt idx="688">
                  <c:v>6.6005246099999999</c:v>
                </c:pt>
                <c:pt idx="689">
                  <c:v>6.4660703499999999</c:v>
                </c:pt>
                <c:pt idx="690">
                  <c:v>6.6736488600000001</c:v>
                </c:pt>
                <c:pt idx="691">
                  <c:v>6.6566651600000002</c:v>
                </c:pt>
                <c:pt idx="692">
                  <c:v>6.6967655500000003</c:v>
                </c:pt>
                <c:pt idx="693">
                  <c:v>6.6665723200000002</c:v>
                </c:pt>
                <c:pt idx="694">
                  <c:v>6.6703464700000001</c:v>
                </c:pt>
                <c:pt idx="695">
                  <c:v>6.6778947799999999</c:v>
                </c:pt>
                <c:pt idx="696">
                  <c:v>6.6576086999999999</c:v>
                </c:pt>
                <c:pt idx="697">
                  <c:v>6.7109186300000001</c:v>
                </c:pt>
                <c:pt idx="698">
                  <c:v>6.7595108700000006</c:v>
                </c:pt>
                <c:pt idx="699">
                  <c:v>6.7755510299999999</c:v>
                </c:pt>
                <c:pt idx="700">
                  <c:v>6.7519625599999999</c:v>
                </c:pt>
                <c:pt idx="701">
                  <c:v>6.8571671200000006</c:v>
                </c:pt>
                <c:pt idx="702">
                  <c:v>6.7864017200000006</c:v>
                </c:pt>
                <c:pt idx="703">
                  <c:v>6.8736790500000007</c:v>
                </c:pt>
                <c:pt idx="704">
                  <c:v>6.8161231899999999</c:v>
                </c:pt>
                <c:pt idx="705">
                  <c:v>6.7609261800000002</c:v>
                </c:pt>
                <c:pt idx="706">
                  <c:v>6.7963088800000007</c:v>
                </c:pt>
                <c:pt idx="707">
                  <c:v>6.88641682</c:v>
                </c:pt>
                <c:pt idx="708">
                  <c:v>6.86613074</c:v>
                </c:pt>
                <c:pt idx="709">
                  <c:v>6.8953804400000003</c:v>
                </c:pt>
                <c:pt idx="710">
                  <c:v>6.9034005199999999</c:v>
                </c:pt>
                <c:pt idx="711">
                  <c:v>6.9038722900000007</c:v>
                </c:pt>
                <c:pt idx="712">
                  <c:v>6.96378699</c:v>
                </c:pt>
                <c:pt idx="713">
                  <c:v>6.943029140000001</c:v>
                </c:pt>
                <c:pt idx="714">
                  <c:v>6.4542761200000003</c:v>
                </c:pt>
                <c:pt idx="715">
                  <c:v>6.74488602</c:v>
                </c:pt>
                <c:pt idx="716">
                  <c:v>6.9817142199999997</c:v>
                </c:pt>
                <c:pt idx="717">
                  <c:v>7.0345523900000009</c:v>
                </c:pt>
                <c:pt idx="718">
                  <c:v>6.8312198100000003</c:v>
                </c:pt>
                <c:pt idx="719">
                  <c:v>6.7779098800000002</c:v>
                </c:pt>
                <c:pt idx="720">
                  <c:v>7.1232450199999997</c:v>
                </c:pt>
                <c:pt idx="721">
                  <c:v>7.1133378699999996</c:v>
                </c:pt>
                <c:pt idx="722">
                  <c:v>7.0713504000000009</c:v>
                </c:pt>
                <c:pt idx="723">
                  <c:v>7.1039024799999995</c:v>
                </c:pt>
                <c:pt idx="724">
                  <c:v>6.8510341200000004</c:v>
                </c:pt>
                <c:pt idx="725">
                  <c:v>7.064273860000001</c:v>
                </c:pt>
                <c:pt idx="726">
                  <c:v>7.16240188</c:v>
                </c:pt>
                <c:pt idx="727">
                  <c:v>7.0751245500000008</c:v>
                </c:pt>
                <c:pt idx="728">
                  <c:v>7.0911647100000001</c:v>
                </c:pt>
                <c:pt idx="729">
                  <c:v>7.1289062500000009</c:v>
                </c:pt>
                <c:pt idx="730">
                  <c:v>7.1496640999999999</c:v>
                </c:pt>
                <c:pt idx="731">
                  <c:v>6.9864319200000002</c:v>
                </c:pt>
                <c:pt idx="732">
                  <c:v>6.8114055000000002</c:v>
                </c:pt>
                <c:pt idx="733">
                  <c:v>7.0416289300000008</c:v>
                </c:pt>
                <c:pt idx="734">
                  <c:v>7.0581408600000008</c:v>
                </c:pt>
                <c:pt idx="735">
                  <c:v>7.0562537799999996</c:v>
                </c:pt>
                <c:pt idx="736">
                  <c:v>7.1397569499999998</c:v>
                </c:pt>
                <c:pt idx="737">
                  <c:v>7.1067331000000005</c:v>
                </c:pt>
                <c:pt idx="738">
                  <c:v>7.1864621099999999</c:v>
                </c:pt>
                <c:pt idx="739">
                  <c:v>7.0147380799999999</c:v>
                </c:pt>
                <c:pt idx="740">
                  <c:v>6.8279174300000003</c:v>
                </c:pt>
                <c:pt idx="741">
                  <c:v>7.1081484000000001</c:v>
                </c:pt>
                <c:pt idx="742">
                  <c:v>7.1605148000000005</c:v>
                </c:pt>
                <c:pt idx="743">
                  <c:v>7.2652475900000004</c:v>
                </c:pt>
                <c:pt idx="744">
                  <c:v>7.2133529600000008</c:v>
                </c:pt>
                <c:pt idx="745">
                  <c:v>7.1520229500000001</c:v>
                </c:pt>
                <c:pt idx="746">
                  <c:v>7.1029589399999997</c:v>
                </c:pt>
                <c:pt idx="747">
                  <c:v>7.1723090300000001</c:v>
                </c:pt>
                <c:pt idx="748">
                  <c:v>7.1892927300000009</c:v>
                </c:pt>
                <c:pt idx="749">
                  <c:v>7.2548686600000005</c:v>
                </c:pt>
                <c:pt idx="750">
                  <c:v>7.1850468000000012</c:v>
                </c:pt>
                <c:pt idx="751">
                  <c:v>7.2374131999999998</c:v>
                </c:pt>
                <c:pt idx="752">
                  <c:v>7.1803291099999997</c:v>
                </c:pt>
                <c:pt idx="753">
                  <c:v>7.2171271199999998</c:v>
                </c:pt>
                <c:pt idx="754">
                  <c:v>6.9590693000000003</c:v>
                </c:pt>
                <c:pt idx="755">
                  <c:v>7.2293931200000001</c:v>
                </c:pt>
                <c:pt idx="756">
                  <c:v>7.320444600000001</c:v>
                </c:pt>
                <c:pt idx="757">
                  <c:v>7.2959125899999995</c:v>
                </c:pt>
                <c:pt idx="758">
                  <c:v>7.1411722600000003</c:v>
                </c:pt>
                <c:pt idx="759">
                  <c:v>7.3421459899999997</c:v>
                </c:pt>
                <c:pt idx="760">
                  <c:v>7.3345976800000008</c:v>
                </c:pt>
                <c:pt idx="761">
                  <c:v>7.3478072200000009</c:v>
                </c:pt>
                <c:pt idx="762">
                  <c:v>7.3888511499999998</c:v>
                </c:pt>
                <c:pt idx="763">
                  <c:v>7.3468636800000011</c:v>
                </c:pt>
                <c:pt idx="764">
                  <c:v>6.3287854800000005</c:v>
                </c:pt>
                <c:pt idx="765">
                  <c:v>7.0699350900000004</c:v>
                </c:pt>
                <c:pt idx="766">
                  <c:v>7.3647909199999999</c:v>
                </c:pt>
                <c:pt idx="767">
                  <c:v>7.4364998499999997</c:v>
                </c:pt>
                <c:pt idx="768">
                  <c:v>7.4761284800000007</c:v>
                </c:pt>
                <c:pt idx="769">
                  <c:v>7.3822463800000007</c:v>
                </c:pt>
                <c:pt idx="770">
                  <c:v>7.3808310700000002</c:v>
                </c:pt>
                <c:pt idx="771">
                  <c:v>7.3732827599999995</c:v>
                </c:pt>
                <c:pt idx="772">
                  <c:v>7.3879076100000001</c:v>
                </c:pt>
                <c:pt idx="773">
                  <c:v>7.4530117799999998</c:v>
                </c:pt>
                <c:pt idx="774">
                  <c:v>7.4775437800000004</c:v>
                </c:pt>
                <c:pt idx="775">
                  <c:v>7.3312952900000008</c:v>
                </c:pt>
                <c:pt idx="776">
                  <c:v>7.4676366300000003</c:v>
                </c:pt>
                <c:pt idx="777">
                  <c:v>7.45537063</c:v>
                </c:pt>
                <c:pt idx="778">
                  <c:v>7.0581408600000008</c:v>
                </c:pt>
                <c:pt idx="779">
                  <c:v>7.5421761800000011</c:v>
                </c:pt>
                <c:pt idx="780">
                  <c:v>7.4846203200000003</c:v>
                </c:pt>
                <c:pt idx="781">
                  <c:v>7.5577445699999997</c:v>
                </c:pt>
                <c:pt idx="782">
                  <c:v>7.4794308599999999</c:v>
                </c:pt>
                <c:pt idx="783">
                  <c:v>7.4704672400000005</c:v>
                </c:pt>
                <c:pt idx="784">
                  <c:v>7.5516115699999995</c:v>
                </c:pt>
                <c:pt idx="785">
                  <c:v>7.5553857199999994</c:v>
                </c:pt>
                <c:pt idx="786">
                  <c:v>7.5615187199999996</c:v>
                </c:pt>
                <c:pt idx="787">
                  <c:v>7.6110545000000007</c:v>
                </c:pt>
                <c:pt idx="788">
                  <c:v>7.5534986500000008</c:v>
                </c:pt>
                <c:pt idx="789">
                  <c:v>7.5105676400000005</c:v>
                </c:pt>
                <c:pt idx="790">
                  <c:v>7.5954861100000004</c:v>
                </c:pt>
                <c:pt idx="791">
                  <c:v>7.6006755799999999</c:v>
                </c:pt>
                <c:pt idx="792">
                  <c:v>7.4577294699999994</c:v>
                </c:pt>
                <c:pt idx="793">
                  <c:v>7.7256944499999998</c:v>
                </c:pt>
                <c:pt idx="794">
                  <c:v>7.6794610499999996</c:v>
                </c:pt>
                <c:pt idx="795">
                  <c:v>7.6936141300000012</c:v>
                </c:pt>
                <c:pt idx="796">
                  <c:v>7.8007057699999995</c:v>
                </c:pt>
                <c:pt idx="797">
                  <c:v>7.7714560700000002</c:v>
                </c:pt>
                <c:pt idx="798">
                  <c:v>7.6742715900000009</c:v>
                </c:pt>
                <c:pt idx="799">
                  <c:v>7.3954559200000007</c:v>
                </c:pt>
                <c:pt idx="800">
                  <c:v>7.7841938399999995</c:v>
                </c:pt>
                <c:pt idx="801">
                  <c:v>7.7105978300000002</c:v>
                </c:pt>
                <c:pt idx="802">
                  <c:v>7.532269030000001</c:v>
                </c:pt>
                <c:pt idx="803">
                  <c:v>7.6903117500000002</c:v>
                </c:pt>
                <c:pt idx="804">
                  <c:v>7.7695689999999997</c:v>
                </c:pt>
                <c:pt idx="805">
                  <c:v>7.7101260599999994</c:v>
                </c:pt>
                <c:pt idx="806">
                  <c:v>7.8577898599999996</c:v>
                </c:pt>
                <c:pt idx="807">
                  <c:v>7.7181461400000009</c:v>
                </c:pt>
                <c:pt idx="808">
                  <c:v>7.7464523000000005</c:v>
                </c:pt>
                <c:pt idx="809">
                  <c:v>7.88656779</c:v>
                </c:pt>
                <c:pt idx="810">
                  <c:v>7.8016493100000011</c:v>
                </c:pt>
                <c:pt idx="811">
                  <c:v>7.8620357800000003</c:v>
                </c:pt>
                <c:pt idx="812">
                  <c:v>7.7431499100000005</c:v>
                </c:pt>
                <c:pt idx="813">
                  <c:v>7.865809940000001</c:v>
                </c:pt>
                <c:pt idx="814">
                  <c:v>7.76862546</c:v>
                </c:pt>
                <c:pt idx="815">
                  <c:v>7.8507133199999997</c:v>
                </c:pt>
                <c:pt idx="816">
                  <c:v>7.6959729799999996</c:v>
                </c:pt>
                <c:pt idx="817">
                  <c:v>7.8922290200000011</c:v>
                </c:pt>
                <c:pt idx="818">
                  <c:v>7.8941161000000006</c:v>
                </c:pt>
                <c:pt idx="819">
                  <c:v>7.86628171</c:v>
                </c:pt>
                <c:pt idx="820">
                  <c:v>7.8502415500000007</c:v>
                </c:pt>
                <c:pt idx="821">
                  <c:v>7.6799328200000003</c:v>
                </c:pt>
                <c:pt idx="822">
                  <c:v>7.8747735499999996</c:v>
                </c:pt>
                <c:pt idx="823">
                  <c:v>7.6020908900000004</c:v>
                </c:pt>
                <c:pt idx="824">
                  <c:v>7.9922441199999996</c:v>
                </c:pt>
                <c:pt idx="825">
                  <c:v>7.9257246399999994</c:v>
                </c:pt>
                <c:pt idx="826">
                  <c:v>7.9346882600000006</c:v>
                </c:pt>
                <c:pt idx="827">
                  <c:v>7.9276117200000007</c:v>
                </c:pt>
                <c:pt idx="828">
                  <c:v>7.8719429400000012</c:v>
                </c:pt>
                <c:pt idx="829">
                  <c:v>8.02809858</c:v>
                </c:pt>
                <c:pt idx="830">
                  <c:v>8.0785778999999991</c:v>
                </c:pt>
                <c:pt idx="831">
                  <c:v>8.0068689699999993</c:v>
                </c:pt>
                <c:pt idx="832">
                  <c:v>7.9828087299999995</c:v>
                </c:pt>
                <c:pt idx="833">
                  <c:v>8.06819898</c:v>
                </c:pt>
                <c:pt idx="834">
                  <c:v>7.8766606300000008</c:v>
                </c:pt>
                <c:pt idx="835">
                  <c:v>7.8318425500000002</c:v>
                </c:pt>
                <c:pt idx="836">
                  <c:v>8.0370621999999994</c:v>
                </c:pt>
                <c:pt idx="837">
                  <c:v>7.9653532599999997</c:v>
                </c:pt>
                <c:pt idx="838">
                  <c:v>8.1479279899999995</c:v>
                </c:pt>
                <c:pt idx="839">
                  <c:v>8.0946180600000002</c:v>
                </c:pt>
                <c:pt idx="840">
                  <c:v>8.1116017500000002</c:v>
                </c:pt>
                <c:pt idx="841">
                  <c:v>8.1573633799999996</c:v>
                </c:pt>
                <c:pt idx="842">
                  <c:v>8.1012228299999993</c:v>
                </c:pt>
                <c:pt idx="843">
                  <c:v>7.2298648900000009</c:v>
                </c:pt>
                <c:pt idx="844">
                  <c:v>8.2385076999999995</c:v>
                </c:pt>
                <c:pt idx="845">
                  <c:v>8.2663420900000002</c:v>
                </c:pt>
                <c:pt idx="846">
                  <c:v>8.1927460799999992</c:v>
                </c:pt>
                <c:pt idx="847">
                  <c:v>8.2823822499999995</c:v>
                </c:pt>
                <c:pt idx="848">
                  <c:v>8.1984073099999986</c:v>
                </c:pt>
                <c:pt idx="849">
                  <c:v>8.2413383199999988</c:v>
                </c:pt>
                <c:pt idx="850">
                  <c:v>8.1795365399999991</c:v>
                </c:pt>
                <c:pt idx="851">
                  <c:v>8.2866281700000002</c:v>
                </c:pt>
                <c:pt idx="852">
                  <c:v>8.2767210200000001</c:v>
                </c:pt>
                <c:pt idx="853">
                  <c:v>8.2517172399999996</c:v>
                </c:pt>
                <c:pt idx="854">
                  <c:v>8.2998377199999993</c:v>
                </c:pt>
                <c:pt idx="855">
                  <c:v>8.284269329999999</c:v>
                </c:pt>
                <c:pt idx="856">
                  <c:v>8.3220108699999997</c:v>
                </c:pt>
                <c:pt idx="857">
                  <c:v>8.3531476499999986</c:v>
                </c:pt>
                <c:pt idx="858">
                  <c:v>8.3267285700000002</c:v>
                </c:pt>
                <c:pt idx="859">
                  <c:v>8.35786534</c:v>
                </c:pt>
                <c:pt idx="860">
                  <c:v>8.2790798599999995</c:v>
                </c:pt>
                <c:pt idx="861">
                  <c:v>8.3031401000000002</c:v>
                </c:pt>
                <c:pt idx="862">
                  <c:v>8.3470146500000002</c:v>
                </c:pt>
                <c:pt idx="863">
                  <c:v>8.3371074899999993</c:v>
                </c:pt>
                <c:pt idx="864">
                  <c:v>8.3305027200000001</c:v>
                </c:pt>
                <c:pt idx="865">
                  <c:v>8.3729619599999996</c:v>
                </c:pt>
                <c:pt idx="866">
                  <c:v>8.2974788699999991</c:v>
                </c:pt>
                <c:pt idx="867">
                  <c:v>8.2050120799999995</c:v>
                </c:pt>
                <c:pt idx="868">
                  <c:v>8.4932631399999998</c:v>
                </c:pt>
                <c:pt idx="869">
                  <c:v>8.3691878099999997</c:v>
                </c:pt>
                <c:pt idx="870">
                  <c:v>8.2333182399999991</c:v>
                </c:pt>
                <c:pt idx="871">
                  <c:v>8.4291025099999999</c:v>
                </c:pt>
                <c:pt idx="872">
                  <c:v>8.4692028999999991</c:v>
                </c:pt>
                <c:pt idx="873">
                  <c:v>8.3866432699999987</c:v>
                </c:pt>
                <c:pt idx="874">
                  <c:v>8.4489168199999991</c:v>
                </c:pt>
                <c:pt idx="875">
                  <c:v>8.4861865999999999</c:v>
                </c:pt>
                <c:pt idx="876">
                  <c:v>8.0875415200000003</c:v>
                </c:pt>
                <c:pt idx="877">
                  <c:v>8.2620961699999995</c:v>
                </c:pt>
                <c:pt idx="878">
                  <c:v>8.4956219799999992</c:v>
                </c:pt>
                <c:pt idx="879">
                  <c:v>8.361639499999999</c:v>
                </c:pt>
                <c:pt idx="880">
                  <c:v>8.2753057099999996</c:v>
                </c:pt>
                <c:pt idx="881">
                  <c:v>8.2295440899999992</c:v>
                </c:pt>
                <c:pt idx="882">
                  <c:v>8.3696595799999987</c:v>
                </c:pt>
                <c:pt idx="883">
                  <c:v>7.8766606300000008</c:v>
                </c:pt>
                <c:pt idx="884">
                  <c:v>8.1988790799999993</c:v>
                </c:pt>
                <c:pt idx="885">
                  <c:v>8.0464975899999995</c:v>
                </c:pt>
                <c:pt idx="886">
                  <c:v>7.8035363900000005</c:v>
                </c:pt>
                <c:pt idx="887">
                  <c:v>7.9412930299999998</c:v>
                </c:pt>
                <c:pt idx="888">
                  <c:v>7.943180110000001</c:v>
                </c:pt>
                <c:pt idx="889">
                  <c:v>7.4067783900000004</c:v>
                </c:pt>
                <c:pt idx="890">
                  <c:v>8.0328162799999987</c:v>
                </c:pt>
                <c:pt idx="891">
                  <c:v>8.0431951999999995</c:v>
                </c:pt>
                <c:pt idx="892">
                  <c:v>8.048384669999999</c:v>
                </c:pt>
                <c:pt idx="893">
                  <c:v>7.9540308000000008</c:v>
                </c:pt>
                <c:pt idx="894">
                  <c:v>7.8752453200000003</c:v>
                </c:pt>
                <c:pt idx="895">
                  <c:v>8.0035665799999993</c:v>
                </c:pt>
                <c:pt idx="896">
                  <c:v>7.8007057699999995</c:v>
                </c:pt>
                <c:pt idx="897">
                  <c:v>7.8176894700000004</c:v>
                </c:pt>
                <c:pt idx="898">
                  <c:v>8.0139455000000002</c:v>
                </c:pt>
                <c:pt idx="899">
                  <c:v>7.9261964100000002</c:v>
                </c:pt>
                <c:pt idx="900">
                  <c:v>8.0809367499999993</c:v>
                </c:pt>
                <c:pt idx="901">
                  <c:v>8.1276419099999995</c:v>
                </c:pt>
                <c:pt idx="902">
                  <c:v>7.8898701700000009</c:v>
                </c:pt>
                <c:pt idx="903">
                  <c:v>8.0785778999999991</c:v>
                </c:pt>
                <c:pt idx="904">
                  <c:v>8.1073558299999995</c:v>
                </c:pt>
                <c:pt idx="905">
                  <c:v>8.220108699999999</c:v>
                </c:pt>
                <c:pt idx="906">
                  <c:v>8.20642739</c:v>
                </c:pt>
                <c:pt idx="907">
                  <c:v>8.1913307699999987</c:v>
                </c:pt>
                <c:pt idx="908">
                  <c:v>8.1936896199999989</c:v>
                </c:pt>
                <c:pt idx="909">
                  <c:v>8.32436972</c:v>
                </c:pt>
                <c:pt idx="910">
                  <c:v>8.3663571899999987</c:v>
                </c:pt>
                <c:pt idx="911">
                  <c:v>8.3970221999999985</c:v>
                </c:pt>
                <c:pt idx="912">
                  <c:v>8.0431951999999995</c:v>
                </c:pt>
                <c:pt idx="913">
                  <c:v>8.5272305299999989</c:v>
                </c:pt>
                <c:pt idx="914">
                  <c:v>8.4522192099999991</c:v>
                </c:pt>
                <c:pt idx="915">
                  <c:v>8.3253132599999997</c:v>
                </c:pt>
                <c:pt idx="916">
                  <c:v>8.4852430600000002</c:v>
                </c:pt>
                <c:pt idx="917">
                  <c:v>8.4942066799999996</c:v>
                </c:pt>
                <c:pt idx="918">
                  <c:v>8.5050573699999994</c:v>
                </c:pt>
                <c:pt idx="919">
                  <c:v>8.6324350899999995</c:v>
                </c:pt>
                <c:pt idx="920">
                  <c:v>8.4668440599999997</c:v>
                </c:pt>
                <c:pt idx="921">
                  <c:v>8.6527211699999995</c:v>
                </c:pt>
                <c:pt idx="922">
                  <c:v>8.7065028699999996</c:v>
                </c:pt>
                <c:pt idx="923">
                  <c:v>8.6621565599999997</c:v>
                </c:pt>
                <c:pt idx="924">
                  <c:v>8.8003849699999996</c:v>
                </c:pt>
                <c:pt idx="925">
                  <c:v>8.2724750899999986</c:v>
                </c:pt>
                <c:pt idx="926">
                  <c:v>8.7654740399999991</c:v>
                </c:pt>
                <c:pt idx="927">
                  <c:v>8.8272758199999988</c:v>
                </c:pt>
                <c:pt idx="928">
                  <c:v>8.8546384399999987</c:v>
                </c:pt>
                <c:pt idx="929">
                  <c:v>8.6329068600000003</c:v>
                </c:pt>
                <c:pt idx="930">
                  <c:v>8.9244602999999998</c:v>
                </c:pt>
                <c:pt idx="931">
                  <c:v>8.8843599099999988</c:v>
                </c:pt>
                <c:pt idx="932">
                  <c:v>8.8654891300000003</c:v>
                </c:pt>
                <c:pt idx="933">
                  <c:v>8.9027589099999993</c:v>
                </c:pt>
                <c:pt idx="934">
                  <c:v>8.8536948999999989</c:v>
                </c:pt>
                <c:pt idx="935">
                  <c:v>8.9617300799999988</c:v>
                </c:pt>
                <c:pt idx="936">
                  <c:v>8.98767739</c:v>
                </c:pt>
                <c:pt idx="937">
                  <c:v>8.9942821599999991</c:v>
                </c:pt>
                <c:pt idx="938">
                  <c:v>8.9905080000000002</c:v>
                </c:pt>
                <c:pt idx="939">
                  <c:v>9.0131529299999986</c:v>
                </c:pt>
                <c:pt idx="940">
                  <c:v>9.0768417899999996</c:v>
                </c:pt>
                <c:pt idx="941">
                  <c:v>9.0093787799999987</c:v>
                </c:pt>
                <c:pt idx="942">
                  <c:v>9.0834465599999987</c:v>
                </c:pt>
                <c:pt idx="943">
                  <c:v>9.0296648599999987</c:v>
                </c:pt>
                <c:pt idx="944">
                  <c:v>9.1254340299999992</c:v>
                </c:pt>
                <c:pt idx="945">
                  <c:v>9.1263775699999989</c:v>
                </c:pt>
                <c:pt idx="946">
                  <c:v>9.1924252800000001</c:v>
                </c:pt>
                <c:pt idx="947">
                  <c:v>9.1877075799999997</c:v>
                </c:pt>
                <c:pt idx="948">
                  <c:v>9.1664779599999999</c:v>
                </c:pt>
                <c:pt idx="949">
                  <c:v>9.2513964399999988</c:v>
                </c:pt>
                <c:pt idx="950">
                  <c:v>9.200445349999999</c:v>
                </c:pt>
                <c:pt idx="951">
                  <c:v>9.1244904899999995</c:v>
                </c:pt>
                <c:pt idx="952">
                  <c:v>9.203747739999999</c:v>
                </c:pt>
                <c:pt idx="953">
                  <c:v>9.2914968299999998</c:v>
                </c:pt>
                <c:pt idx="954">
                  <c:v>9.2348845099999988</c:v>
                </c:pt>
                <c:pt idx="955">
                  <c:v>8.6805555600000002</c:v>
                </c:pt>
                <c:pt idx="956">
                  <c:v>9.3325407599999988</c:v>
                </c:pt>
                <c:pt idx="957">
                  <c:v>9.1735544999999998</c:v>
                </c:pt>
                <c:pt idx="958">
                  <c:v>9.4405759399999987</c:v>
                </c:pt>
                <c:pt idx="959">
                  <c:v>9.3532986099999995</c:v>
                </c:pt>
                <c:pt idx="960">
                  <c:v>9.2891379899999986</c:v>
                </c:pt>
                <c:pt idx="961">
                  <c:v>9.3731129299999996</c:v>
                </c:pt>
                <c:pt idx="962">
                  <c:v>9.3867942399999986</c:v>
                </c:pt>
                <c:pt idx="963">
                  <c:v>9.3476373800000001</c:v>
                </c:pt>
                <c:pt idx="964">
                  <c:v>9.4372735499999987</c:v>
                </c:pt>
                <c:pt idx="965">
                  <c:v>9.4264228599999988</c:v>
                </c:pt>
                <c:pt idx="966">
                  <c:v>9.4504830999999996</c:v>
                </c:pt>
                <c:pt idx="967">
                  <c:v>9.412269779999999</c:v>
                </c:pt>
                <c:pt idx="968">
                  <c:v>9.5372886499999989</c:v>
                </c:pt>
                <c:pt idx="969">
                  <c:v>8.597524159999999</c:v>
                </c:pt>
                <c:pt idx="970">
                  <c:v>9.4396323999999989</c:v>
                </c:pt>
                <c:pt idx="971">
                  <c:v>9.550498189999999</c:v>
                </c:pt>
                <c:pt idx="972">
                  <c:v>9.4674667899999996</c:v>
                </c:pt>
                <c:pt idx="973">
                  <c:v>9.6193765099999986</c:v>
                </c:pt>
                <c:pt idx="974">
                  <c:v>9.1938405799999998</c:v>
                </c:pt>
                <c:pt idx="975">
                  <c:v>9.5745584299999997</c:v>
                </c:pt>
                <c:pt idx="976">
                  <c:v>9.5599335799999992</c:v>
                </c:pt>
                <c:pt idx="977">
                  <c:v>9.5764455000000002</c:v>
                </c:pt>
                <c:pt idx="978">
                  <c:v>9.6821218299999998</c:v>
                </c:pt>
                <c:pt idx="979">
                  <c:v>9.5915421199999997</c:v>
                </c:pt>
                <c:pt idx="980">
                  <c:v>9.6547592099999999</c:v>
                </c:pt>
                <c:pt idx="981">
                  <c:v>9.6080540499999998</c:v>
                </c:pt>
                <c:pt idx="982">
                  <c:v>9.6198482799999994</c:v>
                </c:pt>
                <c:pt idx="983">
                  <c:v>9.6769323699999994</c:v>
                </c:pt>
                <c:pt idx="984">
                  <c:v>9.68825483</c:v>
                </c:pt>
                <c:pt idx="985">
                  <c:v>9.6783476799999999</c:v>
                </c:pt>
                <c:pt idx="986">
                  <c:v>9.6641946000000001</c:v>
                </c:pt>
                <c:pt idx="987">
                  <c:v>9.7179763000000001</c:v>
                </c:pt>
                <c:pt idx="988">
                  <c:v>9.7222222299999999</c:v>
                </c:pt>
                <c:pt idx="989">
                  <c:v>9.8439387099999998</c:v>
                </c:pt>
                <c:pt idx="990">
                  <c:v>9.7977053199999986</c:v>
                </c:pt>
                <c:pt idx="991">
                  <c:v>9.7170327599999986</c:v>
                </c:pt>
                <c:pt idx="992">
                  <c:v>9.7259963799999998</c:v>
                </c:pt>
                <c:pt idx="993">
                  <c:v>9.7297705399999987</c:v>
                </c:pt>
                <c:pt idx="994">
                  <c:v>9.7585484600000001</c:v>
                </c:pt>
                <c:pt idx="995">
                  <c:v>9.7406212299999986</c:v>
                </c:pt>
                <c:pt idx="996">
                  <c:v>9.89017211</c:v>
                </c:pt>
                <c:pt idx="997">
                  <c:v>9.7698709299999997</c:v>
                </c:pt>
                <c:pt idx="998">
                  <c:v>9.7906287799999987</c:v>
                </c:pt>
                <c:pt idx="999">
                  <c:v>9.823180859999999</c:v>
                </c:pt>
                <c:pt idx="1000">
                  <c:v>9.806197169999999</c:v>
                </c:pt>
                <c:pt idx="1001">
                  <c:v>9.2693236799999994</c:v>
                </c:pt>
                <c:pt idx="1002">
                  <c:v>9.8529023299999992</c:v>
                </c:pt>
                <c:pt idx="1003">
                  <c:v>9.6561745199999987</c:v>
                </c:pt>
                <c:pt idx="1004">
                  <c:v>9.98782836</c:v>
                </c:pt>
                <c:pt idx="1005">
                  <c:v>9.9713164299999999</c:v>
                </c:pt>
                <c:pt idx="1006">
                  <c:v>10.01519098</c:v>
                </c:pt>
                <c:pt idx="1007">
                  <c:v>9.9562198099999986</c:v>
                </c:pt>
                <c:pt idx="1008">
                  <c:v>9.9788647399999988</c:v>
                </c:pt>
                <c:pt idx="1009">
                  <c:v>9.961409269999999</c:v>
                </c:pt>
                <c:pt idx="1010">
                  <c:v>10.03925121</c:v>
                </c:pt>
                <c:pt idx="1011">
                  <c:v>10.026513439999999</c:v>
                </c:pt>
                <c:pt idx="1012">
                  <c:v>9.9458408899999995</c:v>
                </c:pt>
                <c:pt idx="1013">
                  <c:v>9.6146588199999989</c:v>
                </c:pt>
                <c:pt idx="1014">
                  <c:v>10.060009059999999</c:v>
                </c:pt>
                <c:pt idx="1015">
                  <c:v>10.075577449999999</c:v>
                </c:pt>
                <c:pt idx="1016">
                  <c:v>9.9958484299999988</c:v>
                </c:pt>
                <c:pt idx="1017">
                  <c:v>10.039722979999999</c:v>
                </c:pt>
                <c:pt idx="1018">
                  <c:v>10.04161006</c:v>
                </c:pt>
                <c:pt idx="1019">
                  <c:v>10.14917346</c:v>
                </c:pt>
                <c:pt idx="1020">
                  <c:v>10.131246229999999</c:v>
                </c:pt>
                <c:pt idx="1021">
                  <c:v>10.13926631</c:v>
                </c:pt>
                <c:pt idx="1022">
                  <c:v>10.141153389999999</c:v>
                </c:pt>
                <c:pt idx="1023">
                  <c:v>9.7576049299999994</c:v>
                </c:pt>
                <c:pt idx="1024">
                  <c:v>10.179366699999999</c:v>
                </c:pt>
                <c:pt idx="1025">
                  <c:v>10.211447009999999</c:v>
                </c:pt>
                <c:pt idx="1026">
                  <c:v>10.175120779999999</c:v>
                </c:pt>
                <c:pt idx="1027">
                  <c:v>9.9368772700000001</c:v>
                </c:pt>
                <c:pt idx="1028">
                  <c:v>10.20484224</c:v>
                </c:pt>
                <c:pt idx="1029">
                  <c:v>10.07840807</c:v>
                </c:pt>
                <c:pt idx="1030">
                  <c:v>10.13690746</c:v>
                </c:pt>
                <c:pt idx="1031">
                  <c:v>9.9014945699999988</c:v>
                </c:pt>
                <c:pt idx="1032">
                  <c:v>10.11803669</c:v>
                </c:pt>
                <c:pt idx="1033">
                  <c:v>10.157665309999999</c:v>
                </c:pt>
                <c:pt idx="1034">
                  <c:v>10.22135417</c:v>
                </c:pt>
                <c:pt idx="1035">
                  <c:v>10.2317331</c:v>
                </c:pt>
                <c:pt idx="1036">
                  <c:v>10.02038044</c:v>
                </c:pt>
                <c:pt idx="1037">
                  <c:v>10.209088169999999</c:v>
                </c:pt>
                <c:pt idx="1038">
                  <c:v>10.29400665</c:v>
                </c:pt>
                <c:pt idx="1039">
                  <c:v>10.23078956</c:v>
                </c:pt>
                <c:pt idx="1040">
                  <c:v>10.316651569999999</c:v>
                </c:pt>
                <c:pt idx="1041">
                  <c:v>10.23975317</c:v>
                </c:pt>
                <c:pt idx="1042">
                  <c:v>10.33740942</c:v>
                </c:pt>
                <c:pt idx="1043">
                  <c:v>9.5320991900000003</c:v>
                </c:pt>
                <c:pt idx="1044">
                  <c:v>10.340240039999999</c:v>
                </c:pt>
                <c:pt idx="1045">
                  <c:v>10.37986866</c:v>
                </c:pt>
                <c:pt idx="1046">
                  <c:v>10.31712334</c:v>
                </c:pt>
                <c:pt idx="1047">
                  <c:v>10.306272649999999</c:v>
                </c:pt>
                <c:pt idx="1048">
                  <c:v>10.20814463</c:v>
                </c:pt>
                <c:pt idx="1049">
                  <c:v>10.434122139999999</c:v>
                </c:pt>
                <c:pt idx="1050">
                  <c:v>10.185027929999999</c:v>
                </c:pt>
                <c:pt idx="1051">
                  <c:v>10.402041819999999</c:v>
                </c:pt>
                <c:pt idx="1052">
                  <c:v>9.7420365399999991</c:v>
                </c:pt>
                <c:pt idx="1053">
                  <c:v>10.3930782</c:v>
                </c:pt>
                <c:pt idx="1054">
                  <c:v>10.420912589999999</c:v>
                </c:pt>
                <c:pt idx="1055">
                  <c:v>10.23975317</c:v>
                </c:pt>
                <c:pt idx="1056">
                  <c:v>10.113318999999999</c:v>
                </c:pt>
                <c:pt idx="1057">
                  <c:v>10.39024759</c:v>
                </c:pt>
                <c:pt idx="1058">
                  <c:v>10.485544989999999</c:v>
                </c:pt>
                <c:pt idx="1059">
                  <c:v>10.332691729999999</c:v>
                </c:pt>
                <c:pt idx="1060">
                  <c:v>10.465258909999999</c:v>
                </c:pt>
                <c:pt idx="1061">
                  <c:v>10.462900059999999</c:v>
                </c:pt>
                <c:pt idx="1062">
                  <c:v>10.343070659999999</c:v>
                </c:pt>
                <c:pt idx="1063">
                  <c:v>10.36194143</c:v>
                </c:pt>
                <c:pt idx="1064">
                  <c:v>9.9557480399999996</c:v>
                </c:pt>
                <c:pt idx="1065">
                  <c:v>10.542157309999999</c:v>
                </c:pt>
                <c:pt idx="1066">
                  <c:v>10.640285329999999</c:v>
                </c:pt>
                <c:pt idx="1067">
                  <c:v>10.38128397</c:v>
                </c:pt>
                <c:pt idx="1068">
                  <c:v>10.57140701</c:v>
                </c:pt>
                <c:pt idx="1069">
                  <c:v>10.511964069999999</c:v>
                </c:pt>
                <c:pt idx="1070">
                  <c:v>10.159080619999999</c:v>
                </c:pt>
                <c:pt idx="1071">
                  <c:v>10.59876963</c:v>
                </c:pt>
                <c:pt idx="1072">
                  <c:v>10.651136019999999</c:v>
                </c:pt>
                <c:pt idx="1073">
                  <c:v>10.60726148</c:v>
                </c:pt>
                <c:pt idx="1074">
                  <c:v>10.642172409999999</c:v>
                </c:pt>
                <c:pt idx="1075">
                  <c:v>10.661514949999999</c:v>
                </c:pt>
                <c:pt idx="1076">
                  <c:v>10.63745471</c:v>
                </c:pt>
                <c:pt idx="1077">
                  <c:v>10.60631794</c:v>
                </c:pt>
                <c:pt idx="1078">
                  <c:v>10.639813559999999</c:v>
                </c:pt>
                <c:pt idx="1079">
                  <c:v>10.72803442</c:v>
                </c:pt>
                <c:pt idx="1080">
                  <c:v>10.538854929999999</c:v>
                </c:pt>
                <c:pt idx="1081">
                  <c:v>10.592164859999999</c:v>
                </c:pt>
                <c:pt idx="1082">
                  <c:v>10.58603186</c:v>
                </c:pt>
                <c:pt idx="1083">
                  <c:v>10.75964297</c:v>
                </c:pt>
                <c:pt idx="1084">
                  <c:v>10.75256643</c:v>
                </c:pt>
                <c:pt idx="1085">
                  <c:v>10.73133681</c:v>
                </c:pt>
                <c:pt idx="1086">
                  <c:v>10.63368056</c:v>
                </c:pt>
                <c:pt idx="1087">
                  <c:v>10.685575179999999</c:v>
                </c:pt>
                <c:pt idx="1088">
                  <c:v>10.41902552</c:v>
                </c:pt>
                <c:pt idx="1089">
                  <c:v>10.40251359</c:v>
                </c:pt>
                <c:pt idx="1090">
                  <c:v>10.804932819999999</c:v>
                </c:pt>
                <c:pt idx="1091">
                  <c:v>10.72426027</c:v>
                </c:pt>
                <c:pt idx="1092">
                  <c:v>10.84408968</c:v>
                </c:pt>
                <c:pt idx="1093">
                  <c:v>10.690292879999999</c:v>
                </c:pt>
                <c:pt idx="1094">
                  <c:v>10.888907759999999</c:v>
                </c:pt>
                <c:pt idx="1095">
                  <c:v>10.88843599</c:v>
                </c:pt>
                <c:pt idx="1096">
                  <c:v>10.841730829999999</c:v>
                </c:pt>
                <c:pt idx="1097">
                  <c:v>10.85399683</c:v>
                </c:pt>
                <c:pt idx="1098">
                  <c:v>10.69076465</c:v>
                </c:pt>
                <c:pt idx="1099">
                  <c:v>10.855412139999999</c:v>
                </c:pt>
                <c:pt idx="1100">
                  <c:v>10.86956522</c:v>
                </c:pt>
                <c:pt idx="1101">
                  <c:v>10.835597829999999</c:v>
                </c:pt>
                <c:pt idx="1102">
                  <c:v>10.840315519999999</c:v>
                </c:pt>
                <c:pt idx="1103">
                  <c:v>10.848335599999999</c:v>
                </c:pt>
                <c:pt idx="1104">
                  <c:v>10.7421875</c:v>
                </c:pt>
                <c:pt idx="1105">
                  <c:v>10.79219505</c:v>
                </c:pt>
                <c:pt idx="1106">
                  <c:v>10.76341712</c:v>
                </c:pt>
                <c:pt idx="1107">
                  <c:v>10.86343222</c:v>
                </c:pt>
                <c:pt idx="1108">
                  <c:v>9.9859412799999987</c:v>
                </c:pt>
                <c:pt idx="1109">
                  <c:v>10.889379529999999</c:v>
                </c:pt>
                <c:pt idx="1110">
                  <c:v>10.8714523</c:v>
                </c:pt>
                <c:pt idx="1111">
                  <c:v>10.863903989999999</c:v>
                </c:pt>
                <c:pt idx="1112">
                  <c:v>10.8422026</c:v>
                </c:pt>
                <c:pt idx="1113">
                  <c:v>10.150588769999999</c:v>
                </c:pt>
                <c:pt idx="1114">
                  <c:v>10.93372585</c:v>
                </c:pt>
                <c:pt idx="1115">
                  <c:v>10.925234</c:v>
                </c:pt>
                <c:pt idx="1116">
                  <c:v>10.084069299999999</c:v>
                </c:pt>
                <c:pt idx="1117">
                  <c:v>10.936556469999999</c:v>
                </c:pt>
                <c:pt idx="1118">
                  <c:v>11.028551479999999</c:v>
                </c:pt>
                <c:pt idx="1119">
                  <c:v>10.78936444</c:v>
                </c:pt>
                <c:pt idx="1120">
                  <c:v>10.88277476</c:v>
                </c:pt>
                <c:pt idx="1121">
                  <c:v>10.97193916</c:v>
                </c:pt>
                <c:pt idx="1122">
                  <c:v>10.81436821</c:v>
                </c:pt>
                <c:pt idx="1123">
                  <c:v>10.86248868</c:v>
                </c:pt>
                <c:pt idx="1124">
                  <c:v>10.802102209999999</c:v>
                </c:pt>
                <c:pt idx="1125">
                  <c:v>10.755868809999999</c:v>
                </c:pt>
                <c:pt idx="1126">
                  <c:v>10.791251509999999</c:v>
                </c:pt>
                <c:pt idx="1127">
                  <c:v>10.953068389999999</c:v>
                </c:pt>
                <c:pt idx="1128">
                  <c:v>10.897399609999999</c:v>
                </c:pt>
                <c:pt idx="1129">
                  <c:v>10.872395839999999</c:v>
                </c:pt>
                <c:pt idx="1130">
                  <c:v>10.734167429999999</c:v>
                </c:pt>
                <c:pt idx="1131">
                  <c:v>10.804461049999999</c:v>
                </c:pt>
                <c:pt idx="1132">
                  <c:v>10.68934934</c:v>
                </c:pt>
                <c:pt idx="1133">
                  <c:v>10.938915309999999</c:v>
                </c:pt>
                <c:pt idx="1134">
                  <c:v>10.906834999999999</c:v>
                </c:pt>
                <c:pt idx="1135">
                  <c:v>11.015341939999999</c:v>
                </c:pt>
                <c:pt idx="1136">
                  <c:v>11.028551479999999</c:v>
                </c:pt>
                <c:pt idx="1137">
                  <c:v>10.987035779999999</c:v>
                </c:pt>
                <c:pt idx="1138">
                  <c:v>10.98231809</c:v>
                </c:pt>
                <c:pt idx="1139">
                  <c:v>11.0667648</c:v>
                </c:pt>
                <c:pt idx="1140">
                  <c:v>11.00401948</c:v>
                </c:pt>
                <c:pt idx="1141">
                  <c:v>11.02194671</c:v>
                </c:pt>
                <c:pt idx="1142">
                  <c:v>11.018644329999999</c:v>
                </c:pt>
                <c:pt idx="1143">
                  <c:v>11.06204711</c:v>
                </c:pt>
                <c:pt idx="1144">
                  <c:v>10.722373189999999</c:v>
                </c:pt>
                <c:pt idx="1145">
                  <c:v>11.095070959999999</c:v>
                </c:pt>
                <c:pt idx="1146">
                  <c:v>11.10639342</c:v>
                </c:pt>
                <c:pt idx="1147">
                  <c:v>11.16111866</c:v>
                </c:pt>
                <c:pt idx="1148">
                  <c:v>11.11111111</c:v>
                </c:pt>
                <c:pt idx="1149">
                  <c:v>11.000245319999999</c:v>
                </c:pt>
                <c:pt idx="1150">
                  <c:v>11.13988904</c:v>
                </c:pt>
                <c:pt idx="1151">
                  <c:v>11.122433579999999</c:v>
                </c:pt>
                <c:pt idx="1152">
                  <c:v>11.089881499999999</c:v>
                </c:pt>
                <c:pt idx="1153">
                  <c:v>11.06912365</c:v>
                </c:pt>
                <c:pt idx="1154">
                  <c:v>10.828049519999999</c:v>
                </c:pt>
                <c:pt idx="1155">
                  <c:v>11.2620773</c:v>
                </c:pt>
                <c:pt idx="1156">
                  <c:v>11.101203959999999</c:v>
                </c:pt>
                <c:pt idx="1157">
                  <c:v>10.87050876</c:v>
                </c:pt>
                <c:pt idx="1158">
                  <c:v>11.202162589999999</c:v>
                </c:pt>
                <c:pt idx="1159">
                  <c:v>11.22339221</c:v>
                </c:pt>
                <c:pt idx="1160">
                  <c:v>11.16111866</c:v>
                </c:pt>
                <c:pt idx="1161">
                  <c:v>11.261605529999999</c:v>
                </c:pt>
              </c:numCache>
            </c:numRef>
          </c:yVal>
          <c:smooth val="1"/>
        </c:ser>
        <c:ser>
          <c:idx val="2"/>
          <c:order val="1"/>
          <c:tx>
            <c:v>Octylphenol</c:v>
          </c:tx>
          <c:spPr>
            <a:ln w="50800" cap="rnd">
              <a:solidFill>
                <a:schemeClr val="accent3"/>
              </a:solidFill>
              <a:round/>
            </a:ln>
            <a:effectLst/>
          </c:spPr>
          <c:marker>
            <c:symbol val="none"/>
          </c:marker>
          <c:xVal>
            <c:numRef>
              <c:f>工作表1!$S$2:$S$1180</c:f>
              <c:numCache>
                <c:formatCode>General</c:formatCode>
                <c:ptCount val="1179"/>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577</c:v>
                </c:pt>
                <c:pt idx="578">
                  <c:v>578</c:v>
                </c:pt>
                <c:pt idx="579">
                  <c:v>579</c:v>
                </c:pt>
                <c:pt idx="580">
                  <c:v>580</c:v>
                </c:pt>
                <c:pt idx="581">
                  <c:v>581</c:v>
                </c:pt>
                <c:pt idx="582">
                  <c:v>582</c:v>
                </c:pt>
                <c:pt idx="583">
                  <c:v>583</c:v>
                </c:pt>
                <c:pt idx="584">
                  <c:v>584</c:v>
                </c:pt>
                <c:pt idx="585">
                  <c:v>585</c:v>
                </c:pt>
                <c:pt idx="586">
                  <c:v>586</c:v>
                </c:pt>
                <c:pt idx="587">
                  <c:v>587</c:v>
                </c:pt>
                <c:pt idx="588">
                  <c:v>588</c:v>
                </c:pt>
                <c:pt idx="589">
                  <c:v>589</c:v>
                </c:pt>
                <c:pt idx="590">
                  <c:v>590</c:v>
                </c:pt>
                <c:pt idx="591">
                  <c:v>591</c:v>
                </c:pt>
                <c:pt idx="592">
                  <c:v>592</c:v>
                </c:pt>
                <c:pt idx="593">
                  <c:v>593</c:v>
                </c:pt>
                <c:pt idx="594">
                  <c:v>594</c:v>
                </c:pt>
                <c:pt idx="595">
                  <c:v>595</c:v>
                </c:pt>
                <c:pt idx="596">
                  <c:v>596</c:v>
                </c:pt>
                <c:pt idx="597">
                  <c:v>597</c:v>
                </c:pt>
                <c:pt idx="598">
                  <c:v>598</c:v>
                </c:pt>
                <c:pt idx="599">
                  <c:v>599</c:v>
                </c:pt>
                <c:pt idx="600">
                  <c:v>600</c:v>
                </c:pt>
                <c:pt idx="601">
                  <c:v>601</c:v>
                </c:pt>
                <c:pt idx="602">
                  <c:v>602</c:v>
                </c:pt>
                <c:pt idx="603">
                  <c:v>603</c:v>
                </c:pt>
                <c:pt idx="604">
                  <c:v>604</c:v>
                </c:pt>
                <c:pt idx="605">
                  <c:v>605</c:v>
                </c:pt>
                <c:pt idx="606">
                  <c:v>606</c:v>
                </c:pt>
                <c:pt idx="607">
                  <c:v>607</c:v>
                </c:pt>
                <c:pt idx="608">
                  <c:v>608</c:v>
                </c:pt>
                <c:pt idx="609">
                  <c:v>609</c:v>
                </c:pt>
                <c:pt idx="610">
                  <c:v>610</c:v>
                </c:pt>
                <c:pt idx="611">
                  <c:v>611</c:v>
                </c:pt>
                <c:pt idx="612">
                  <c:v>612</c:v>
                </c:pt>
                <c:pt idx="613">
                  <c:v>613</c:v>
                </c:pt>
                <c:pt idx="614">
                  <c:v>614</c:v>
                </c:pt>
                <c:pt idx="615">
                  <c:v>615</c:v>
                </c:pt>
                <c:pt idx="616">
                  <c:v>616</c:v>
                </c:pt>
                <c:pt idx="617">
                  <c:v>617</c:v>
                </c:pt>
                <c:pt idx="618">
                  <c:v>618</c:v>
                </c:pt>
                <c:pt idx="619">
                  <c:v>619</c:v>
                </c:pt>
                <c:pt idx="620">
                  <c:v>620</c:v>
                </c:pt>
                <c:pt idx="621">
                  <c:v>621</c:v>
                </c:pt>
                <c:pt idx="622">
                  <c:v>622</c:v>
                </c:pt>
                <c:pt idx="623">
                  <c:v>623</c:v>
                </c:pt>
                <c:pt idx="624">
                  <c:v>624</c:v>
                </c:pt>
                <c:pt idx="625">
                  <c:v>625</c:v>
                </c:pt>
                <c:pt idx="626">
                  <c:v>626</c:v>
                </c:pt>
                <c:pt idx="627">
                  <c:v>627</c:v>
                </c:pt>
                <c:pt idx="628">
                  <c:v>628</c:v>
                </c:pt>
                <c:pt idx="629">
                  <c:v>629</c:v>
                </c:pt>
                <c:pt idx="630">
                  <c:v>630</c:v>
                </c:pt>
                <c:pt idx="631">
                  <c:v>631</c:v>
                </c:pt>
                <c:pt idx="632">
                  <c:v>632</c:v>
                </c:pt>
                <c:pt idx="633">
                  <c:v>633</c:v>
                </c:pt>
                <c:pt idx="634">
                  <c:v>634</c:v>
                </c:pt>
                <c:pt idx="635">
                  <c:v>635</c:v>
                </c:pt>
                <c:pt idx="636">
                  <c:v>636</c:v>
                </c:pt>
                <c:pt idx="637">
                  <c:v>637</c:v>
                </c:pt>
                <c:pt idx="638">
                  <c:v>638</c:v>
                </c:pt>
                <c:pt idx="639">
                  <c:v>639</c:v>
                </c:pt>
                <c:pt idx="640">
                  <c:v>640</c:v>
                </c:pt>
                <c:pt idx="641">
                  <c:v>641</c:v>
                </c:pt>
                <c:pt idx="642">
                  <c:v>642</c:v>
                </c:pt>
                <c:pt idx="643">
                  <c:v>643</c:v>
                </c:pt>
                <c:pt idx="644">
                  <c:v>644</c:v>
                </c:pt>
                <c:pt idx="645">
                  <c:v>645</c:v>
                </c:pt>
                <c:pt idx="646">
                  <c:v>646</c:v>
                </c:pt>
                <c:pt idx="647">
                  <c:v>647</c:v>
                </c:pt>
                <c:pt idx="648">
                  <c:v>648</c:v>
                </c:pt>
                <c:pt idx="649">
                  <c:v>649</c:v>
                </c:pt>
                <c:pt idx="650">
                  <c:v>650</c:v>
                </c:pt>
                <c:pt idx="651">
                  <c:v>651</c:v>
                </c:pt>
                <c:pt idx="652">
                  <c:v>652</c:v>
                </c:pt>
                <c:pt idx="653">
                  <c:v>653</c:v>
                </c:pt>
                <c:pt idx="654">
                  <c:v>654</c:v>
                </c:pt>
                <c:pt idx="655">
                  <c:v>655</c:v>
                </c:pt>
                <c:pt idx="656">
                  <c:v>656</c:v>
                </c:pt>
                <c:pt idx="657">
                  <c:v>657</c:v>
                </c:pt>
                <c:pt idx="658">
                  <c:v>658</c:v>
                </c:pt>
                <c:pt idx="659">
                  <c:v>659</c:v>
                </c:pt>
                <c:pt idx="660">
                  <c:v>660</c:v>
                </c:pt>
                <c:pt idx="661">
                  <c:v>661</c:v>
                </c:pt>
                <c:pt idx="662">
                  <c:v>662</c:v>
                </c:pt>
                <c:pt idx="663">
                  <c:v>663</c:v>
                </c:pt>
                <c:pt idx="664">
                  <c:v>664</c:v>
                </c:pt>
                <c:pt idx="665">
                  <c:v>665</c:v>
                </c:pt>
                <c:pt idx="666">
                  <c:v>666</c:v>
                </c:pt>
                <c:pt idx="667">
                  <c:v>667</c:v>
                </c:pt>
                <c:pt idx="668">
                  <c:v>668</c:v>
                </c:pt>
                <c:pt idx="669">
                  <c:v>669</c:v>
                </c:pt>
                <c:pt idx="670">
                  <c:v>670</c:v>
                </c:pt>
                <c:pt idx="671">
                  <c:v>671</c:v>
                </c:pt>
                <c:pt idx="672">
                  <c:v>672</c:v>
                </c:pt>
                <c:pt idx="673">
                  <c:v>673</c:v>
                </c:pt>
                <c:pt idx="674">
                  <c:v>674</c:v>
                </c:pt>
                <c:pt idx="675">
                  <c:v>675</c:v>
                </c:pt>
                <c:pt idx="676">
                  <c:v>676</c:v>
                </c:pt>
                <c:pt idx="677">
                  <c:v>677</c:v>
                </c:pt>
                <c:pt idx="678">
                  <c:v>678</c:v>
                </c:pt>
                <c:pt idx="679">
                  <c:v>679</c:v>
                </c:pt>
                <c:pt idx="680">
                  <c:v>680</c:v>
                </c:pt>
                <c:pt idx="681">
                  <c:v>831.25900000000001</c:v>
                </c:pt>
                <c:pt idx="682">
                  <c:v>832.25900000000001</c:v>
                </c:pt>
                <c:pt idx="683">
                  <c:v>833.25900000000001</c:v>
                </c:pt>
                <c:pt idx="684">
                  <c:v>834.25900000000001</c:v>
                </c:pt>
                <c:pt idx="685">
                  <c:v>835.25900000000001</c:v>
                </c:pt>
                <c:pt idx="686">
                  <c:v>836.25900000000001</c:v>
                </c:pt>
                <c:pt idx="687">
                  <c:v>837.25900000000001</c:v>
                </c:pt>
                <c:pt idx="688">
                  <c:v>838.25900000000001</c:v>
                </c:pt>
                <c:pt idx="689">
                  <c:v>839.25900000000001</c:v>
                </c:pt>
                <c:pt idx="690">
                  <c:v>840.25900000000001</c:v>
                </c:pt>
                <c:pt idx="691">
                  <c:v>841.25900000000001</c:v>
                </c:pt>
                <c:pt idx="692">
                  <c:v>842.25900000000001</c:v>
                </c:pt>
                <c:pt idx="693">
                  <c:v>843.25900000000001</c:v>
                </c:pt>
                <c:pt idx="694">
                  <c:v>844.25900000000001</c:v>
                </c:pt>
                <c:pt idx="695">
                  <c:v>845.25900000000001</c:v>
                </c:pt>
                <c:pt idx="696">
                  <c:v>846.25900000000001</c:v>
                </c:pt>
                <c:pt idx="697">
                  <c:v>847.25900000000001</c:v>
                </c:pt>
                <c:pt idx="698">
                  <c:v>848.25900000000001</c:v>
                </c:pt>
                <c:pt idx="699">
                  <c:v>849.25900000000001</c:v>
                </c:pt>
                <c:pt idx="700">
                  <c:v>850.25900000000001</c:v>
                </c:pt>
                <c:pt idx="701">
                  <c:v>851.25900000000001</c:v>
                </c:pt>
                <c:pt idx="702">
                  <c:v>852.25900000000001</c:v>
                </c:pt>
                <c:pt idx="703">
                  <c:v>853.25900000000001</c:v>
                </c:pt>
                <c:pt idx="704">
                  <c:v>854.25900000000001</c:v>
                </c:pt>
                <c:pt idx="705">
                  <c:v>855.25900000000001</c:v>
                </c:pt>
                <c:pt idx="706">
                  <c:v>856.25900000000001</c:v>
                </c:pt>
                <c:pt idx="707">
                  <c:v>857.25900000000001</c:v>
                </c:pt>
                <c:pt idx="708">
                  <c:v>858.25900000000001</c:v>
                </c:pt>
                <c:pt idx="709">
                  <c:v>859.25900000000001</c:v>
                </c:pt>
                <c:pt idx="710">
                  <c:v>860.25900000000001</c:v>
                </c:pt>
                <c:pt idx="711">
                  <c:v>861.25900000000001</c:v>
                </c:pt>
                <c:pt idx="712">
                  <c:v>862.25900000000001</c:v>
                </c:pt>
                <c:pt idx="713">
                  <c:v>863.25900000000001</c:v>
                </c:pt>
                <c:pt idx="714">
                  <c:v>864.25900000000001</c:v>
                </c:pt>
                <c:pt idx="715">
                  <c:v>865.25900000000001</c:v>
                </c:pt>
                <c:pt idx="716">
                  <c:v>866.25900000000001</c:v>
                </c:pt>
                <c:pt idx="717">
                  <c:v>867.25900000000001</c:v>
                </c:pt>
                <c:pt idx="718">
                  <c:v>868.25900000000001</c:v>
                </c:pt>
                <c:pt idx="719">
                  <c:v>869.25900000000001</c:v>
                </c:pt>
                <c:pt idx="720">
                  <c:v>870.25900000000001</c:v>
                </c:pt>
                <c:pt idx="721">
                  <c:v>871.25900000000001</c:v>
                </c:pt>
                <c:pt idx="722">
                  <c:v>872.25900000000001</c:v>
                </c:pt>
                <c:pt idx="723">
                  <c:v>873.25900000000001</c:v>
                </c:pt>
                <c:pt idx="724">
                  <c:v>874.25900000000001</c:v>
                </c:pt>
                <c:pt idx="725">
                  <c:v>875.25900000000001</c:v>
                </c:pt>
                <c:pt idx="726">
                  <c:v>876.25900000000001</c:v>
                </c:pt>
                <c:pt idx="727">
                  <c:v>877.25900000000001</c:v>
                </c:pt>
                <c:pt idx="728">
                  <c:v>878.25900000000001</c:v>
                </c:pt>
                <c:pt idx="729">
                  <c:v>879.25900000000001</c:v>
                </c:pt>
                <c:pt idx="730">
                  <c:v>880.25900000000001</c:v>
                </c:pt>
                <c:pt idx="731">
                  <c:v>881.25900000000001</c:v>
                </c:pt>
                <c:pt idx="732">
                  <c:v>882.25900000000001</c:v>
                </c:pt>
                <c:pt idx="733">
                  <c:v>883.25900000000001</c:v>
                </c:pt>
                <c:pt idx="734">
                  <c:v>884.25900000000001</c:v>
                </c:pt>
                <c:pt idx="735">
                  <c:v>885.25900000000001</c:v>
                </c:pt>
                <c:pt idx="736">
                  <c:v>886.25900000000001</c:v>
                </c:pt>
                <c:pt idx="737">
                  <c:v>887.25900000000001</c:v>
                </c:pt>
                <c:pt idx="738">
                  <c:v>888.25900000000001</c:v>
                </c:pt>
                <c:pt idx="739">
                  <c:v>889.25900000000001</c:v>
                </c:pt>
                <c:pt idx="740">
                  <c:v>890.25900000000001</c:v>
                </c:pt>
                <c:pt idx="741">
                  <c:v>891.25900000000001</c:v>
                </c:pt>
                <c:pt idx="742">
                  <c:v>892.25900000000001</c:v>
                </c:pt>
                <c:pt idx="743">
                  <c:v>893.25900000000001</c:v>
                </c:pt>
                <c:pt idx="744">
                  <c:v>894.25900000000001</c:v>
                </c:pt>
                <c:pt idx="745">
                  <c:v>895.25900000000001</c:v>
                </c:pt>
                <c:pt idx="746">
                  <c:v>896.25900000000001</c:v>
                </c:pt>
                <c:pt idx="747">
                  <c:v>897.25900000000001</c:v>
                </c:pt>
                <c:pt idx="748">
                  <c:v>898.25900000000001</c:v>
                </c:pt>
                <c:pt idx="749">
                  <c:v>899.25900000000001</c:v>
                </c:pt>
                <c:pt idx="750">
                  <c:v>900.25900000000001</c:v>
                </c:pt>
                <c:pt idx="751">
                  <c:v>901.25900000000001</c:v>
                </c:pt>
                <c:pt idx="752">
                  <c:v>902.25900000000001</c:v>
                </c:pt>
                <c:pt idx="753">
                  <c:v>903.25900000000001</c:v>
                </c:pt>
                <c:pt idx="754">
                  <c:v>904.25900000000001</c:v>
                </c:pt>
                <c:pt idx="755">
                  <c:v>905.25900000000001</c:v>
                </c:pt>
                <c:pt idx="756">
                  <c:v>906.25900000000001</c:v>
                </c:pt>
                <c:pt idx="757">
                  <c:v>907.25900000000001</c:v>
                </c:pt>
                <c:pt idx="758">
                  <c:v>908.25900000000001</c:v>
                </c:pt>
                <c:pt idx="759">
                  <c:v>909.25900000000001</c:v>
                </c:pt>
                <c:pt idx="760">
                  <c:v>910.25900000000001</c:v>
                </c:pt>
                <c:pt idx="761">
                  <c:v>911.25900000000001</c:v>
                </c:pt>
                <c:pt idx="762">
                  <c:v>912.25900000000001</c:v>
                </c:pt>
                <c:pt idx="763">
                  <c:v>913.25900000000001</c:v>
                </c:pt>
                <c:pt idx="764">
                  <c:v>914.25900000000001</c:v>
                </c:pt>
                <c:pt idx="765">
                  <c:v>915.25900000000001</c:v>
                </c:pt>
                <c:pt idx="766">
                  <c:v>916.25900000000001</c:v>
                </c:pt>
                <c:pt idx="767">
                  <c:v>917.25900000000001</c:v>
                </c:pt>
                <c:pt idx="768">
                  <c:v>918.25900000000001</c:v>
                </c:pt>
                <c:pt idx="769">
                  <c:v>919.25900000000001</c:v>
                </c:pt>
                <c:pt idx="770">
                  <c:v>920.25900000000001</c:v>
                </c:pt>
                <c:pt idx="771">
                  <c:v>921.25900000000001</c:v>
                </c:pt>
                <c:pt idx="772">
                  <c:v>922.25900000000001</c:v>
                </c:pt>
                <c:pt idx="773">
                  <c:v>923.25900000000001</c:v>
                </c:pt>
                <c:pt idx="774">
                  <c:v>924.25900000000001</c:v>
                </c:pt>
                <c:pt idx="775">
                  <c:v>925.25900000000001</c:v>
                </c:pt>
                <c:pt idx="776">
                  <c:v>926.25900000000001</c:v>
                </c:pt>
                <c:pt idx="777">
                  <c:v>927.25900000000001</c:v>
                </c:pt>
                <c:pt idx="778">
                  <c:v>928.25900000000001</c:v>
                </c:pt>
                <c:pt idx="779">
                  <c:v>929.25900000000001</c:v>
                </c:pt>
                <c:pt idx="780">
                  <c:v>930.25900000000001</c:v>
                </c:pt>
                <c:pt idx="781">
                  <c:v>931.25900000000001</c:v>
                </c:pt>
                <c:pt idx="782">
                  <c:v>932.25900000000001</c:v>
                </c:pt>
                <c:pt idx="783">
                  <c:v>933.25900000000001</c:v>
                </c:pt>
                <c:pt idx="784">
                  <c:v>934.25900000000001</c:v>
                </c:pt>
                <c:pt idx="785">
                  <c:v>935.25900000000001</c:v>
                </c:pt>
                <c:pt idx="786">
                  <c:v>936.25900000000001</c:v>
                </c:pt>
                <c:pt idx="787">
                  <c:v>937.25900000000001</c:v>
                </c:pt>
                <c:pt idx="788">
                  <c:v>938.25900000000001</c:v>
                </c:pt>
                <c:pt idx="789">
                  <c:v>939.25900000000001</c:v>
                </c:pt>
                <c:pt idx="790">
                  <c:v>940.25900000000001</c:v>
                </c:pt>
                <c:pt idx="791">
                  <c:v>941.25900000000001</c:v>
                </c:pt>
                <c:pt idx="792">
                  <c:v>942.25900000000001</c:v>
                </c:pt>
                <c:pt idx="793">
                  <c:v>943.25900000000001</c:v>
                </c:pt>
                <c:pt idx="794">
                  <c:v>944.25900000000001</c:v>
                </c:pt>
                <c:pt idx="795">
                  <c:v>945.25900000000001</c:v>
                </c:pt>
                <c:pt idx="796">
                  <c:v>946.25900000000001</c:v>
                </c:pt>
                <c:pt idx="797">
                  <c:v>947.25900000000001</c:v>
                </c:pt>
                <c:pt idx="798">
                  <c:v>948.25900000000001</c:v>
                </c:pt>
                <c:pt idx="799">
                  <c:v>949.25900000000001</c:v>
                </c:pt>
                <c:pt idx="800">
                  <c:v>950.25900000000001</c:v>
                </c:pt>
                <c:pt idx="801">
                  <c:v>951.25900000000001</c:v>
                </c:pt>
                <c:pt idx="802">
                  <c:v>952.25900000000001</c:v>
                </c:pt>
                <c:pt idx="803">
                  <c:v>953.25900000000001</c:v>
                </c:pt>
                <c:pt idx="804">
                  <c:v>954.25900000000001</c:v>
                </c:pt>
                <c:pt idx="805">
                  <c:v>955.25900000000001</c:v>
                </c:pt>
                <c:pt idx="806">
                  <c:v>956.25900000000001</c:v>
                </c:pt>
                <c:pt idx="807">
                  <c:v>957.25900000000001</c:v>
                </c:pt>
                <c:pt idx="808">
                  <c:v>958.25900000000001</c:v>
                </c:pt>
                <c:pt idx="809">
                  <c:v>959.25900000000001</c:v>
                </c:pt>
                <c:pt idx="810">
                  <c:v>960.25900000000001</c:v>
                </c:pt>
                <c:pt idx="811">
                  <c:v>961.25900000000001</c:v>
                </c:pt>
                <c:pt idx="812">
                  <c:v>962.25900000000001</c:v>
                </c:pt>
                <c:pt idx="813">
                  <c:v>963.25900000000001</c:v>
                </c:pt>
                <c:pt idx="814">
                  <c:v>964.25900000000001</c:v>
                </c:pt>
                <c:pt idx="815">
                  <c:v>965.25900000000001</c:v>
                </c:pt>
                <c:pt idx="816">
                  <c:v>966.25900000000001</c:v>
                </c:pt>
                <c:pt idx="817">
                  <c:v>967.25900000000001</c:v>
                </c:pt>
                <c:pt idx="818">
                  <c:v>968.25900000000001</c:v>
                </c:pt>
                <c:pt idx="819">
                  <c:v>969.25900000000001</c:v>
                </c:pt>
                <c:pt idx="820">
                  <c:v>970.25900000000001</c:v>
                </c:pt>
                <c:pt idx="821">
                  <c:v>971.25900000000001</c:v>
                </c:pt>
                <c:pt idx="822">
                  <c:v>972.25900000000001</c:v>
                </c:pt>
                <c:pt idx="823">
                  <c:v>973.25900000000001</c:v>
                </c:pt>
                <c:pt idx="824">
                  <c:v>974.25900000000001</c:v>
                </c:pt>
                <c:pt idx="825">
                  <c:v>975.25900000000001</c:v>
                </c:pt>
                <c:pt idx="826">
                  <c:v>976.25900000000001</c:v>
                </c:pt>
                <c:pt idx="827">
                  <c:v>977.25900000000001</c:v>
                </c:pt>
                <c:pt idx="828">
                  <c:v>978.25900000000001</c:v>
                </c:pt>
                <c:pt idx="829">
                  <c:v>979.25900000000001</c:v>
                </c:pt>
                <c:pt idx="830">
                  <c:v>980.25900000000001</c:v>
                </c:pt>
                <c:pt idx="831">
                  <c:v>981.25900000000001</c:v>
                </c:pt>
                <c:pt idx="832">
                  <c:v>982.25900000000001</c:v>
                </c:pt>
                <c:pt idx="833">
                  <c:v>983.25900000000001</c:v>
                </c:pt>
                <c:pt idx="834">
                  <c:v>984.25900000000001</c:v>
                </c:pt>
                <c:pt idx="835">
                  <c:v>985.25900000000001</c:v>
                </c:pt>
                <c:pt idx="836">
                  <c:v>986.25900000000001</c:v>
                </c:pt>
                <c:pt idx="837">
                  <c:v>987.25900000000001</c:v>
                </c:pt>
                <c:pt idx="838">
                  <c:v>988.25900000000001</c:v>
                </c:pt>
                <c:pt idx="839">
                  <c:v>989.25900000000001</c:v>
                </c:pt>
                <c:pt idx="840">
                  <c:v>990.25900000000001</c:v>
                </c:pt>
                <c:pt idx="841">
                  <c:v>991.25900000000001</c:v>
                </c:pt>
                <c:pt idx="842">
                  <c:v>992.25900000000001</c:v>
                </c:pt>
                <c:pt idx="843">
                  <c:v>993.25900000000001</c:v>
                </c:pt>
                <c:pt idx="844">
                  <c:v>994.25900000000001</c:v>
                </c:pt>
                <c:pt idx="845">
                  <c:v>995.25900000000001</c:v>
                </c:pt>
                <c:pt idx="846">
                  <c:v>996.25900000000001</c:v>
                </c:pt>
                <c:pt idx="847">
                  <c:v>997.25900000000001</c:v>
                </c:pt>
                <c:pt idx="848">
                  <c:v>998.25900000000001</c:v>
                </c:pt>
                <c:pt idx="849">
                  <c:v>999.25900000000001</c:v>
                </c:pt>
                <c:pt idx="850">
                  <c:v>1000.259</c:v>
                </c:pt>
                <c:pt idx="851">
                  <c:v>1001.259</c:v>
                </c:pt>
                <c:pt idx="852">
                  <c:v>1002.259</c:v>
                </c:pt>
                <c:pt idx="853">
                  <c:v>1003.259</c:v>
                </c:pt>
                <c:pt idx="854">
                  <c:v>1004.259</c:v>
                </c:pt>
                <c:pt idx="855">
                  <c:v>1005.259</c:v>
                </c:pt>
                <c:pt idx="856">
                  <c:v>1006.259</c:v>
                </c:pt>
                <c:pt idx="857">
                  <c:v>1007.259</c:v>
                </c:pt>
                <c:pt idx="858">
                  <c:v>1008.259</c:v>
                </c:pt>
                <c:pt idx="859">
                  <c:v>1009.259</c:v>
                </c:pt>
                <c:pt idx="860">
                  <c:v>1010.259</c:v>
                </c:pt>
                <c:pt idx="861">
                  <c:v>1011.259</c:v>
                </c:pt>
                <c:pt idx="862">
                  <c:v>1012.259</c:v>
                </c:pt>
                <c:pt idx="863">
                  <c:v>1013.259</c:v>
                </c:pt>
                <c:pt idx="864">
                  <c:v>1014.259</c:v>
                </c:pt>
                <c:pt idx="865">
                  <c:v>1015.259</c:v>
                </c:pt>
                <c:pt idx="866">
                  <c:v>1016.259</c:v>
                </c:pt>
                <c:pt idx="867">
                  <c:v>1017.259</c:v>
                </c:pt>
                <c:pt idx="868">
                  <c:v>1018.259</c:v>
                </c:pt>
                <c:pt idx="869">
                  <c:v>1019.259</c:v>
                </c:pt>
                <c:pt idx="870">
                  <c:v>1020.259</c:v>
                </c:pt>
                <c:pt idx="871">
                  <c:v>1021.259</c:v>
                </c:pt>
                <c:pt idx="872">
                  <c:v>1022.259</c:v>
                </c:pt>
                <c:pt idx="873">
                  <c:v>1023.259</c:v>
                </c:pt>
                <c:pt idx="874">
                  <c:v>1024.259</c:v>
                </c:pt>
                <c:pt idx="875">
                  <c:v>1025.259</c:v>
                </c:pt>
                <c:pt idx="876">
                  <c:v>1026.259</c:v>
                </c:pt>
                <c:pt idx="877">
                  <c:v>1027.259</c:v>
                </c:pt>
                <c:pt idx="878">
                  <c:v>1028.259</c:v>
                </c:pt>
                <c:pt idx="879">
                  <c:v>1029.259</c:v>
                </c:pt>
                <c:pt idx="880">
                  <c:v>1030.259</c:v>
                </c:pt>
                <c:pt idx="881">
                  <c:v>1031.259</c:v>
                </c:pt>
                <c:pt idx="882">
                  <c:v>1032.259</c:v>
                </c:pt>
                <c:pt idx="883">
                  <c:v>1033.259</c:v>
                </c:pt>
                <c:pt idx="884">
                  <c:v>1034.259</c:v>
                </c:pt>
                <c:pt idx="885">
                  <c:v>1035.259</c:v>
                </c:pt>
                <c:pt idx="886">
                  <c:v>1036.259</c:v>
                </c:pt>
                <c:pt idx="887">
                  <c:v>1037.259</c:v>
                </c:pt>
                <c:pt idx="888">
                  <c:v>1038.259</c:v>
                </c:pt>
                <c:pt idx="889">
                  <c:v>1039.259</c:v>
                </c:pt>
                <c:pt idx="890">
                  <c:v>1040.259</c:v>
                </c:pt>
                <c:pt idx="891">
                  <c:v>1041.259</c:v>
                </c:pt>
                <c:pt idx="892">
                  <c:v>1042.259</c:v>
                </c:pt>
                <c:pt idx="893">
                  <c:v>1043.259</c:v>
                </c:pt>
                <c:pt idx="894">
                  <c:v>1044.259</c:v>
                </c:pt>
                <c:pt idx="895">
                  <c:v>1045.259</c:v>
                </c:pt>
                <c:pt idx="896">
                  <c:v>1046.259</c:v>
                </c:pt>
                <c:pt idx="897">
                  <c:v>1047.259</c:v>
                </c:pt>
                <c:pt idx="898">
                  <c:v>1048.259</c:v>
                </c:pt>
                <c:pt idx="899">
                  <c:v>1049.259</c:v>
                </c:pt>
                <c:pt idx="900">
                  <c:v>1050.259</c:v>
                </c:pt>
                <c:pt idx="901">
                  <c:v>1051.259</c:v>
                </c:pt>
                <c:pt idx="902">
                  <c:v>1052.259</c:v>
                </c:pt>
                <c:pt idx="903">
                  <c:v>1053.259</c:v>
                </c:pt>
                <c:pt idx="904">
                  <c:v>1054.259</c:v>
                </c:pt>
                <c:pt idx="905">
                  <c:v>1055.259</c:v>
                </c:pt>
                <c:pt idx="906">
                  <c:v>1056.259</c:v>
                </c:pt>
                <c:pt idx="907">
                  <c:v>1057.259</c:v>
                </c:pt>
                <c:pt idx="908">
                  <c:v>1058.259</c:v>
                </c:pt>
                <c:pt idx="909">
                  <c:v>1059.259</c:v>
                </c:pt>
                <c:pt idx="910">
                  <c:v>1060.259</c:v>
                </c:pt>
                <c:pt idx="911">
                  <c:v>1061.259</c:v>
                </c:pt>
                <c:pt idx="912">
                  <c:v>1062.259</c:v>
                </c:pt>
                <c:pt idx="913">
                  <c:v>1063.259</c:v>
                </c:pt>
                <c:pt idx="914">
                  <c:v>1064.259</c:v>
                </c:pt>
                <c:pt idx="915">
                  <c:v>1065.259</c:v>
                </c:pt>
                <c:pt idx="916">
                  <c:v>1066.259</c:v>
                </c:pt>
                <c:pt idx="917">
                  <c:v>1067.259</c:v>
                </c:pt>
                <c:pt idx="918">
                  <c:v>1068.259</c:v>
                </c:pt>
                <c:pt idx="919">
                  <c:v>1069.259</c:v>
                </c:pt>
                <c:pt idx="920">
                  <c:v>1070.259</c:v>
                </c:pt>
                <c:pt idx="921">
                  <c:v>1071.259</c:v>
                </c:pt>
                <c:pt idx="922">
                  <c:v>1072.259</c:v>
                </c:pt>
                <c:pt idx="923">
                  <c:v>1073.259</c:v>
                </c:pt>
                <c:pt idx="924">
                  <c:v>1074.259</c:v>
                </c:pt>
                <c:pt idx="925">
                  <c:v>1075.259</c:v>
                </c:pt>
                <c:pt idx="926">
                  <c:v>1076.259</c:v>
                </c:pt>
                <c:pt idx="927">
                  <c:v>1077.259</c:v>
                </c:pt>
                <c:pt idx="928">
                  <c:v>1078.259</c:v>
                </c:pt>
                <c:pt idx="929">
                  <c:v>1079.259</c:v>
                </c:pt>
                <c:pt idx="930">
                  <c:v>1080.259</c:v>
                </c:pt>
                <c:pt idx="931">
                  <c:v>1081.259</c:v>
                </c:pt>
                <c:pt idx="932">
                  <c:v>1082.259</c:v>
                </c:pt>
                <c:pt idx="933">
                  <c:v>1083.259</c:v>
                </c:pt>
                <c:pt idx="934">
                  <c:v>1084.259</c:v>
                </c:pt>
                <c:pt idx="935">
                  <c:v>1085.259</c:v>
                </c:pt>
                <c:pt idx="936">
                  <c:v>1086.259</c:v>
                </c:pt>
                <c:pt idx="937">
                  <c:v>1087.259</c:v>
                </c:pt>
                <c:pt idx="938">
                  <c:v>1088.259</c:v>
                </c:pt>
                <c:pt idx="939">
                  <c:v>1089.259</c:v>
                </c:pt>
                <c:pt idx="940">
                  <c:v>1090.259</c:v>
                </c:pt>
                <c:pt idx="941">
                  <c:v>1091.259</c:v>
                </c:pt>
                <c:pt idx="942">
                  <c:v>1092.259</c:v>
                </c:pt>
                <c:pt idx="943">
                  <c:v>1093.259</c:v>
                </c:pt>
                <c:pt idx="944">
                  <c:v>1094.259</c:v>
                </c:pt>
                <c:pt idx="945">
                  <c:v>1095.259</c:v>
                </c:pt>
                <c:pt idx="946">
                  <c:v>1096.259</c:v>
                </c:pt>
                <c:pt idx="947">
                  <c:v>1097.259</c:v>
                </c:pt>
                <c:pt idx="948">
                  <c:v>1098.259</c:v>
                </c:pt>
                <c:pt idx="949">
                  <c:v>1099.259</c:v>
                </c:pt>
                <c:pt idx="950">
                  <c:v>1100.259</c:v>
                </c:pt>
                <c:pt idx="951">
                  <c:v>1101.259</c:v>
                </c:pt>
                <c:pt idx="952">
                  <c:v>1102.259</c:v>
                </c:pt>
                <c:pt idx="953">
                  <c:v>1103.259</c:v>
                </c:pt>
                <c:pt idx="954">
                  <c:v>1104.259</c:v>
                </c:pt>
                <c:pt idx="955">
                  <c:v>1105.259</c:v>
                </c:pt>
                <c:pt idx="956">
                  <c:v>1106.259</c:v>
                </c:pt>
                <c:pt idx="957">
                  <c:v>1107.259</c:v>
                </c:pt>
                <c:pt idx="958">
                  <c:v>1108.259</c:v>
                </c:pt>
                <c:pt idx="959">
                  <c:v>1109.259</c:v>
                </c:pt>
                <c:pt idx="960">
                  <c:v>1110.259</c:v>
                </c:pt>
                <c:pt idx="961">
                  <c:v>1111.259</c:v>
                </c:pt>
                <c:pt idx="962">
                  <c:v>1112.259</c:v>
                </c:pt>
                <c:pt idx="963">
                  <c:v>1113.259</c:v>
                </c:pt>
                <c:pt idx="964">
                  <c:v>1114.259</c:v>
                </c:pt>
                <c:pt idx="965">
                  <c:v>1115.259</c:v>
                </c:pt>
                <c:pt idx="966">
                  <c:v>1116.259</c:v>
                </c:pt>
                <c:pt idx="967">
                  <c:v>1117.259</c:v>
                </c:pt>
                <c:pt idx="968">
                  <c:v>1118.259</c:v>
                </c:pt>
                <c:pt idx="969">
                  <c:v>1119.259</c:v>
                </c:pt>
                <c:pt idx="970">
                  <c:v>1120.259</c:v>
                </c:pt>
                <c:pt idx="971">
                  <c:v>1121.259</c:v>
                </c:pt>
                <c:pt idx="972">
                  <c:v>1122.259</c:v>
                </c:pt>
                <c:pt idx="973">
                  <c:v>1123.259</c:v>
                </c:pt>
                <c:pt idx="974">
                  <c:v>1124.259</c:v>
                </c:pt>
                <c:pt idx="975">
                  <c:v>1125.259</c:v>
                </c:pt>
                <c:pt idx="976">
                  <c:v>1126.259</c:v>
                </c:pt>
                <c:pt idx="977">
                  <c:v>1127.259</c:v>
                </c:pt>
                <c:pt idx="978">
                  <c:v>1128.259</c:v>
                </c:pt>
                <c:pt idx="979">
                  <c:v>1129.259</c:v>
                </c:pt>
                <c:pt idx="980">
                  <c:v>1130.259</c:v>
                </c:pt>
                <c:pt idx="981">
                  <c:v>1131.259</c:v>
                </c:pt>
                <c:pt idx="982">
                  <c:v>1132.259</c:v>
                </c:pt>
                <c:pt idx="983">
                  <c:v>1133.259</c:v>
                </c:pt>
                <c:pt idx="984">
                  <c:v>1134.259</c:v>
                </c:pt>
                <c:pt idx="985">
                  <c:v>1135.259</c:v>
                </c:pt>
                <c:pt idx="986">
                  <c:v>1136.259</c:v>
                </c:pt>
                <c:pt idx="987">
                  <c:v>1137.259</c:v>
                </c:pt>
                <c:pt idx="988">
                  <c:v>1138.259</c:v>
                </c:pt>
                <c:pt idx="989">
                  <c:v>1139.259</c:v>
                </c:pt>
                <c:pt idx="990">
                  <c:v>1140.259</c:v>
                </c:pt>
                <c:pt idx="991">
                  <c:v>1141.259</c:v>
                </c:pt>
                <c:pt idx="992">
                  <c:v>1142.259</c:v>
                </c:pt>
                <c:pt idx="993">
                  <c:v>1143.259</c:v>
                </c:pt>
                <c:pt idx="994">
                  <c:v>1144.259</c:v>
                </c:pt>
                <c:pt idx="995">
                  <c:v>1145.259</c:v>
                </c:pt>
                <c:pt idx="996">
                  <c:v>1146.259</c:v>
                </c:pt>
                <c:pt idx="997">
                  <c:v>1147.259</c:v>
                </c:pt>
                <c:pt idx="998">
                  <c:v>1148.259</c:v>
                </c:pt>
                <c:pt idx="999">
                  <c:v>1149.259</c:v>
                </c:pt>
                <c:pt idx="1000">
                  <c:v>1150.259</c:v>
                </c:pt>
                <c:pt idx="1001">
                  <c:v>1151.259</c:v>
                </c:pt>
                <c:pt idx="1002">
                  <c:v>1152.259</c:v>
                </c:pt>
                <c:pt idx="1003">
                  <c:v>1153.259</c:v>
                </c:pt>
                <c:pt idx="1004">
                  <c:v>1154.259</c:v>
                </c:pt>
                <c:pt idx="1005">
                  <c:v>1155.259</c:v>
                </c:pt>
                <c:pt idx="1006">
                  <c:v>1156.259</c:v>
                </c:pt>
                <c:pt idx="1007">
                  <c:v>1157.259</c:v>
                </c:pt>
                <c:pt idx="1008">
                  <c:v>1158.259</c:v>
                </c:pt>
                <c:pt idx="1009">
                  <c:v>1159.259</c:v>
                </c:pt>
                <c:pt idx="1010">
                  <c:v>1160.259</c:v>
                </c:pt>
                <c:pt idx="1011">
                  <c:v>1161.259</c:v>
                </c:pt>
                <c:pt idx="1012">
                  <c:v>1162.259</c:v>
                </c:pt>
                <c:pt idx="1013">
                  <c:v>1163.259</c:v>
                </c:pt>
                <c:pt idx="1014">
                  <c:v>1164.259</c:v>
                </c:pt>
                <c:pt idx="1015">
                  <c:v>1165.259</c:v>
                </c:pt>
                <c:pt idx="1016">
                  <c:v>1166.259</c:v>
                </c:pt>
                <c:pt idx="1017">
                  <c:v>1167.259</c:v>
                </c:pt>
                <c:pt idx="1018">
                  <c:v>1168.259</c:v>
                </c:pt>
                <c:pt idx="1019">
                  <c:v>1169.259</c:v>
                </c:pt>
                <c:pt idx="1020">
                  <c:v>1170.259</c:v>
                </c:pt>
                <c:pt idx="1021">
                  <c:v>1171.259</c:v>
                </c:pt>
                <c:pt idx="1022">
                  <c:v>1172.259</c:v>
                </c:pt>
                <c:pt idx="1023">
                  <c:v>1173.259</c:v>
                </c:pt>
                <c:pt idx="1024">
                  <c:v>1174.259</c:v>
                </c:pt>
                <c:pt idx="1025">
                  <c:v>1175.259</c:v>
                </c:pt>
                <c:pt idx="1026">
                  <c:v>1176.259</c:v>
                </c:pt>
                <c:pt idx="1027">
                  <c:v>1177.259</c:v>
                </c:pt>
                <c:pt idx="1028">
                  <c:v>1178.259</c:v>
                </c:pt>
                <c:pt idx="1029">
                  <c:v>1179.259</c:v>
                </c:pt>
                <c:pt idx="1030">
                  <c:v>1180.259</c:v>
                </c:pt>
                <c:pt idx="1031">
                  <c:v>1181.259</c:v>
                </c:pt>
                <c:pt idx="1032">
                  <c:v>1182.259</c:v>
                </c:pt>
                <c:pt idx="1033">
                  <c:v>1183.259</c:v>
                </c:pt>
                <c:pt idx="1034">
                  <c:v>1184.259</c:v>
                </c:pt>
                <c:pt idx="1035">
                  <c:v>1185.259</c:v>
                </c:pt>
                <c:pt idx="1036">
                  <c:v>1186.259</c:v>
                </c:pt>
                <c:pt idx="1037">
                  <c:v>1187.259</c:v>
                </c:pt>
                <c:pt idx="1038">
                  <c:v>1188.259</c:v>
                </c:pt>
                <c:pt idx="1039">
                  <c:v>1189.259</c:v>
                </c:pt>
                <c:pt idx="1040">
                  <c:v>1190.259</c:v>
                </c:pt>
                <c:pt idx="1041">
                  <c:v>1191.259</c:v>
                </c:pt>
                <c:pt idx="1042">
                  <c:v>1192.259</c:v>
                </c:pt>
                <c:pt idx="1043">
                  <c:v>1193.259</c:v>
                </c:pt>
                <c:pt idx="1044">
                  <c:v>1194.259</c:v>
                </c:pt>
                <c:pt idx="1045">
                  <c:v>1195.259</c:v>
                </c:pt>
                <c:pt idx="1046">
                  <c:v>1196.259</c:v>
                </c:pt>
                <c:pt idx="1047">
                  <c:v>1197.259</c:v>
                </c:pt>
                <c:pt idx="1048">
                  <c:v>1198.259</c:v>
                </c:pt>
                <c:pt idx="1049">
                  <c:v>1199.259</c:v>
                </c:pt>
                <c:pt idx="1050">
                  <c:v>1200.259</c:v>
                </c:pt>
                <c:pt idx="1051">
                  <c:v>1201.259</c:v>
                </c:pt>
                <c:pt idx="1052">
                  <c:v>1202.259</c:v>
                </c:pt>
                <c:pt idx="1053">
                  <c:v>1203.259</c:v>
                </c:pt>
                <c:pt idx="1054">
                  <c:v>1204.259</c:v>
                </c:pt>
                <c:pt idx="1055">
                  <c:v>1205.259</c:v>
                </c:pt>
                <c:pt idx="1056">
                  <c:v>1206.259</c:v>
                </c:pt>
                <c:pt idx="1057">
                  <c:v>1207.259</c:v>
                </c:pt>
                <c:pt idx="1058">
                  <c:v>1208.259</c:v>
                </c:pt>
                <c:pt idx="1059">
                  <c:v>1209.259</c:v>
                </c:pt>
                <c:pt idx="1060">
                  <c:v>1210.259</c:v>
                </c:pt>
                <c:pt idx="1061">
                  <c:v>1211.259</c:v>
                </c:pt>
                <c:pt idx="1062">
                  <c:v>1212.259</c:v>
                </c:pt>
                <c:pt idx="1063">
                  <c:v>1213.259</c:v>
                </c:pt>
                <c:pt idx="1064">
                  <c:v>1214.259</c:v>
                </c:pt>
                <c:pt idx="1065">
                  <c:v>1215.259</c:v>
                </c:pt>
                <c:pt idx="1066">
                  <c:v>1216.259</c:v>
                </c:pt>
                <c:pt idx="1067">
                  <c:v>1217.259</c:v>
                </c:pt>
                <c:pt idx="1068">
                  <c:v>1218.259</c:v>
                </c:pt>
                <c:pt idx="1069">
                  <c:v>1219.259</c:v>
                </c:pt>
                <c:pt idx="1070">
                  <c:v>1220.259</c:v>
                </c:pt>
                <c:pt idx="1071">
                  <c:v>1221.259</c:v>
                </c:pt>
                <c:pt idx="1072">
                  <c:v>1222.259</c:v>
                </c:pt>
                <c:pt idx="1073">
                  <c:v>1223.259</c:v>
                </c:pt>
                <c:pt idx="1074">
                  <c:v>1224.259</c:v>
                </c:pt>
                <c:pt idx="1075">
                  <c:v>1225.259</c:v>
                </c:pt>
                <c:pt idx="1076">
                  <c:v>1226.259</c:v>
                </c:pt>
                <c:pt idx="1077">
                  <c:v>1227.259</c:v>
                </c:pt>
                <c:pt idx="1078">
                  <c:v>1228.259</c:v>
                </c:pt>
                <c:pt idx="1079">
                  <c:v>1229.259</c:v>
                </c:pt>
                <c:pt idx="1080">
                  <c:v>1230.259</c:v>
                </c:pt>
                <c:pt idx="1081">
                  <c:v>1231.259</c:v>
                </c:pt>
                <c:pt idx="1082">
                  <c:v>1232.259</c:v>
                </c:pt>
                <c:pt idx="1083">
                  <c:v>1233.259</c:v>
                </c:pt>
                <c:pt idx="1084">
                  <c:v>1234.259</c:v>
                </c:pt>
                <c:pt idx="1085">
                  <c:v>1235.259</c:v>
                </c:pt>
                <c:pt idx="1086">
                  <c:v>1236.259</c:v>
                </c:pt>
                <c:pt idx="1087">
                  <c:v>1237.259</c:v>
                </c:pt>
                <c:pt idx="1088">
                  <c:v>1238.259</c:v>
                </c:pt>
                <c:pt idx="1089">
                  <c:v>1239.259</c:v>
                </c:pt>
                <c:pt idx="1090">
                  <c:v>1240.259</c:v>
                </c:pt>
                <c:pt idx="1091">
                  <c:v>1241.259</c:v>
                </c:pt>
                <c:pt idx="1092">
                  <c:v>1242.259</c:v>
                </c:pt>
                <c:pt idx="1093">
                  <c:v>1243.259</c:v>
                </c:pt>
                <c:pt idx="1094">
                  <c:v>1244.259</c:v>
                </c:pt>
                <c:pt idx="1095">
                  <c:v>1245.259</c:v>
                </c:pt>
                <c:pt idx="1096">
                  <c:v>1246.259</c:v>
                </c:pt>
                <c:pt idx="1097">
                  <c:v>1247.259</c:v>
                </c:pt>
                <c:pt idx="1098">
                  <c:v>1248.259</c:v>
                </c:pt>
                <c:pt idx="1099">
                  <c:v>1249.259</c:v>
                </c:pt>
                <c:pt idx="1100">
                  <c:v>1250.259</c:v>
                </c:pt>
                <c:pt idx="1101">
                  <c:v>1251.259</c:v>
                </c:pt>
                <c:pt idx="1102">
                  <c:v>1252.259</c:v>
                </c:pt>
                <c:pt idx="1103">
                  <c:v>1253.259</c:v>
                </c:pt>
                <c:pt idx="1104">
                  <c:v>1254.259</c:v>
                </c:pt>
                <c:pt idx="1105">
                  <c:v>1255.259</c:v>
                </c:pt>
                <c:pt idx="1106">
                  <c:v>1256.259</c:v>
                </c:pt>
                <c:pt idx="1107">
                  <c:v>1257.259</c:v>
                </c:pt>
                <c:pt idx="1108">
                  <c:v>1258.259</c:v>
                </c:pt>
                <c:pt idx="1109">
                  <c:v>1259.259</c:v>
                </c:pt>
                <c:pt idx="1110">
                  <c:v>1260.259</c:v>
                </c:pt>
                <c:pt idx="1111">
                  <c:v>1261.259</c:v>
                </c:pt>
                <c:pt idx="1112">
                  <c:v>1262.259</c:v>
                </c:pt>
                <c:pt idx="1113">
                  <c:v>1263.259</c:v>
                </c:pt>
                <c:pt idx="1114">
                  <c:v>1264.259</c:v>
                </c:pt>
                <c:pt idx="1115">
                  <c:v>1265.259</c:v>
                </c:pt>
                <c:pt idx="1116">
                  <c:v>1266.259</c:v>
                </c:pt>
                <c:pt idx="1117">
                  <c:v>1267.259</c:v>
                </c:pt>
                <c:pt idx="1118">
                  <c:v>1268.259</c:v>
                </c:pt>
                <c:pt idx="1119">
                  <c:v>1269.259</c:v>
                </c:pt>
                <c:pt idx="1120">
                  <c:v>1270.259</c:v>
                </c:pt>
                <c:pt idx="1121">
                  <c:v>1271.259</c:v>
                </c:pt>
                <c:pt idx="1122">
                  <c:v>1272.259</c:v>
                </c:pt>
                <c:pt idx="1123">
                  <c:v>1273.259</c:v>
                </c:pt>
                <c:pt idx="1124">
                  <c:v>1274.259</c:v>
                </c:pt>
                <c:pt idx="1125">
                  <c:v>1275.259</c:v>
                </c:pt>
                <c:pt idx="1126">
                  <c:v>1276.259</c:v>
                </c:pt>
                <c:pt idx="1127">
                  <c:v>1277.259</c:v>
                </c:pt>
                <c:pt idx="1128">
                  <c:v>1278.259</c:v>
                </c:pt>
                <c:pt idx="1129">
                  <c:v>1279.259</c:v>
                </c:pt>
                <c:pt idx="1130">
                  <c:v>1280.259</c:v>
                </c:pt>
                <c:pt idx="1131">
                  <c:v>1281.259</c:v>
                </c:pt>
                <c:pt idx="1132">
                  <c:v>1282.259</c:v>
                </c:pt>
                <c:pt idx="1133">
                  <c:v>1283.259</c:v>
                </c:pt>
                <c:pt idx="1134">
                  <c:v>1284.259</c:v>
                </c:pt>
                <c:pt idx="1135">
                  <c:v>1285.259</c:v>
                </c:pt>
                <c:pt idx="1136">
                  <c:v>1286.259</c:v>
                </c:pt>
                <c:pt idx="1137">
                  <c:v>1287.259</c:v>
                </c:pt>
                <c:pt idx="1138">
                  <c:v>1288.259</c:v>
                </c:pt>
                <c:pt idx="1139">
                  <c:v>1289.259</c:v>
                </c:pt>
                <c:pt idx="1140">
                  <c:v>1290.259</c:v>
                </c:pt>
                <c:pt idx="1141">
                  <c:v>1291.259</c:v>
                </c:pt>
                <c:pt idx="1142">
                  <c:v>1292.259</c:v>
                </c:pt>
                <c:pt idx="1143">
                  <c:v>1293.259</c:v>
                </c:pt>
                <c:pt idx="1144">
                  <c:v>1294.259</c:v>
                </c:pt>
                <c:pt idx="1145">
                  <c:v>1295.259</c:v>
                </c:pt>
                <c:pt idx="1146">
                  <c:v>1296.259</c:v>
                </c:pt>
                <c:pt idx="1147">
                  <c:v>1297.259</c:v>
                </c:pt>
                <c:pt idx="1148">
                  <c:v>1298.259</c:v>
                </c:pt>
                <c:pt idx="1149">
                  <c:v>1299.259</c:v>
                </c:pt>
                <c:pt idx="1150">
                  <c:v>1300.259</c:v>
                </c:pt>
                <c:pt idx="1151">
                  <c:v>1301.259</c:v>
                </c:pt>
                <c:pt idx="1152">
                  <c:v>1302.259</c:v>
                </c:pt>
                <c:pt idx="1153">
                  <c:v>1303.259</c:v>
                </c:pt>
                <c:pt idx="1154">
                  <c:v>1304.259</c:v>
                </c:pt>
                <c:pt idx="1155">
                  <c:v>1305.259</c:v>
                </c:pt>
                <c:pt idx="1156">
                  <c:v>1306.259</c:v>
                </c:pt>
                <c:pt idx="1157">
                  <c:v>1307.259</c:v>
                </c:pt>
                <c:pt idx="1158">
                  <c:v>1308.259</c:v>
                </c:pt>
                <c:pt idx="1159">
                  <c:v>1309.259</c:v>
                </c:pt>
                <c:pt idx="1160">
                  <c:v>1310.259</c:v>
                </c:pt>
                <c:pt idx="1161">
                  <c:v>1311.259</c:v>
                </c:pt>
                <c:pt idx="1162">
                  <c:v>1312.259</c:v>
                </c:pt>
                <c:pt idx="1163">
                  <c:v>1313.259</c:v>
                </c:pt>
                <c:pt idx="1164">
                  <c:v>1314.259</c:v>
                </c:pt>
                <c:pt idx="1165">
                  <c:v>1315.259</c:v>
                </c:pt>
                <c:pt idx="1166">
                  <c:v>1316.259</c:v>
                </c:pt>
                <c:pt idx="1167">
                  <c:v>1317.259</c:v>
                </c:pt>
                <c:pt idx="1168">
                  <c:v>1318.259</c:v>
                </c:pt>
                <c:pt idx="1169">
                  <c:v>1319.259</c:v>
                </c:pt>
                <c:pt idx="1170">
                  <c:v>1320.259</c:v>
                </c:pt>
                <c:pt idx="1171">
                  <c:v>1321.259</c:v>
                </c:pt>
                <c:pt idx="1172">
                  <c:v>1322.259</c:v>
                </c:pt>
                <c:pt idx="1173">
                  <c:v>1323.259</c:v>
                </c:pt>
                <c:pt idx="1174">
                  <c:v>1324.259</c:v>
                </c:pt>
                <c:pt idx="1175">
                  <c:v>1325.259</c:v>
                </c:pt>
                <c:pt idx="1176">
                  <c:v>1326.259</c:v>
                </c:pt>
                <c:pt idx="1177">
                  <c:v>1327.259</c:v>
                </c:pt>
                <c:pt idx="1178">
                  <c:v>1328.259</c:v>
                </c:pt>
              </c:numCache>
            </c:numRef>
          </c:xVal>
          <c:yVal>
            <c:numRef>
              <c:f>工作表1!$U$2:$U$1180</c:f>
              <c:numCache>
                <c:formatCode>General</c:formatCode>
                <c:ptCount val="1179"/>
                <c:pt idx="0">
                  <c:v>4.0765587199999995</c:v>
                </c:pt>
                <c:pt idx="1">
                  <c:v>2.3272380699999999</c:v>
                </c:pt>
                <c:pt idx="2">
                  <c:v>6.8406549999999733E-2</c:v>
                </c:pt>
                <c:pt idx="3">
                  <c:v>0</c:v>
                </c:pt>
                <c:pt idx="4">
                  <c:v>0.3481657600000001</c:v>
                </c:pt>
                <c:pt idx="5">
                  <c:v>1.07752113</c:v>
                </c:pt>
                <c:pt idx="6">
                  <c:v>-1.2266010000000271E-2</c:v>
                </c:pt>
                <c:pt idx="7">
                  <c:v>4.6705160000000134E-2</c:v>
                </c:pt>
                <c:pt idx="8">
                  <c:v>8.9164400000000033E-2</c:v>
                </c:pt>
                <c:pt idx="9">
                  <c:v>1.2987809400000003</c:v>
                </c:pt>
                <c:pt idx="10">
                  <c:v>0.15143795000000004</c:v>
                </c:pt>
                <c:pt idx="11">
                  <c:v>1.1261133699999997</c:v>
                </c:pt>
                <c:pt idx="12">
                  <c:v>0.18446179999999979</c:v>
                </c:pt>
                <c:pt idx="13">
                  <c:v>1.6686480899999996</c:v>
                </c:pt>
                <c:pt idx="14">
                  <c:v>0.19861488000000005</c:v>
                </c:pt>
                <c:pt idx="15">
                  <c:v>0.21512681000000011</c:v>
                </c:pt>
                <c:pt idx="16">
                  <c:v>0.34156099000000006</c:v>
                </c:pt>
                <c:pt idx="17">
                  <c:v>0.25664250999999982</c:v>
                </c:pt>
                <c:pt idx="18">
                  <c:v>0.35429875999999982</c:v>
                </c:pt>
                <c:pt idx="19">
                  <c:v>0.30995244</c:v>
                </c:pt>
                <c:pt idx="20">
                  <c:v>0.4779023200000001</c:v>
                </c:pt>
                <c:pt idx="21">
                  <c:v>0.34297628999999974</c:v>
                </c:pt>
                <c:pt idx="22">
                  <c:v>0.29155343999999994</c:v>
                </c:pt>
                <c:pt idx="23">
                  <c:v>0.3651494500000001</c:v>
                </c:pt>
                <c:pt idx="24">
                  <c:v>0.40289099999999989</c:v>
                </c:pt>
                <c:pt idx="25">
                  <c:v>0.57461502999999992</c:v>
                </c:pt>
                <c:pt idx="26">
                  <c:v>0.38826614999999975</c:v>
                </c:pt>
                <c:pt idx="27">
                  <c:v>0.8708861699999999</c:v>
                </c:pt>
                <c:pt idx="28">
                  <c:v>0.52036156</c:v>
                </c:pt>
                <c:pt idx="29">
                  <c:v>1.1676290700000003</c:v>
                </c:pt>
                <c:pt idx="30">
                  <c:v>0.69397266999999996</c:v>
                </c:pt>
                <c:pt idx="31">
                  <c:v>0.60292119</c:v>
                </c:pt>
                <c:pt idx="32">
                  <c:v>0.56989733999999981</c:v>
                </c:pt>
                <c:pt idx="33">
                  <c:v>0.56706672000000014</c:v>
                </c:pt>
                <c:pt idx="34">
                  <c:v>0.69821858999999975</c:v>
                </c:pt>
                <c:pt idx="35">
                  <c:v>0.79823369</c:v>
                </c:pt>
                <c:pt idx="36">
                  <c:v>0.79493130999999995</c:v>
                </c:pt>
                <c:pt idx="37">
                  <c:v>0.69963389999999981</c:v>
                </c:pt>
                <c:pt idx="38">
                  <c:v>0.80625377000000009</c:v>
                </c:pt>
                <c:pt idx="39">
                  <c:v>0.81521738999999993</c:v>
                </c:pt>
                <c:pt idx="40">
                  <c:v>0.84352355000000001</c:v>
                </c:pt>
                <c:pt idx="41">
                  <c:v>0.87230147000000002</c:v>
                </c:pt>
                <c:pt idx="42">
                  <c:v>0.82795516000000013</c:v>
                </c:pt>
                <c:pt idx="43">
                  <c:v>0.82323747000000003</c:v>
                </c:pt>
                <c:pt idx="44">
                  <c:v>0.82418099999999983</c:v>
                </c:pt>
                <c:pt idx="45">
                  <c:v>0.83172931000000005</c:v>
                </c:pt>
                <c:pt idx="46">
                  <c:v>0.88032155000000012</c:v>
                </c:pt>
                <c:pt idx="47">
                  <c:v>0.86805554999999979</c:v>
                </c:pt>
                <c:pt idx="48">
                  <c:v>0.85060008999999992</c:v>
                </c:pt>
                <c:pt idx="49">
                  <c:v>0.94259510000000013</c:v>
                </c:pt>
                <c:pt idx="50">
                  <c:v>0.94212332999999981</c:v>
                </c:pt>
                <c:pt idx="51">
                  <c:v>0.9775060299999998</c:v>
                </c:pt>
                <c:pt idx="52">
                  <c:v>1.5091900599999999</c:v>
                </c:pt>
                <c:pt idx="53">
                  <c:v>0.99213087999999949</c:v>
                </c:pt>
                <c:pt idx="54">
                  <c:v>1.9814311499999997</c:v>
                </c:pt>
                <c:pt idx="55">
                  <c:v>1.0534609000000001</c:v>
                </c:pt>
                <c:pt idx="56">
                  <c:v>1.0369489700000001</c:v>
                </c:pt>
                <c:pt idx="57">
                  <c:v>1.1058272899999997</c:v>
                </c:pt>
                <c:pt idx="58">
                  <c:v>1.1062990599999996</c:v>
                </c:pt>
                <c:pt idx="59">
                  <c:v>1.6375113199999998</c:v>
                </c:pt>
                <c:pt idx="60">
                  <c:v>1.1067708300000003</c:v>
                </c:pt>
                <c:pt idx="61">
                  <c:v>1.1393229099999997</c:v>
                </c:pt>
                <c:pt idx="62">
                  <c:v>1.1657419899999999</c:v>
                </c:pt>
                <c:pt idx="63">
                  <c:v>1.1827256899999998</c:v>
                </c:pt>
                <c:pt idx="64">
                  <c:v>2.5253811900000001</c:v>
                </c:pt>
                <c:pt idx="65">
                  <c:v>2.5065104099999997</c:v>
                </c:pt>
                <c:pt idx="66">
                  <c:v>1.33699426</c:v>
                </c:pt>
                <c:pt idx="67">
                  <c:v>1.3214258699999997</c:v>
                </c:pt>
                <c:pt idx="68">
                  <c:v>1.3756793399999996</c:v>
                </c:pt>
                <c:pt idx="69">
                  <c:v>1.3478449499999998</c:v>
                </c:pt>
                <c:pt idx="70">
                  <c:v>1.4563518999999996</c:v>
                </c:pt>
                <c:pt idx="71">
                  <c:v>1.4931498999999997</c:v>
                </c:pt>
                <c:pt idx="72">
                  <c:v>1.5030570599999997</c:v>
                </c:pt>
                <c:pt idx="73">
                  <c:v>1.4898475199999996</c:v>
                </c:pt>
                <c:pt idx="74">
                  <c:v>1.5176819100000003</c:v>
                </c:pt>
                <c:pt idx="75">
                  <c:v>1.5540081499999996</c:v>
                </c:pt>
                <c:pt idx="76">
                  <c:v>1.5516493000000002</c:v>
                </c:pt>
                <c:pt idx="77">
                  <c:v>1.5733506899999998</c:v>
                </c:pt>
                <c:pt idx="78">
                  <c:v>1.5950520800000003</c:v>
                </c:pt>
                <c:pt idx="79">
                  <c:v>1.6153381600000003</c:v>
                </c:pt>
                <c:pt idx="80">
                  <c:v>1.8818878300000002</c:v>
                </c:pt>
                <c:pt idx="81">
                  <c:v>1.6044874699999996</c:v>
                </c:pt>
                <c:pt idx="82">
                  <c:v>1.5945803099999996</c:v>
                </c:pt>
                <c:pt idx="83">
                  <c:v>1.65685386</c:v>
                </c:pt>
                <c:pt idx="84">
                  <c:v>1.7257321799999996</c:v>
                </c:pt>
                <c:pt idx="85">
                  <c:v>1.6125075400000002</c:v>
                </c:pt>
                <c:pt idx="86">
                  <c:v>1.6752528599999996</c:v>
                </c:pt>
                <c:pt idx="87">
                  <c:v>2.82872886</c:v>
                </c:pt>
                <c:pt idx="88">
                  <c:v>1.7144097199999999</c:v>
                </c:pt>
                <c:pt idx="89">
                  <c:v>3.0716900599999999</c:v>
                </c:pt>
                <c:pt idx="90">
                  <c:v>1.8370697399999996</c:v>
                </c:pt>
                <c:pt idx="91">
                  <c:v>1.8257472799999999</c:v>
                </c:pt>
                <c:pt idx="92">
                  <c:v>1.8733959799999997</c:v>
                </c:pt>
                <c:pt idx="93">
                  <c:v>1.8399003599999997</c:v>
                </c:pt>
                <c:pt idx="94">
                  <c:v>1.8729242099999999</c:v>
                </c:pt>
                <c:pt idx="95">
                  <c:v>2.3791326899999996</c:v>
                </c:pt>
                <c:pt idx="96">
                  <c:v>1.91632699</c:v>
                </c:pt>
                <c:pt idx="97">
                  <c:v>1.9078351399999995</c:v>
                </c:pt>
                <c:pt idx="98">
                  <c:v>1.9116092900000003</c:v>
                </c:pt>
                <c:pt idx="99">
                  <c:v>2.1715541900000002</c:v>
                </c:pt>
                <c:pt idx="100">
                  <c:v>2.0470070900000001</c:v>
                </c:pt>
                <c:pt idx="101">
                  <c:v>1.99699954</c:v>
                </c:pt>
                <c:pt idx="102">
                  <c:v>1.9885076899999996</c:v>
                </c:pt>
                <c:pt idx="103">
                  <c:v>2.0989017199999997</c:v>
                </c:pt>
                <c:pt idx="104">
                  <c:v>2.0253056999999997</c:v>
                </c:pt>
                <c:pt idx="105">
                  <c:v>2.8433537099999997</c:v>
                </c:pt>
                <c:pt idx="106">
                  <c:v>3.125</c:v>
                </c:pt>
                <c:pt idx="107">
                  <c:v>2.1498527999999997</c:v>
                </c:pt>
                <c:pt idx="108">
                  <c:v>2.2177875900000004</c:v>
                </c:pt>
                <c:pt idx="109">
                  <c:v>2.1894814299999998</c:v>
                </c:pt>
                <c:pt idx="110">
                  <c:v>2.1814613500000002</c:v>
                </c:pt>
                <c:pt idx="111">
                  <c:v>2.2423195900000001</c:v>
                </c:pt>
                <c:pt idx="112">
                  <c:v>2.24939613</c:v>
                </c:pt>
                <c:pt idx="113">
                  <c:v>2.2314689000000003</c:v>
                </c:pt>
                <c:pt idx="114">
                  <c:v>2.8447690200000002</c:v>
                </c:pt>
                <c:pt idx="115">
                  <c:v>2.2951577599999995</c:v>
                </c:pt>
                <c:pt idx="116">
                  <c:v>2.8730751799999998</c:v>
                </c:pt>
                <c:pt idx="117">
                  <c:v>2.3116696799999996</c:v>
                </c:pt>
                <c:pt idx="118">
                  <c:v>2.35035477</c:v>
                </c:pt>
                <c:pt idx="119">
                  <c:v>3.1146210700000001</c:v>
                </c:pt>
                <c:pt idx="120">
                  <c:v>2.8098580899999996</c:v>
                </c:pt>
                <c:pt idx="121">
                  <c:v>2.4664100199999996</c:v>
                </c:pt>
                <c:pt idx="122">
                  <c:v>2.4942444100000003</c:v>
                </c:pt>
                <c:pt idx="123">
                  <c:v>2.4536722500000003</c:v>
                </c:pt>
                <c:pt idx="124">
                  <c:v>2.4782042500000001</c:v>
                </c:pt>
                <c:pt idx="125">
                  <c:v>2.5480261100000003</c:v>
                </c:pt>
                <c:pt idx="126">
                  <c:v>2.5484978800000002</c:v>
                </c:pt>
                <c:pt idx="127">
                  <c:v>3.5760114700000001</c:v>
                </c:pt>
                <c:pt idx="128">
                  <c:v>2.6051101999999995</c:v>
                </c:pt>
                <c:pt idx="129">
                  <c:v>2.6173761999999998</c:v>
                </c:pt>
                <c:pt idx="130">
                  <c:v>2.6437952899999999</c:v>
                </c:pt>
                <c:pt idx="131">
                  <c:v>2.6343598999999998</c:v>
                </c:pt>
                <c:pt idx="132">
                  <c:v>2.6546459799999997</c:v>
                </c:pt>
                <c:pt idx="133">
                  <c:v>3.0721618299999998</c:v>
                </c:pt>
                <c:pt idx="134">
                  <c:v>2.65370244</c:v>
                </c:pt>
                <c:pt idx="135">
                  <c:v>2.6796497500000003</c:v>
                </c:pt>
                <c:pt idx="136">
                  <c:v>2.7112582999999999</c:v>
                </c:pt>
                <c:pt idx="137">
                  <c:v>2.6820085999999996</c:v>
                </c:pt>
                <c:pt idx="138">
                  <c:v>2.7707012300000002</c:v>
                </c:pt>
                <c:pt idx="139">
                  <c:v>2.7867413899999995</c:v>
                </c:pt>
                <c:pt idx="140">
                  <c:v>3.4953389100000001</c:v>
                </c:pt>
                <c:pt idx="141">
                  <c:v>2.8886435600000002</c:v>
                </c:pt>
                <c:pt idx="142">
                  <c:v>2.8669421799999997</c:v>
                </c:pt>
                <c:pt idx="143">
                  <c:v>2.8391077899999999</c:v>
                </c:pt>
                <c:pt idx="144">
                  <c:v>3.4038156700000002</c:v>
                </c:pt>
                <c:pt idx="145">
                  <c:v>2.9240262599999998</c:v>
                </c:pt>
                <c:pt idx="146">
                  <c:v>2.9226109600000001</c:v>
                </c:pt>
                <c:pt idx="147">
                  <c:v>2.9377075699999997</c:v>
                </c:pt>
                <c:pt idx="148">
                  <c:v>2.9589371900000003</c:v>
                </c:pt>
                <c:pt idx="149">
                  <c:v>2.9249697999999995</c:v>
                </c:pt>
                <c:pt idx="150">
                  <c:v>3.1136775300000004</c:v>
                </c:pt>
                <c:pt idx="151">
                  <c:v>3.0933914499999995</c:v>
                </c:pt>
                <c:pt idx="152">
                  <c:v>2.9551630399999995</c:v>
                </c:pt>
                <c:pt idx="153">
                  <c:v>3.2594542500000001</c:v>
                </c:pt>
                <c:pt idx="154">
                  <c:v>3.0013964299999998</c:v>
                </c:pt>
                <c:pt idx="155">
                  <c:v>3.0113035899999998</c:v>
                </c:pt>
                <c:pt idx="156">
                  <c:v>3.6958408799999996</c:v>
                </c:pt>
                <c:pt idx="157">
                  <c:v>3.2740790999999998</c:v>
                </c:pt>
                <c:pt idx="158">
                  <c:v>3.29011926</c:v>
                </c:pt>
                <c:pt idx="159">
                  <c:v>3.2872886399999999</c:v>
                </c:pt>
                <c:pt idx="160">
                  <c:v>3.5642172399999996</c:v>
                </c:pt>
                <c:pt idx="161">
                  <c:v>4.2784759899999996</c:v>
                </c:pt>
                <c:pt idx="162">
                  <c:v>3.2453011700000003</c:v>
                </c:pt>
                <c:pt idx="163">
                  <c:v>3.2971957999999999</c:v>
                </c:pt>
                <c:pt idx="164">
                  <c:v>3.4104204400000002</c:v>
                </c:pt>
                <c:pt idx="165">
                  <c:v>3.2660590200000001</c:v>
                </c:pt>
                <c:pt idx="166">
                  <c:v>3.2618131000000004</c:v>
                </c:pt>
                <c:pt idx="167">
                  <c:v>3.2839862599999998</c:v>
                </c:pt>
                <c:pt idx="168">
                  <c:v>3.4571256000000004</c:v>
                </c:pt>
                <c:pt idx="169">
                  <c:v>3.3297478800000002</c:v>
                </c:pt>
                <c:pt idx="170">
                  <c:v>3.4939236099999995</c:v>
                </c:pt>
                <c:pt idx="171">
                  <c:v>3.49203653</c:v>
                </c:pt>
                <c:pt idx="172">
                  <c:v>3.3264455000000002</c:v>
                </c:pt>
                <c:pt idx="173">
                  <c:v>3.3953238199999998</c:v>
                </c:pt>
                <c:pt idx="174">
                  <c:v>3.3891908199999996</c:v>
                </c:pt>
                <c:pt idx="175">
                  <c:v>4.0270229400000002</c:v>
                </c:pt>
                <c:pt idx="176">
                  <c:v>3.6415873999999997</c:v>
                </c:pt>
                <c:pt idx="177">
                  <c:v>3.5495923899999999</c:v>
                </c:pt>
                <c:pt idx="178">
                  <c:v>3.6680064899999998</c:v>
                </c:pt>
                <c:pt idx="179">
                  <c:v>3.4986413000000001</c:v>
                </c:pt>
                <c:pt idx="180">
                  <c:v>3.5071331499999996</c:v>
                </c:pt>
                <c:pt idx="181">
                  <c:v>3.5368546099999998</c:v>
                </c:pt>
                <c:pt idx="182">
                  <c:v>3.9718259299999996</c:v>
                </c:pt>
                <c:pt idx="183">
                  <c:v>3.5981846299999996</c:v>
                </c:pt>
                <c:pt idx="184">
                  <c:v>4.12845335</c:v>
                </c:pt>
                <c:pt idx="185">
                  <c:v>3.5958257800000002</c:v>
                </c:pt>
                <c:pt idx="186">
                  <c:v>3.6283778599999996</c:v>
                </c:pt>
                <c:pt idx="187">
                  <c:v>3.8411458300000003</c:v>
                </c:pt>
                <c:pt idx="188">
                  <c:v>3.72792119</c:v>
                </c:pt>
                <c:pt idx="189">
                  <c:v>3.7354694999999998</c:v>
                </c:pt>
                <c:pt idx="190">
                  <c:v>3.7425460399999997</c:v>
                </c:pt>
                <c:pt idx="191">
                  <c:v>3.9090806100000002</c:v>
                </c:pt>
                <c:pt idx="192">
                  <c:v>3.7821746599999999</c:v>
                </c:pt>
                <c:pt idx="193">
                  <c:v>3.8529400599999999</c:v>
                </c:pt>
                <c:pt idx="194">
                  <c:v>4.0171157900000001</c:v>
                </c:pt>
                <c:pt idx="195">
                  <c:v>3.9883378599999997</c:v>
                </c:pt>
                <c:pt idx="196">
                  <c:v>3.9925837800000004</c:v>
                </c:pt>
                <c:pt idx="197">
                  <c:v>3.9845636999999998</c:v>
                </c:pt>
                <c:pt idx="198">
                  <c:v>4.1732714299999998</c:v>
                </c:pt>
                <c:pt idx="199">
                  <c:v>3.9350279199999996</c:v>
                </c:pt>
                <c:pt idx="200">
                  <c:v>3.9892814000000003</c:v>
                </c:pt>
                <c:pt idx="201">
                  <c:v>3.9963579400000002</c:v>
                </c:pt>
                <c:pt idx="202">
                  <c:v>4.0081521699999998</c:v>
                </c:pt>
                <c:pt idx="203">
                  <c:v>4.3176328499999999</c:v>
                </c:pt>
                <c:pt idx="204">
                  <c:v>4.6558914499999995</c:v>
                </c:pt>
                <c:pt idx="205">
                  <c:v>4.5728600500000001</c:v>
                </c:pt>
                <c:pt idx="206">
                  <c:v>4.2685688400000004</c:v>
                </c:pt>
                <c:pt idx="207">
                  <c:v>4.2596052200000001</c:v>
                </c:pt>
                <c:pt idx="208">
                  <c:v>4.5011511100000003</c:v>
                </c:pt>
                <c:pt idx="209">
                  <c:v>4.4473694100000003</c:v>
                </c:pt>
                <c:pt idx="210">
                  <c:v>4.5870131299999999</c:v>
                </c:pt>
                <c:pt idx="211">
                  <c:v>4.4525588699999998</c:v>
                </c:pt>
                <c:pt idx="212">
                  <c:v>4.5162477299999999</c:v>
                </c:pt>
                <c:pt idx="213">
                  <c:v>4.4879415700000003</c:v>
                </c:pt>
                <c:pt idx="214">
                  <c:v>4.4827521099999998</c:v>
                </c:pt>
                <c:pt idx="215">
                  <c:v>4.5162477299999999</c:v>
                </c:pt>
                <c:pt idx="216">
                  <c:v>4.4747320300000002</c:v>
                </c:pt>
                <c:pt idx="217">
                  <c:v>5.2215428700000004</c:v>
                </c:pt>
                <c:pt idx="218">
                  <c:v>4.7639266300000003</c:v>
                </c:pt>
                <c:pt idx="219">
                  <c:v>4.7809103200000003</c:v>
                </c:pt>
                <c:pt idx="220">
                  <c:v>4.7526041599999997</c:v>
                </c:pt>
                <c:pt idx="221">
                  <c:v>4.77524909</c:v>
                </c:pt>
                <c:pt idx="222">
                  <c:v>4.7648701600000001</c:v>
                </c:pt>
                <c:pt idx="223">
                  <c:v>4.78515625</c:v>
                </c:pt>
                <c:pt idx="224">
                  <c:v>4.7941198600000003</c:v>
                </c:pt>
                <c:pt idx="225">
                  <c:v>4.7823256299999999</c:v>
                </c:pt>
                <c:pt idx="226">
                  <c:v>4.7865715499999997</c:v>
                </c:pt>
                <c:pt idx="227">
                  <c:v>5.9612771700000007</c:v>
                </c:pt>
                <c:pt idx="228">
                  <c:v>4.92008227</c:v>
                </c:pt>
                <c:pt idx="229">
                  <c:v>4.9465013500000001</c:v>
                </c:pt>
                <c:pt idx="230">
                  <c:v>4.8979091099999996</c:v>
                </c:pt>
                <c:pt idx="231">
                  <c:v>4.9559367400000003</c:v>
                </c:pt>
                <c:pt idx="232">
                  <c:v>4.9191387300000002</c:v>
                </c:pt>
                <c:pt idx="233">
                  <c:v>4.9082880399999995</c:v>
                </c:pt>
                <c:pt idx="234">
                  <c:v>5.4258189899999998</c:v>
                </c:pt>
                <c:pt idx="235">
                  <c:v>5.1451162400000001</c:v>
                </c:pt>
                <c:pt idx="236">
                  <c:v>5.1672893999999996</c:v>
                </c:pt>
                <c:pt idx="237">
                  <c:v>5.1941802500000005</c:v>
                </c:pt>
                <c:pt idx="238">
                  <c:v>5.1635152400000006</c:v>
                </c:pt>
                <c:pt idx="239">
                  <c:v>5.2102204099999998</c:v>
                </c:pt>
                <c:pt idx="240">
                  <c:v>5.1644587800000004</c:v>
                </c:pt>
                <c:pt idx="241">
                  <c:v>5.2993848099999994</c:v>
                </c:pt>
                <c:pt idx="242">
                  <c:v>6.0344014099999992</c:v>
                </c:pt>
                <c:pt idx="243">
                  <c:v>5.4211012899999993</c:v>
                </c:pt>
                <c:pt idx="244">
                  <c:v>5.4465768400000005</c:v>
                </c:pt>
                <c:pt idx="245">
                  <c:v>5.3861903600000005</c:v>
                </c:pt>
                <c:pt idx="246">
                  <c:v>5.4027022900000006</c:v>
                </c:pt>
                <c:pt idx="247">
                  <c:v>5.4008152099999993</c:v>
                </c:pt>
                <c:pt idx="248">
                  <c:v>5.4909231500000004</c:v>
                </c:pt>
                <c:pt idx="249">
                  <c:v>5.5333823899999999</c:v>
                </c:pt>
                <c:pt idx="250">
                  <c:v>5.5593297100000001</c:v>
                </c:pt>
                <c:pt idx="251">
                  <c:v>5.5564990899999991</c:v>
                </c:pt>
                <c:pt idx="252">
                  <c:v>5.5343259299999996</c:v>
                </c:pt>
                <c:pt idx="253">
                  <c:v>5.5791440199999993</c:v>
                </c:pt>
                <c:pt idx="254">
                  <c:v>5.5687650899999994</c:v>
                </c:pt>
                <c:pt idx="255">
                  <c:v>5.5390436199999993</c:v>
                </c:pt>
                <c:pt idx="256">
                  <c:v>5.62018795</c:v>
                </c:pt>
                <c:pt idx="257">
                  <c:v>5.5956559400000003</c:v>
                </c:pt>
                <c:pt idx="258">
                  <c:v>5.5564990899999991</c:v>
                </c:pt>
                <c:pt idx="259">
                  <c:v>5.5682933200000004</c:v>
                </c:pt>
                <c:pt idx="260">
                  <c:v>5.6116960999999996</c:v>
                </c:pt>
                <c:pt idx="261">
                  <c:v>5.6282080299999997</c:v>
                </c:pt>
                <c:pt idx="262">
                  <c:v>5.5404589299999998</c:v>
                </c:pt>
                <c:pt idx="263">
                  <c:v>5.55980147</c:v>
                </c:pt>
                <c:pt idx="264">
                  <c:v>6.2410363800000006</c:v>
                </c:pt>
                <c:pt idx="265">
                  <c:v>5.7805895199999995</c:v>
                </c:pt>
                <c:pt idx="266">
                  <c:v>6.4250264099999992</c:v>
                </c:pt>
                <c:pt idx="267">
                  <c:v>5.9428781700000002</c:v>
                </c:pt>
                <c:pt idx="268">
                  <c:v>5.8853223099999994</c:v>
                </c:pt>
                <c:pt idx="269">
                  <c:v>5.8754151500000003</c:v>
                </c:pt>
                <c:pt idx="270">
                  <c:v>5.9551441700000005</c:v>
                </c:pt>
                <c:pt idx="271">
                  <c:v>5.9490111700000003</c:v>
                </c:pt>
                <c:pt idx="272">
                  <c:v>5.8985318499999995</c:v>
                </c:pt>
                <c:pt idx="273">
                  <c:v>5.9159873100000002</c:v>
                </c:pt>
                <c:pt idx="274">
                  <c:v>6.0490262599999998</c:v>
                </c:pt>
                <c:pt idx="275">
                  <c:v>6.1938594499999997</c:v>
                </c:pt>
                <c:pt idx="276">
                  <c:v>6.1731016000000007</c:v>
                </c:pt>
                <c:pt idx="277">
                  <c:v>6.2056536799999993</c:v>
                </c:pt>
                <c:pt idx="278">
                  <c:v>6.2089560600000002</c:v>
                </c:pt>
                <c:pt idx="279">
                  <c:v>6.2641530799999998</c:v>
                </c:pt>
                <c:pt idx="280">
                  <c:v>6.2353751499999994</c:v>
                </c:pt>
                <c:pt idx="281">
                  <c:v>6.4080427199999992</c:v>
                </c:pt>
                <c:pt idx="282">
                  <c:v>6.5080578199999994</c:v>
                </c:pt>
                <c:pt idx="283">
                  <c:v>6.5207955900000005</c:v>
                </c:pt>
                <c:pt idx="284">
                  <c:v>6.4637115000000005</c:v>
                </c:pt>
                <c:pt idx="285">
                  <c:v>6.4703162699999996</c:v>
                </c:pt>
                <c:pt idx="286">
                  <c:v>6.5240979699999997</c:v>
                </c:pt>
                <c:pt idx="287">
                  <c:v>6.41842164</c:v>
                </c:pt>
                <c:pt idx="288">
                  <c:v>6.6014681399999997</c:v>
                </c:pt>
                <c:pt idx="289">
                  <c:v>6.5689160599999994</c:v>
                </c:pt>
                <c:pt idx="290">
                  <c:v>6.6189236099999995</c:v>
                </c:pt>
                <c:pt idx="291">
                  <c:v>6.6495886100000003</c:v>
                </c:pt>
                <c:pt idx="292">
                  <c:v>6.6495886100000003</c:v>
                </c:pt>
                <c:pt idx="293">
                  <c:v>6.6278872199999999</c:v>
                </c:pt>
                <c:pt idx="294">
                  <c:v>6.6769512300000002</c:v>
                </c:pt>
                <c:pt idx="295">
                  <c:v>6.67789477</c:v>
                </c:pt>
                <c:pt idx="296">
                  <c:v>6.6510039199999991</c:v>
                </c:pt>
                <c:pt idx="297">
                  <c:v>6.9265172100000001</c:v>
                </c:pt>
                <c:pt idx="298">
                  <c:v>6.9736941399999992</c:v>
                </c:pt>
                <c:pt idx="299">
                  <c:v>6.9581257500000007</c:v>
                </c:pt>
                <c:pt idx="300">
                  <c:v>6.9557669000000004</c:v>
                </c:pt>
                <c:pt idx="301">
                  <c:v>6.5552347500000003</c:v>
                </c:pt>
                <c:pt idx="302">
                  <c:v>6.9755812200000005</c:v>
                </c:pt>
                <c:pt idx="303">
                  <c:v>6.5439122800000007</c:v>
                </c:pt>
                <c:pt idx="304">
                  <c:v>6.99445199</c:v>
                </c:pt>
                <c:pt idx="305">
                  <c:v>6.9694482099999995</c:v>
                </c:pt>
                <c:pt idx="306">
                  <c:v>6.7562084799999997</c:v>
                </c:pt>
                <c:pt idx="307">
                  <c:v>7.03125</c:v>
                </c:pt>
                <c:pt idx="308">
                  <c:v>7.0609714599999993</c:v>
                </c:pt>
                <c:pt idx="309">
                  <c:v>7.0449313099999991</c:v>
                </c:pt>
                <c:pt idx="310">
                  <c:v>7.0982412400000001</c:v>
                </c:pt>
                <c:pt idx="311">
                  <c:v>7.14588994</c:v>
                </c:pt>
                <c:pt idx="312">
                  <c:v>7.1642889400000005</c:v>
                </c:pt>
                <c:pt idx="313">
                  <c:v>6.8510341100000005</c:v>
                </c:pt>
                <c:pt idx="314">
                  <c:v>7.2039175699999998</c:v>
                </c:pt>
                <c:pt idx="315">
                  <c:v>7.1671195599999997</c:v>
                </c:pt>
                <c:pt idx="316">
                  <c:v>6.7854581799999991</c:v>
                </c:pt>
                <c:pt idx="317">
                  <c:v>6.967561139999999</c:v>
                </c:pt>
                <c:pt idx="318">
                  <c:v>7.0029438400000004</c:v>
                </c:pt>
                <c:pt idx="319">
                  <c:v>7.3298799799999994</c:v>
                </c:pt>
                <c:pt idx="320">
                  <c:v>7.3237469799999992</c:v>
                </c:pt>
                <c:pt idx="321">
                  <c:v>7.2982714299999998</c:v>
                </c:pt>
                <c:pt idx="322">
                  <c:v>7.3954559100000008</c:v>
                </c:pt>
                <c:pt idx="323">
                  <c:v>7.1317368600000002</c:v>
                </c:pt>
                <c:pt idx="324">
                  <c:v>7.8016492999999993</c:v>
                </c:pt>
                <c:pt idx="325">
                  <c:v>7.6804045799999994</c:v>
                </c:pt>
                <c:pt idx="326">
                  <c:v>7.6497395800000003</c:v>
                </c:pt>
                <c:pt idx="327">
                  <c:v>7.6893682000000005</c:v>
                </c:pt>
                <c:pt idx="328">
                  <c:v>7.6558725800000005</c:v>
                </c:pt>
                <c:pt idx="329">
                  <c:v>7.2043893400000005</c:v>
                </c:pt>
                <c:pt idx="330">
                  <c:v>7.6299252699999993</c:v>
                </c:pt>
                <c:pt idx="331">
                  <c:v>7.6502113499999993</c:v>
                </c:pt>
                <c:pt idx="332">
                  <c:v>7.6327558799999995</c:v>
                </c:pt>
                <c:pt idx="333">
                  <c:v>7.6855940500000006</c:v>
                </c:pt>
                <c:pt idx="334">
                  <c:v>7.6818198899999999</c:v>
                </c:pt>
                <c:pt idx="335">
                  <c:v>8.432404889999999</c:v>
                </c:pt>
                <c:pt idx="336">
                  <c:v>7.8870395500000008</c:v>
                </c:pt>
                <c:pt idx="337">
                  <c:v>7.9016643999999996</c:v>
                </c:pt>
                <c:pt idx="338">
                  <c:v>7.8846807000000005</c:v>
                </c:pt>
                <c:pt idx="339">
                  <c:v>7.8724147000000002</c:v>
                </c:pt>
                <c:pt idx="340">
                  <c:v>7.8535439300000007</c:v>
                </c:pt>
                <c:pt idx="341">
                  <c:v>7.8983620099999996</c:v>
                </c:pt>
                <c:pt idx="342">
                  <c:v>7.8195765399999999</c:v>
                </c:pt>
                <c:pt idx="343">
                  <c:v>7.8521286200000002</c:v>
                </c:pt>
                <c:pt idx="344">
                  <c:v>7.8898701599999992</c:v>
                </c:pt>
                <c:pt idx="345">
                  <c:v>7.8662817</c:v>
                </c:pt>
                <c:pt idx="346">
                  <c:v>7.8450520800000003</c:v>
                </c:pt>
                <c:pt idx="347">
                  <c:v>7.8686405399999995</c:v>
                </c:pt>
                <c:pt idx="348">
                  <c:v>7.8997773200000001</c:v>
                </c:pt>
                <c:pt idx="349">
                  <c:v>7.8620357700000003</c:v>
                </c:pt>
                <c:pt idx="350">
                  <c:v>7.9526154800000004</c:v>
                </c:pt>
                <c:pt idx="351">
                  <c:v>7.8384473099999994</c:v>
                </c:pt>
                <c:pt idx="352">
                  <c:v>8.1384925999999993</c:v>
                </c:pt>
                <c:pt idx="353">
                  <c:v>8.1106582100000004</c:v>
                </c:pt>
                <c:pt idx="354">
                  <c:v>8.0927309699999999</c:v>
                </c:pt>
                <c:pt idx="355">
                  <c:v>7.8964749399999992</c:v>
                </c:pt>
                <c:pt idx="356">
                  <c:v>7.8804347799999999</c:v>
                </c:pt>
                <c:pt idx="357">
                  <c:v>7.87335824</c:v>
                </c:pt>
                <c:pt idx="358">
                  <c:v>8.0370621900000003</c:v>
                </c:pt>
                <c:pt idx="359">
                  <c:v>8.3116319399999998</c:v>
                </c:pt>
                <c:pt idx="360">
                  <c:v>7.9200634000000001</c:v>
                </c:pt>
                <c:pt idx="361">
                  <c:v>8.3569217899999995</c:v>
                </c:pt>
                <c:pt idx="362">
                  <c:v>8.3696595699999996</c:v>
                </c:pt>
                <c:pt idx="363">
                  <c:v>8.8829445899999993</c:v>
                </c:pt>
                <c:pt idx="364">
                  <c:v>8.5734639099999992</c:v>
                </c:pt>
                <c:pt idx="365">
                  <c:v>8.1559480600000001</c:v>
                </c:pt>
                <c:pt idx="366">
                  <c:v>8.6517776200000007</c:v>
                </c:pt>
                <c:pt idx="367">
                  <c:v>8.6253585400000006</c:v>
                </c:pt>
                <c:pt idx="368">
                  <c:v>8.6371527700000001</c:v>
                </c:pt>
                <c:pt idx="369">
                  <c:v>8.2786080900000005</c:v>
                </c:pt>
                <c:pt idx="370">
                  <c:v>8.2521890100000004</c:v>
                </c:pt>
                <c:pt idx="371">
                  <c:v>8.4531627399999998</c:v>
                </c:pt>
                <c:pt idx="372">
                  <c:v>8.3734337199999995</c:v>
                </c:pt>
                <c:pt idx="373">
                  <c:v>8.5602543699999991</c:v>
                </c:pt>
                <c:pt idx="374">
                  <c:v>9.0032457699999995</c:v>
                </c:pt>
                <c:pt idx="375">
                  <c:v>8.5121339000000003</c:v>
                </c:pt>
                <c:pt idx="376">
                  <c:v>8.4965655099999999</c:v>
                </c:pt>
                <c:pt idx="377">
                  <c:v>8.7197124000000006</c:v>
                </c:pt>
                <c:pt idx="378">
                  <c:v>8.6324350800000005</c:v>
                </c:pt>
                <c:pt idx="379">
                  <c:v>9.0603298599999995</c:v>
                </c:pt>
                <c:pt idx="380">
                  <c:v>8.6314915400000007</c:v>
                </c:pt>
                <c:pt idx="381">
                  <c:v>8.6371527700000001</c:v>
                </c:pt>
                <c:pt idx="382">
                  <c:v>8.5975241499999999</c:v>
                </c:pt>
                <c:pt idx="383">
                  <c:v>8.7918931100000002</c:v>
                </c:pt>
                <c:pt idx="384">
                  <c:v>8.8249169599999995</c:v>
                </c:pt>
                <c:pt idx="385">
                  <c:v>8.88671875</c:v>
                </c:pt>
                <c:pt idx="386">
                  <c:v>8.8235016599999998</c:v>
                </c:pt>
                <c:pt idx="387">
                  <c:v>8.8683197400000005</c:v>
                </c:pt>
                <c:pt idx="388">
                  <c:v>9.0730676300000006</c:v>
                </c:pt>
                <c:pt idx="389">
                  <c:v>8.9584276799999998</c:v>
                </c:pt>
                <c:pt idx="390">
                  <c:v>9.018342389999999</c:v>
                </c:pt>
                <c:pt idx="391">
                  <c:v>9.5580464900000006</c:v>
                </c:pt>
                <c:pt idx="392">
                  <c:v>9.1499660299999999</c:v>
                </c:pt>
                <c:pt idx="393">
                  <c:v>9.1848769600000004</c:v>
                </c:pt>
                <c:pt idx="394">
                  <c:v>9.1532684100000008</c:v>
                </c:pt>
                <c:pt idx="395">
                  <c:v>9.1664779499999991</c:v>
                </c:pt>
                <c:pt idx="396">
                  <c:v>9.1542119500000005</c:v>
                </c:pt>
                <c:pt idx="397">
                  <c:v>9.1594014099999992</c:v>
                </c:pt>
                <c:pt idx="398">
                  <c:v>9.1683650300000004</c:v>
                </c:pt>
                <c:pt idx="399">
                  <c:v>9.2348845100000005</c:v>
                </c:pt>
                <c:pt idx="400">
                  <c:v>9.3325407600000005</c:v>
                </c:pt>
                <c:pt idx="401">
                  <c:v>9.3344278299999992</c:v>
                </c:pt>
                <c:pt idx="402">
                  <c:v>9.3537703800000003</c:v>
                </c:pt>
                <c:pt idx="403">
                  <c:v>9.3108393700000001</c:v>
                </c:pt>
                <c:pt idx="404">
                  <c:v>9.2754566700000005</c:v>
                </c:pt>
                <c:pt idx="405">
                  <c:v>9.3141417499999992</c:v>
                </c:pt>
                <c:pt idx="406">
                  <c:v>9.3221618300000006</c:v>
                </c:pt>
                <c:pt idx="407">
                  <c:v>9.3698105300000005</c:v>
                </c:pt>
                <c:pt idx="408">
                  <c:v>9.46935386</c:v>
                </c:pt>
                <c:pt idx="409">
                  <c:v>9.4028343900000007</c:v>
                </c:pt>
                <c:pt idx="410">
                  <c:v>10.581785930000001</c:v>
                </c:pt>
                <c:pt idx="411">
                  <c:v>9.6557027400000006</c:v>
                </c:pt>
                <c:pt idx="412">
                  <c:v>9.6264530399999995</c:v>
                </c:pt>
                <c:pt idx="413">
                  <c:v>9.6401343599999993</c:v>
                </c:pt>
                <c:pt idx="414">
                  <c:v>9.6420214299999998</c:v>
                </c:pt>
                <c:pt idx="415">
                  <c:v>9.6528721300000004</c:v>
                </c:pt>
                <c:pt idx="416">
                  <c:v>9.8675271700000007</c:v>
                </c:pt>
                <c:pt idx="417">
                  <c:v>9.7920440800000002</c:v>
                </c:pt>
                <c:pt idx="418">
                  <c:v>9.8939462499999991</c:v>
                </c:pt>
                <c:pt idx="419">
                  <c:v>9.99820727</c:v>
                </c:pt>
                <c:pt idx="420">
                  <c:v>9.9713164199999991</c:v>
                </c:pt>
                <c:pt idx="421">
                  <c:v>10.0208522</c:v>
                </c:pt>
                <c:pt idx="422">
                  <c:v>10.027456969999999</c:v>
                </c:pt>
                <c:pt idx="423">
                  <c:v>10.085484599999999</c:v>
                </c:pt>
                <c:pt idx="424">
                  <c:v>10.058121979999999</c:v>
                </c:pt>
                <c:pt idx="425">
                  <c:v>10.05198897</c:v>
                </c:pt>
                <c:pt idx="426">
                  <c:v>10.08171044</c:v>
                </c:pt>
                <c:pt idx="427">
                  <c:v>10.09822237</c:v>
                </c:pt>
                <c:pt idx="428">
                  <c:v>10.10199652</c:v>
                </c:pt>
                <c:pt idx="429">
                  <c:v>10.0623679</c:v>
                </c:pt>
                <c:pt idx="430">
                  <c:v>10.062839670000001</c:v>
                </c:pt>
                <c:pt idx="431">
                  <c:v>10.093504680000001</c:v>
                </c:pt>
                <c:pt idx="432">
                  <c:v>10.121810829999999</c:v>
                </c:pt>
                <c:pt idx="433">
                  <c:v>10.07699275</c:v>
                </c:pt>
                <c:pt idx="434">
                  <c:v>10.102468289999999</c:v>
                </c:pt>
                <c:pt idx="435">
                  <c:v>10.1576653</c:v>
                </c:pt>
                <c:pt idx="436">
                  <c:v>10.22937424</c:v>
                </c:pt>
                <c:pt idx="437">
                  <c:v>10.318066869999999</c:v>
                </c:pt>
                <c:pt idx="438">
                  <c:v>10.30674441</c:v>
                </c:pt>
                <c:pt idx="439">
                  <c:v>10.33410703</c:v>
                </c:pt>
                <c:pt idx="440">
                  <c:v>10.347788339999999</c:v>
                </c:pt>
                <c:pt idx="441">
                  <c:v>10.34212711</c:v>
                </c:pt>
                <c:pt idx="442">
                  <c:v>10.533193689999999</c:v>
                </c:pt>
                <c:pt idx="443">
                  <c:v>10.477053140000001</c:v>
                </c:pt>
                <c:pt idx="444">
                  <c:v>10.52941953</c:v>
                </c:pt>
                <c:pt idx="445">
                  <c:v>10.71340957</c:v>
                </c:pt>
                <c:pt idx="446">
                  <c:v>10.78275966</c:v>
                </c:pt>
                <c:pt idx="447">
                  <c:v>10.51007699</c:v>
                </c:pt>
                <c:pt idx="448">
                  <c:v>10.72567557</c:v>
                </c:pt>
                <c:pt idx="449">
                  <c:v>10.770021890000001</c:v>
                </c:pt>
                <c:pt idx="450">
                  <c:v>10.73558272</c:v>
                </c:pt>
                <c:pt idx="451">
                  <c:v>10.7436028</c:v>
                </c:pt>
                <c:pt idx="452">
                  <c:v>10.761058269999999</c:v>
                </c:pt>
                <c:pt idx="453">
                  <c:v>10.69689764</c:v>
                </c:pt>
                <c:pt idx="454">
                  <c:v>10.746433420000001</c:v>
                </c:pt>
                <c:pt idx="455">
                  <c:v>10.75539704</c:v>
                </c:pt>
                <c:pt idx="456">
                  <c:v>10.8497509</c:v>
                </c:pt>
                <c:pt idx="457">
                  <c:v>10.728977949999999</c:v>
                </c:pt>
                <c:pt idx="458">
                  <c:v>10.978543930000001</c:v>
                </c:pt>
                <c:pt idx="459">
                  <c:v>11.01062424</c:v>
                </c:pt>
                <c:pt idx="460">
                  <c:v>11.044591629999999</c:v>
                </c:pt>
                <c:pt idx="461">
                  <c:v>10.99505585</c:v>
                </c:pt>
                <c:pt idx="462">
                  <c:v>11.041761019999999</c:v>
                </c:pt>
                <c:pt idx="463">
                  <c:v>10.99977355</c:v>
                </c:pt>
                <c:pt idx="464">
                  <c:v>11.012983090000001</c:v>
                </c:pt>
                <c:pt idx="465">
                  <c:v>11.01864432</c:v>
                </c:pt>
                <c:pt idx="466">
                  <c:v>11.029966780000001</c:v>
                </c:pt>
                <c:pt idx="467">
                  <c:v>11.02807971</c:v>
                </c:pt>
                <c:pt idx="468">
                  <c:v>11.17149758</c:v>
                </c:pt>
                <c:pt idx="469">
                  <c:v>11.18234827</c:v>
                </c:pt>
                <c:pt idx="470">
                  <c:v>11.236129979999999</c:v>
                </c:pt>
                <c:pt idx="471">
                  <c:v>10.97618508</c:v>
                </c:pt>
                <c:pt idx="472">
                  <c:v>11.266323209999999</c:v>
                </c:pt>
                <c:pt idx="473">
                  <c:v>11.32387907</c:v>
                </c:pt>
                <c:pt idx="474">
                  <c:v>11.65458937</c:v>
                </c:pt>
                <c:pt idx="475">
                  <c:v>11.43757548</c:v>
                </c:pt>
                <c:pt idx="476">
                  <c:v>11.47956295</c:v>
                </c:pt>
                <c:pt idx="477">
                  <c:v>11.47626056</c:v>
                </c:pt>
                <c:pt idx="478">
                  <c:v>11.42766832</c:v>
                </c:pt>
                <c:pt idx="479">
                  <c:v>11.43899079</c:v>
                </c:pt>
                <c:pt idx="480">
                  <c:v>11.413515240000001</c:v>
                </c:pt>
                <c:pt idx="481">
                  <c:v>11.48663949</c:v>
                </c:pt>
                <c:pt idx="482">
                  <c:v>11.45786156</c:v>
                </c:pt>
                <c:pt idx="483">
                  <c:v>11.483808870000001</c:v>
                </c:pt>
                <c:pt idx="484">
                  <c:v>11.52626811</c:v>
                </c:pt>
                <c:pt idx="485">
                  <c:v>11.5710862</c:v>
                </c:pt>
                <c:pt idx="486">
                  <c:v>11.538534110000001</c:v>
                </c:pt>
                <c:pt idx="487">
                  <c:v>11.633831519999999</c:v>
                </c:pt>
                <c:pt idx="488">
                  <c:v>11.568255580000001</c:v>
                </c:pt>
                <c:pt idx="489">
                  <c:v>11.58806989</c:v>
                </c:pt>
                <c:pt idx="490">
                  <c:v>11.591844050000001</c:v>
                </c:pt>
                <c:pt idx="491">
                  <c:v>11.76215277</c:v>
                </c:pt>
                <c:pt idx="492">
                  <c:v>11.807442630000001</c:v>
                </c:pt>
                <c:pt idx="493">
                  <c:v>11.797063700000001</c:v>
                </c:pt>
                <c:pt idx="494">
                  <c:v>11.83810763</c:v>
                </c:pt>
                <c:pt idx="495">
                  <c:v>11.805555549999999</c:v>
                </c:pt>
                <c:pt idx="496">
                  <c:v>11.99756567</c:v>
                </c:pt>
                <c:pt idx="497">
                  <c:v>12.094750149999999</c:v>
                </c:pt>
                <c:pt idx="498">
                  <c:v>12.09097599</c:v>
                </c:pt>
                <c:pt idx="499">
                  <c:v>12.124471610000001</c:v>
                </c:pt>
                <c:pt idx="500">
                  <c:v>12.174479160000001</c:v>
                </c:pt>
                <c:pt idx="501">
                  <c:v>12.117395070000001</c:v>
                </c:pt>
                <c:pt idx="502">
                  <c:v>12.217410169999999</c:v>
                </c:pt>
                <c:pt idx="503">
                  <c:v>12.1570237</c:v>
                </c:pt>
                <c:pt idx="504">
                  <c:v>12.14994716</c:v>
                </c:pt>
                <c:pt idx="505">
                  <c:v>12.14570123</c:v>
                </c:pt>
                <c:pt idx="506">
                  <c:v>12.48160099</c:v>
                </c:pt>
                <c:pt idx="507">
                  <c:v>12.526890849999999</c:v>
                </c:pt>
                <c:pt idx="508">
                  <c:v>12.496225839999999</c:v>
                </c:pt>
                <c:pt idx="509">
                  <c:v>12.559442929999999</c:v>
                </c:pt>
                <c:pt idx="510">
                  <c:v>12.516511919999999</c:v>
                </c:pt>
                <c:pt idx="511">
                  <c:v>12.555197010000001</c:v>
                </c:pt>
                <c:pt idx="512">
                  <c:v>13.040175870000001</c:v>
                </c:pt>
                <c:pt idx="513">
                  <c:v>12.792496979999999</c:v>
                </c:pt>
                <c:pt idx="514">
                  <c:v>12.78164628</c:v>
                </c:pt>
                <c:pt idx="515">
                  <c:v>12.75286835</c:v>
                </c:pt>
                <c:pt idx="516">
                  <c:v>12.486790449999999</c:v>
                </c:pt>
                <c:pt idx="517">
                  <c:v>12.74107412</c:v>
                </c:pt>
                <c:pt idx="518">
                  <c:v>12.817500750000001</c:v>
                </c:pt>
                <c:pt idx="519">
                  <c:v>12.8505246</c:v>
                </c:pt>
                <c:pt idx="520">
                  <c:v>13.026022790000001</c:v>
                </c:pt>
                <c:pt idx="521">
                  <c:v>12.960918619999999</c:v>
                </c:pt>
                <c:pt idx="522">
                  <c:v>12.750509510000001</c:v>
                </c:pt>
                <c:pt idx="523">
                  <c:v>13.011869710000001</c:v>
                </c:pt>
                <c:pt idx="524">
                  <c:v>12.732110499999999</c:v>
                </c:pt>
                <c:pt idx="525">
                  <c:v>12.97176932</c:v>
                </c:pt>
                <c:pt idx="526">
                  <c:v>13.285495920000001</c:v>
                </c:pt>
                <c:pt idx="527">
                  <c:v>13.317576229999998</c:v>
                </c:pt>
                <c:pt idx="528">
                  <c:v>13.034042869999999</c:v>
                </c:pt>
                <c:pt idx="529">
                  <c:v>13.214258750000001</c:v>
                </c:pt>
                <c:pt idx="530">
                  <c:v>13.283608840000001</c:v>
                </c:pt>
                <c:pt idx="531">
                  <c:v>13.297761920000001</c:v>
                </c:pt>
                <c:pt idx="532">
                  <c:v>13.24020606</c:v>
                </c:pt>
                <c:pt idx="533">
                  <c:v>13.277475839999999</c:v>
                </c:pt>
                <c:pt idx="534">
                  <c:v>13.069897339999999</c:v>
                </c:pt>
                <c:pt idx="535">
                  <c:v>13.179819589999999</c:v>
                </c:pt>
                <c:pt idx="536">
                  <c:v>13.22510945</c:v>
                </c:pt>
                <c:pt idx="537">
                  <c:v>13.143965119999999</c:v>
                </c:pt>
                <c:pt idx="538">
                  <c:v>13.176517209999998</c:v>
                </c:pt>
                <c:pt idx="539">
                  <c:v>13.191613819999999</c:v>
                </c:pt>
                <c:pt idx="540">
                  <c:v>13.145380430000001</c:v>
                </c:pt>
                <c:pt idx="541">
                  <c:v>13.221335290000001</c:v>
                </c:pt>
                <c:pt idx="542">
                  <c:v>13.14962635</c:v>
                </c:pt>
                <c:pt idx="543">
                  <c:v>13.14443689</c:v>
                </c:pt>
                <c:pt idx="544">
                  <c:v>13.204823360000001</c:v>
                </c:pt>
                <c:pt idx="545">
                  <c:v>13.11613073</c:v>
                </c:pt>
                <c:pt idx="546">
                  <c:v>13.293987769999999</c:v>
                </c:pt>
                <c:pt idx="547">
                  <c:v>13.26568161</c:v>
                </c:pt>
                <c:pt idx="548">
                  <c:v>13.39919233</c:v>
                </c:pt>
                <c:pt idx="549">
                  <c:v>13.358148399999999</c:v>
                </c:pt>
                <c:pt idx="550">
                  <c:v>13.65913722</c:v>
                </c:pt>
                <c:pt idx="551">
                  <c:v>13.700652920000001</c:v>
                </c:pt>
                <c:pt idx="552">
                  <c:v>13.61856506</c:v>
                </c:pt>
                <c:pt idx="553">
                  <c:v>13.659608990000001</c:v>
                </c:pt>
                <c:pt idx="554">
                  <c:v>13.60158137</c:v>
                </c:pt>
                <c:pt idx="555">
                  <c:v>13.560065669999998</c:v>
                </c:pt>
                <c:pt idx="556">
                  <c:v>13.593089520000001</c:v>
                </c:pt>
                <c:pt idx="557">
                  <c:v>13.58271059</c:v>
                </c:pt>
                <c:pt idx="558">
                  <c:v>13.612432060000001</c:v>
                </c:pt>
                <c:pt idx="559">
                  <c:v>13.682253919999999</c:v>
                </c:pt>
                <c:pt idx="560">
                  <c:v>13.887945350000001</c:v>
                </c:pt>
                <c:pt idx="561">
                  <c:v>13.896437189999999</c:v>
                </c:pt>
                <c:pt idx="562">
                  <c:v>13.830861260000001</c:v>
                </c:pt>
                <c:pt idx="563">
                  <c:v>13.795478560000001</c:v>
                </c:pt>
                <c:pt idx="564">
                  <c:v>13.519965269999998</c:v>
                </c:pt>
                <c:pt idx="565">
                  <c:v>13.78274079</c:v>
                </c:pt>
                <c:pt idx="566">
                  <c:v>13.799252709999999</c:v>
                </c:pt>
                <c:pt idx="567">
                  <c:v>13.736035620000001</c:v>
                </c:pt>
                <c:pt idx="568">
                  <c:v>13.736507390000002</c:v>
                </c:pt>
                <c:pt idx="569">
                  <c:v>13.771890090000001</c:v>
                </c:pt>
                <c:pt idx="570">
                  <c:v>13.76858771</c:v>
                </c:pt>
                <c:pt idx="571">
                  <c:v>13.669987919999999</c:v>
                </c:pt>
                <c:pt idx="572">
                  <c:v>13.686028080000002</c:v>
                </c:pt>
                <c:pt idx="573">
                  <c:v>13.868131029999999</c:v>
                </c:pt>
                <c:pt idx="574">
                  <c:v>13.82803064</c:v>
                </c:pt>
                <c:pt idx="575">
                  <c:v>13.82331295</c:v>
                </c:pt>
                <c:pt idx="576">
                  <c:v>13.90917497</c:v>
                </c:pt>
                <c:pt idx="577">
                  <c:v>13.927573969999999</c:v>
                </c:pt>
                <c:pt idx="578">
                  <c:v>13.890775960000001</c:v>
                </c:pt>
                <c:pt idx="579">
                  <c:v>13.862469800000001</c:v>
                </c:pt>
                <c:pt idx="580">
                  <c:v>13.879925269999999</c:v>
                </c:pt>
                <c:pt idx="581">
                  <c:v>13.860110959999998</c:v>
                </c:pt>
                <c:pt idx="582">
                  <c:v>13.883699420000001</c:v>
                </c:pt>
                <c:pt idx="583">
                  <c:v>13.934178739999998</c:v>
                </c:pt>
                <c:pt idx="584">
                  <c:v>13.88039704</c:v>
                </c:pt>
                <c:pt idx="585">
                  <c:v>13.991734599999999</c:v>
                </c:pt>
                <c:pt idx="586">
                  <c:v>14.125245319999999</c:v>
                </c:pt>
                <c:pt idx="587">
                  <c:v>14.153079709999998</c:v>
                </c:pt>
                <c:pt idx="588">
                  <c:v>14.296025810000001</c:v>
                </c:pt>
                <c:pt idx="589">
                  <c:v>14.279042110000001</c:v>
                </c:pt>
                <c:pt idx="590">
                  <c:v>14.39792798</c:v>
                </c:pt>
                <c:pt idx="591">
                  <c:v>14.343202740000001</c:v>
                </c:pt>
                <c:pt idx="592">
                  <c:v>14.079955459999999</c:v>
                </c:pt>
                <c:pt idx="593">
                  <c:v>14.03985507</c:v>
                </c:pt>
                <c:pt idx="594">
                  <c:v>14.32150135</c:v>
                </c:pt>
                <c:pt idx="595">
                  <c:v>14.278570350000001</c:v>
                </c:pt>
                <c:pt idx="596">
                  <c:v>14.314896580000001</c:v>
                </c:pt>
                <c:pt idx="597">
                  <c:v>14.26630434</c:v>
                </c:pt>
                <c:pt idx="598">
                  <c:v>14.004000599999999</c:v>
                </c:pt>
                <c:pt idx="599">
                  <c:v>14.236111110000001</c:v>
                </c:pt>
                <c:pt idx="600">
                  <c:v>14.22101449</c:v>
                </c:pt>
                <c:pt idx="601">
                  <c:v>13.951634199999999</c:v>
                </c:pt>
                <c:pt idx="602">
                  <c:v>14.031363220000001</c:v>
                </c:pt>
                <c:pt idx="603">
                  <c:v>14.230449869999999</c:v>
                </c:pt>
                <c:pt idx="604">
                  <c:v>14.346505129999999</c:v>
                </c:pt>
                <c:pt idx="605">
                  <c:v>14.132793619999999</c:v>
                </c:pt>
                <c:pt idx="606">
                  <c:v>14.33282382</c:v>
                </c:pt>
                <c:pt idx="607">
                  <c:v>14.590881640000001</c:v>
                </c:pt>
                <c:pt idx="608">
                  <c:v>14.333295590000001</c:v>
                </c:pt>
                <c:pt idx="609">
                  <c:v>14.459258</c:v>
                </c:pt>
                <c:pt idx="610">
                  <c:v>14.448407300000001</c:v>
                </c:pt>
                <c:pt idx="611">
                  <c:v>14.731468900000001</c:v>
                </c:pt>
                <c:pt idx="612">
                  <c:v>14.70740866</c:v>
                </c:pt>
                <c:pt idx="613">
                  <c:v>14.613526569999999</c:v>
                </c:pt>
                <c:pt idx="614">
                  <c:v>14.460201540000002</c:v>
                </c:pt>
                <c:pt idx="615">
                  <c:v>14.70410628</c:v>
                </c:pt>
                <c:pt idx="616">
                  <c:v>14.574841480000002</c:v>
                </c:pt>
                <c:pt idx="617">
                  <c:v>14.541817629999999</c:v>
                </c:pt>
                <c:pt idx="618">
                  <c:v>14.831483990000001</c:v>
                </c:pt>
                <c:pt idx="619">
                  <c:v>14.735243049999999</c:v>
                </c:pt>
                <c:pt idx="620">
                  <c:v>14.744206669999999</c:v>
                </c:pt>
                <c:pt idx="621">
                  <c:v>14.708352199999998</c:v>
                </c:pt>
                <c:pt idx="622">
                  <c:v>14.752698520000001</c:v>
                </c:pt>
                <c:pt idx="623">
                  <c:v>14.71401343</c:v>
                </c:pt>
                <c:pt idx="624">
                  <c:v>14.640889190000001</c:v>
                </c:pt>
                <c:pt idx="625">
                  <c:v>14.686650810000001</c:v>
                </c:pt>
                <c:pt idx="626">
                  <c:v>14.72108997</c:v>
                </c:pt>
                <c:pt idx="627">
                  <c:v>14.708823969999999</c:v>
                </c:pt>
                <c:pt idx="628">
                  <c:v>14.617300720000001</c:v>
                </c:pt>
                <c:pt idx="629">
                  <c:v>14.5069067</c:v>
                </c:pt>
                <c:pt idx="630">
                  <c:v>14.615413640000002</c:v>
                </c:pt>
                <c:pt idx="631">
                  <c:v>14.91451539</c:v>
                </c:pt>
                <c:pt idx="632">
                  <c:v>14.639002110000002</c:v>
                </c:pt>
                <c:pt idx="633">
                  <c:v>14.622490180000002</c:v>
                </c:pt>
                <c:pt idx="634">
                  <c:v>14.837145219999998</c:v>
                </c:pt>
                <c:pt idx="635">
                  <c:v>14.56870848</c:v>
                </c:pt>
                <c:pt idx="636">
                  <c:v>14.578615640000001</c:v>
                </c:pt>
                <c:pt idx="637">
                  <c:v>14.555970709999999</c:v>
                </c:pt>
                <c:pt idx="638">
                  <c:v>14.784778829999999</c:v>
                </c:pt>
                <c:pt idx="639">
                  <c:v>14.54512001</c:v>
                </c:pt>
                <c:pt idx="640">
                  <c:v>14.47860054</c:v>
                </c:pt>
                <c:pt idx="641">
                  <c:v>14.482846459999999</c:v>
                </c:pt>
                <c:pt idx="642">
                  <c:v>14.491810079999999</c:v>
                </c:pt>
                <c:pt idx="643">
                  <c:v>14.715900509999999</c:v>
                </c:pt>
                <c:pt idx="644">
                  <c:v>14.506434929999999</c:v>
                </c:pt>
                <c:pt idx="645">
                  <c:v>14.59229695</c:v>
                </c:pt>
                <c:pt idx="646">
                  <c:v>14.947067479999999</c:v>
                </c:pt>
                <c:pt idx="647">
                  <c:v>14.921120159999999</c:v>
                </c:pt>
                <c:pt idx="648">
                  <c:v>14.81166968</c:v>
                </c:pt>
                <c:pt idx="649">
                  <c:v>14.807423760000001</c:v>
                </c:pt>
                <c:pt idx="650">
                  <c:v>14.865923149999999</c:v>
                </c:pt>
                <c:pt idx="651">
                  <c:v>14.838560530000001</c:v>
                </c:pt>
                <c:pt idx="652">
                  <c:v>14.81166968</c:v>
                </c:pt>
                <c:pt idx="653">
                  <c:v>14.825822759999999</c:v>
                </c:pt>
                <c:pt idx="654">
                  <c:v>14.791383600000001</c:v>
                </c:pt>
                <c:pt idx="655">
                  <c:v>14.793270680000001</c:v>
                </c:pt>
                <c:pt idx="656">
                  <c:v>15.036703650000002</c:v>
                </c:pt>
                <c:pt idx="657">
                  <c:v>14.763077439999998</c:v>
                </c:pt>
                <c:pt idx="658">
                  <c:v>14.994244409999999</c:v>
                </c:pt>
                <c:pt idx="659">
                  <c:v>14.74279136</c:v>
                </c:pt>
                <c:pt idx="660">
                  <c:v>14.806008449999998</c:v>
                </c:pt>
                <c:pt idx="661">
                  <c:v>14.936688550000001</c:v>
                </c:pt>
                <c:pt idx="662">
                  <c:v>14.963107630000001</c:v>
                </c:pt>
                <c:pt idx="663">
                  <c:v>15.043308420000001</c:v>
                </c:pt>
                <c:pt idx="664">
                  <c:v>15.093315970000001</c:v>
                </c:pt>
                <c:pt idx="665">
                  <c:v>15.072086350000001</c:v>
                </c:pt>
                <c:pt idx="666">
                  <c:v>15.068312189999999</c:v>
                </c:pt>
                <c:pt idx="667">
                  <c:v>15.04283665</c:v>
                </c:pt>
                <c:pt idx="668">
                  <c:v>15.075860499999999</c:v>
                </c:pt>
                <c:pt idx="669">
                  <c:v>15.13105751</c:v>
                </c:pt>
                <c:pt idx="670">
                  <c:v>15.084352350000001</c:v>
                </c:pt>
                <c:pt idx="671">
                  <c:v>15.32401117</c:v>
                </c:pt>
                <c:pt idx="672">
                  <c:v>15.334861859999998</c:v>
                </c:pt>
                <c:pt idx="673">
                  <c:v>15.3004227</c:v>
                </c:pt>
                <c:pt idx="674">
                  <c:v>15.320237010000001</c:v>
                </c:pt>
                <c:pt idx="675">
                  <c:v>15.29287439</c:v>
                </c:pt>
                <c:pt idx="676">
                  <c:v>15.309858090000001</c:v>
                </c:pt>
                <c:pt idx="677">
                  <c:v>15.30514039</c:v>
                </c:pt>
                <c:pt idx="678">
                  <c:v>15.320708779999999</c:v>
                </c:pt>
                <c:pt idx="679">
                  <c:v>15.189556909999999</c:v>
                </c:pt>
                <c:pt idx="680">
                  <c:v>15.207012369999999</c:v>
                </c:pt>
                <c:pt idx="681">
                  <c:v>18.680178140000002</c:v>
                </c:pt>
                <c:pt idx="682">
                  <c:v>18.53109903</c:v>
                </c:pt>
                <c:pt idx="683">
                  <c:v>18.465994860000002</c:v>
                </c:pt>
                <c:pt idx="684">
                  <c:v>18.590070189999999</c:v>
                </c:pt>
                <c:pt idx="685">
                  <c:v>18.52166364</c:v>
                </c:pt>
                <c:pt idx="686">
                  <c:v>18.608469200000002</c:v>
                </c:pt>
                <c:pt idx="687">
                  <c:v>18.32635114</c:v>
                </c:pt>
                <c:pt idx="688">
                  <c:v>18.231525509999997</c:v>
                </c:pt>
                <c:pt idx="689">
                  <c:v>18.289553140000002</c:v>
                </c:pt>
                <c:pt idx="690">
                  <c:v>18.3239923</c:v>
                </c:pt>
                <c:pt idx="691">
                  <c:v>18.302762680000001</c:v>
                </c:pt>
                <c:pt idx="692">
                  <c:v>18.283420130000003</c:v>
                </c:pt>
                <c:pt idx="693">
                  <c:v>18.337673610000003</c:v>
                </c:pt>
                <c:pt idx="694">
                  <c:v>18.358431459999998</c:v>
                </c:pt>
                <c:pt idx="695">
                  <c:v>18.498546949999998</c:v>
                </c:pt>
                <c:pt idx="696">
                  <c:v>18.44287817</c:v>
                </c:pt>
                <c:pt idx="697">
                  <c:v>18.439104010000001</c:v>
                </c:pt>
                <c:pt idx="698">
                  <c:v>18.422592080000001</c:v>
                </c:pt>
                <c:pt idx="699">
                  <c:v>18.45703125</c:v>
                </c:pt>
                <c:pt idx="700">
                  <c:v>18.366923300000003</c:v>
                </c:pt>
                <c:pt idx="701">
                  <c:v>18.344750150000003</c:v>
                </c:pt>
                <c:pt idx="702">
                  <c:v>18.518833030000003</c:v>
                </c:pt>
                <c:pt idx="703">
                  <c:v>18.540062650000003</c:v>
                </c:pt>
                <c:pt idx="704">
                  <c:v>18.43108393</c:v>
                </c:pt>
                <c:pt idx="705">
                  <c:v>18.492413939999999</c:v>
                </c:pt>
                <c:pt idx="706">
                  <c:v>18.492885710000003</c:v>
                </c:pt>
                <c:pt idx="707">
                  <c:v>18.631585899999997</c:v>
                </c:pt>
                <c:pt idx="708">
                  <c:v>18.661779129999999</c:v>
                </c:pt>
                <c:pt idx="709">
                  <c:v>18.601864429999999</c:v>
                </c:pt>
                <c:pt idx="710">
                  <c:v>18.580634809999999</c:v>
                </c:pt>
                <c:pt idx="711">
                  <c:v>18.676403980000003</c:v>
                </c:pt>
                <c:pt idx="712">
                  <c:v>18.534873179999998</c:v>
                </c:pt>
                <c:pt idx="713">
                  <c:v>18.496659870000002</c:v>
                </c:pt>
                <c:pt idx="714">
                  <c:v>18.490998640000001</c:v>
                </c:pt>
                <c:pt idx="715">
                  <c:v>18.487224480000002</c:v>
                </c:pt>
                <c:pt idx="716">
                  <c:v>18.465051320000001</c:v>
                </c:pt>
                <c:pt idx="717">
                  <c:v>18.457974780000001</c:v>
                </c:pt>
                <c:pt idx="718">
                  <c:v>18.453728859999998</c:v>
                </c:pt>
                <c:pt idx="719">
                  <c:v>18.429668620000001</c:v>
                </c:pt>
                <c:pt idx="720">
                  <c:v>18.449011169999999</c:v>
                </c:pt>
                <c:pt idx="721">
                  <c:v>18.411741390000003</c:v>
                </c:pt>
                <c:pt idx="722">
                  <c:v>18.46174894</c:v>
                </c:pt>
                <c:pt idx="723">
                  <c:v>18.421176780000003</c:v>
                </c:pt>
                <c:pt idx="724">
                  <c:v>18.5145871</c:v>
                </c:pt>
                <c:pt idx="725">
                  <c:v>18.448539400000001</c:v>
                </c:pt>
                <c:pt idx="726">
                  <c:v>18.466938399999997</c:v>
                </c:pt>
                <c:pt idx="727">
                  <c:v>18.500905789999997</c:v>
                </c:pt>
                <c:pt idx="728">
                  <c:v>18.450898240000001</c:v>
                </c:pt>
                <c:pt idx="729">
                  <c:v>18.463636020000003</c:v>
                </c:pt>
                <c:pt idx="730">
                  <c:v>18.468353710000002</c:v>
                </c:pt>
                <c:pt idx="731">
                  <c:v>18.593844349999998</c:v>
                </c:pt>
                <c:pt idx="732">
                  <c:v>18.626868199999997</c:v>
                </c:pt>
                <c:pt idx="733">
                  <c:v>18.59101373</c:v>
                </c:pt>
                <c:pt idx="734">
                  <c:v>18.546195650000001</c:v>
                </c:pt>
                <c:pt idx="735">
                  <c:v>18.59337258</c:v>
                </c:pt>
                <c:pt idx="736">
                  <c:v>18.616489280000003</c:v>
                </c:pt>
                <c:pt idx="737">
                  <c:v>18.593844349999998</c:v>
                </c:pt>
                <c:pt idx="738">
                  <c:v>18.573558269999999</c:v>
                </c:pt>
                <c:pt idx="739">
                  <c:v>18.557046339999999</c:v>
                </c:pt>
                <c:pt idx="740">
                  <c:v>18.576388880000003</c:v>
                </c:pt>
                <c:pt idx="741">
                  <c:v>18.624509359999998</c:v>
                </c:pt>
                <c:pt idx="742">
                  <c:v>18.610356279999998</c:v>
                </c:pt>
                <c:pt idx="743">
                  <c:v>18.654702589999999</c:v>
                </c:pt>
                <c:pt idx="744">
                  <c:v>18.599505579999999</c:v>
                </c:pt>
                <c:pt idx="745">
                  <c:v>18.710371369999997</c:v>
                </c:pt>
                <c:pt idx="746">
                  <c:v>18.797176929999999</c:v>
                </c:pt>
                <c:pt idx="747">
                  <c:v>18.953332570000001</c:v>
                </c:pt>
                <c:pt idx="748">
                  <c:v>18.93115942</c:v>
                </c:pt>
                <c:pt idx="749">
                  <c:v>18.983054039999999</c:v>
                </c:pt>
                <c:pt idx="750">
                  <c:v>19.017493199999997</c:v>
                </c:pt>
                <c:pt idx="751">
                  <c:v>18.980223430000002</c:v>
                </c:pt>
                <c:pt idx="752">
                  <c:v>19.039666359999998</c:v>
                </c:pt>
                <c:pt idx="753">
                  <c:v>18.985884659999996</c:v>
                </c:pt>
                <c:pt idx="754">
                  <c:v>19.02409797</c:v>
                </c:pt>
                <c:pt idx="755">
                  <c:v>18.984941120000002</c:v>
                </c:pt>
                <c:pt idx="756">
                  <c:v>18.987771729999999</c:v>
                </c:pt>
                <c:pt idx="757">
                  <c:v>19.000509510000001</c:v>
                </c:pt>
                <c:pt idx="758">
                  <c:v>18.986828199999998</c:v>
                </c:pt>
                <c:pt idx="759">
                  <c:v>19.16279815</c:v>
                </c:pt>
                <c:pt idx="760">
                  <c:v>19.178366539999999</c:v>
                </c:pt>
                <c:pt idx="761">
                  <c:v>19.248660170000001</c:v>
                </c:pt>
                <c:pt idx="762">
                  <c:v>19.12175422</c:v>
                </c:pt>
                <c:pt idx="763">
                  <c:v>19.225543469999998</c:v>
                </c:pt>
                <c:pt idx="764">
                  <c:v>19.373679039999999</c:v>
                </c:pt>
                <c:pt idx="765">
                  <c:v>19.51237922</c:v>
                </c:pt>
                <c:pt idx="766">
                  <c:v>19.437367899999998</c:v>
                </c:pt>
                <c:pt idx="767">
                  <c:v>19.453408060000001</c:v>
                </c:pt>
                <c:pt idx="768">
                  <c:v>19.457182209999999</c:v>
                </c:pt>
                <c:pt idx="769">
                  <c:v>19.416138279999998</c:v>
                </c:pt>
                <c:pt idx="770">
                  <c:v>19.430291359999998</c:v>
                </c:pt>
                <c:pt idx="771">
                  <c:v>19.35811065</c:v>
                </c:pt>
                <c:pt idx="772">
                  <c:v>19.370848430000002</c:v>
                </c:pt>
                <c:pt idx="773">
                  <c:v>19.398682819999998</c:v>
                </c:pt>
                <c:pt idx="774">
                  <c:v>19.357167109999999</c:v>
                </c:pt>
                <c:pt idx="775">
                  <c:v>19.389247429999998</c:v>
                </c:pt>
                <c:pt idx="776">
                  <c:v>19.343957570000001</c:v>
                </c:pt>
                <c:pt idx="777">
                  <c:v>19.330276259999998</c:v>
                </c:pt>
                <c:pt idx="778">
                  <c:v>19.357638880000003</c:v>
                </c:pt>
                <c:pt idx="779">
                  <c:v>19.351034110000001</c:v>
                </c:pt>
                <c:pt idx="780">
                  <c:v>19.310461949999997</c:v>
                </c:pt>
                <c:pt idx="781">
                  <c:v>19.320840879999999</c:v>
                </c:pt>
                <c:pt idx="782">
                  <c:v>19.295365330000003</c:v>
                </c:pt>
                <c:pt idx="783">
                  <c:v>19.280268720000002</c:v>
                </c:pt>
                <c:pt idx="784">
                  <c:v>19.290175869999999</c:v>
                </c:pt>
                <c:pt idx="785">
                  <c:v>19.30999018</c:v>
                </c:pt>
                <c:pt idx="786">
                  <c:v>19.413307660000001</c:v>
                </c:pt>
                <c:pt idx="787">
                  <c:v>19.536911230000001</c:v>
                </c:pt>
                <c:pt idx="788">
                  <c:v>19.4911496</c:v>
                </c:pt>
                <c:pt idx="789">
                  <c:v>19.461899899999999</c:v>
                </c:pt>
                <c:pt idx="790">
                  <c:v>19.470863520000002</c:v>
                </c:pt>
                <c:pt idx="791">
                  <c:v>19.548233689999996</c:v>
                </c:pt>
                <c:pt idx="792">
                  <c:v>19.560027920000003</c:v>
                </c:pt>
                <c:pt idx="793">
                  <c:v>19.54540308</c:v>
                </c:pt>
                <c:pt idx="794">
                  <c:v>19.525588759999998</c:v>
                </c:pt>
                <c:pt idx="795">
                  <c:v>19.54304423</c:v>
                </c:pt>
                <c:pt idx="796">
                  <c:v>19.602015389999998</c:v>
                </c:pt>
                <c:pt idx="797">
                  <c:v>19.576539850000003</c:v>
                </c:pt>
                <c:pt idx="798">
                  <c:v>19.499169680000001</c:v>
                </c:pt>
                <c:pt idx="799">
                  <c:v>19.641644020000001</c:v>
                </c:pt>
                <c:pt idx="800">
                  <c:v>19.693066870000003</c:v>
                </c:pt>
                <c:pt idx="801">
                  <c:v>19.677498489999998</c:v>
                </c:pt>
                <c:pt idx="802">
                  <c:v>19.562386770000003</c:v>
                </c:pt>
                <c:pt idx="803">
                  <c:v>19.646361710000001</c:v>
                </c:pt>
                <c:pt idx="804">
                  <c:v>19.61003547</c:v>
                </c:pt>
                <c:pt idx="805">
                  <c:v>19.479827139999998</c:v>
                </c:pt>
                <c:pt idx="806">
                  <c:v>19.458597519999998</c:v>
                </c:pt>
                <c:pt idx="807">
                  <c:v>19.40528759</c:v>
                </c:pt>
                <c:pt idx="808">
                  <c:v>19.518983990000002</c:v>
                </c:pt>
                <c:pt idx="809">
                  <c:v>19.511907450000002</c:v>
                </c:pt>
                <c:pt idx="810">
                  <c:v>19.669006639999999</c:v>
                </c:pt>
                <c:pt idx="811">
                  <c:v>19.554366690000002</c:v>
                </c:pt>
                <c:pt idx="812">
                  <c:v>19.530306459999998</c:v>
                </c:pt>
                <c:pt idx="813">
                  <c:v>19.485016600000002</c:v>
                </c:pt>
                <c:pt idx="814">
                  <c:v>19.540213610000002</c:v>
                </c:pt>
                <c:pt idx="815">
                  <c:v>19.966693079999999</c:v>
                </c:pt>
                <c:pt idx="816">
                  <c:v>19.706748179999998</c:v>
                </c:pt>
                <c:pt idx="817">
                  <c:v>19.782231279999998</c:v>
                </c:pt>
                <c:pt idx="818">
                  <c:v>19.962918930000001</c:v>
                </c:pt>
                <c:pt idx="819">
                  <c:v>19.920459690000001</c:v>
                </c:pt>
                <c:pt idx="820">
                  <c:v>20.045006790000002</c:v>
                </c:pt>
                <c:pt idx="821">
                  <c:v>20.00066047</c:v>
                </c:pt>
                <c:pt idx="822">
                  <c:v>20.0417044</c:v>
                </c:pt>
                <c:pt idx="823">
                  <c:v>20.028023089999998</c:v>
                </c:pt>
                <c:pt idx="824">
                  <c:v>19.969995470000001</c:v>
                </c:pt>
                <c:pt idx="825">
                  <c:v>19.931310379999999</c:v>
                </c:pt>
                <c:pt idx="826">
                  <c:v>19.887435830000001</c:v>
                </c:pt>
                <c:pt idx="827">
                  <c:v>19.98414855</c:v>
                </c:pt>
                <c:pt idx="828">
                  <c:v>20.235601600000003</c:v>
                </c:pt>
                <c:pt idx="829">
                  <c:v>20.095486110000003</c:v>
                </c:pt>
                <c:pt idx="830">
                  <c:v>20.085107180000001</c:v>
                </c:pt>
                <c:pt idx="831">
                  <c:v>20.107280340000003</c:v>
                </c:pt>
                <c:pt idx="832">
                  <c:v>20.093127260000003</c:v>
                </c:pt>
                <c:pt idx="833">
                  <c:v>20.078974180000003</c:v>
                </c:pt>
                <c:pt idx="834">
                  <c:v>20.041232630000003</c:v>
                </c:pt>
                <c:pt idx="835">
                  <c:v>20.045006790000002</c:v>
                </c:pt>
                <c:pt idx="836">
                  <c:v>20.129453499999997</c:v>
                </c:pt>
                <c:pt idx="837">
                  <c:v>20.106336800000001</c:v>
                </c:pt>
                <c:pt idx="838">
                  <c:v>20.148796040000001</c:v>
                </c:pt>
                <c:pt idx="839">
                  <c:v>20.290326839999999</c:v>
                </c:pt>
                <c:pt idx="840">
                  <c:v>20.386096010000003</c:v>
                </c:pt>
                <c:pt idx="841">
                  <c:v>20.482336949999997</c:v>
                </c:pt>
                <c:pt idx="842">
                  <c:v>20.48422403</c:v>
                </c:pt>
                <c:pt idx="843">
                  <c:v>20.613488820000001</c:v>
                </c:pt>
                <c:pt idx="844">
                  <c:v>20.597448669999999</c:v>
                </c:pt>
                <c:pt idx="845">
                  <c:v>20.611601749999998</c:v>
                </c:pt>
                <c:pt idx="846">
                  <c:v>20.598863969999996</c:v>
                </c:pt>
                <c:pt idx="847">
                  <c:v>20.59839221</c:v>
                </c:pt>
                <c:pt idx="848">
                  <c:v>20.566311890000001</c:v>
                </c:pt>
                <c:pt idx="849">
                  <c:v>20.551687039999997</c:v>
                </c:pt>
                <c:pt idx="850">
                  <c:v>20.61254529</c:v>
                </c:pt>
                <c:pt idx="851">
                  <c:v>20.608771130000001</c:v>
                </c:pt>
                <c:pt idx="852">
                  <c:v>20.594146279999997</c:v>
                </c:pt>
                <c:pt idx="853">
                  <c:v>20.579993199999997</c:v>
                </c:pt>
                <c:pt idx="854">
                  <c:v>20.575275509999997</c:v>
                </c:pt>
                <c:pt idx="855">
                  <c:v>20.564896580000003</c:v>
                </c:pt>
                <c:pt idx="856">
                  <c:v>20.57244489</c:v>
                </c:pt>
                <c:pt idx="857">
                  <c:v>20.579049660000003</c:v>
                </c:pt>
                <c:pt idx="858">
                  <c:v>20.633774899999999</c:v>
                </c:pt>
                <c:pt idx="859">
                  <c:v>20.583767360000003</c:v>
                </c:pt>
                <c:pt idx="860">
                  <c:v>20.805027170000002</c:v>
                </c:pt>
                <c:pt idx="861">
                  <c:v>20.756906700000002</c:v>
                </c:pt>
                <c:pt idx="862">
                  <c:v>20.796535319999997</c:v>
                </c:pt>
                <c:pt idx="863">
                  <c:v>20.8630548</c:v>
                </c:pt>
                <c:pt idx="864">
                  <c:v>20.975335899999997</c:v>
                </c:pt>
                <c:pt idx="865">
                  <c:v>20.943727350000003</c:v>
                </c:pt>
                <c:pt idx="866">
                  <c:v>20.864470099999998</c:v>
                </c:pt>
                <c:pt idx="867">
                  <c:v>20.83710748</c:v>
                </c:pt>
                <c:pt idx="868">
                  <c:v>20.843712250000003</c:v>
                </c:pt>
                <c:pt idx="869">
                  <c:v>20.49365942</c:v>
                </c:pt>
                <c:pt idx="870">
                  <c:v>20.524324419999999</c:v>
                </c:pt>
                <c:pt idx="871">
                  <c:v>20.341277920000003</c:v>
                </c:pt>
                <c:pt idx="872">
                  <c:v>20.506397190000001</c:v>
                </c:pt>
                <c:pt idx="873">
                  <c:v>20.510171339999999</c:v>
                </c:pt>
                <c:pt idx="874">
                  <c:v>20.514417270000003</c:v>
                </c:pt>
                <c:pt idx="875">
                  <c:v>20.536118649999999</c:v>
                </c:pt>
                <c:pt idx="876">
                  <c:v>20.512058420000002</c:v>
                </c:pt>
                <c:pt idx="877">
                  <c:v>20.557348269999999</c:v>
                </c:pt>
                <c:pt idx="878">
                  <c:v>20.547441120000002</c:v>
                </c:pt>
                <c:pt idx="879">
                  <c:v>20.468655640000001</c:v>
                </c:pt>
                <c:pt idx="880">
                  <c:v>20.47478864</c:v>
                </c:pt>
                <c:pt idx="881">
                  <c:v>20.467240330000003</c:v>
                </c:pt>
                <c:pt idx="882">
                  <c:v>20.496961800000001</c:v>
                </c:pt>
                <c:pt idx="883">
                  <c:v>20.487054649999997</c:v>
                </c:pt>
                <c:pt idx="884">
                  <c:v>20.517719649999997</c:v>
                </c:pt>
                <c:pt idx="885">
                  <c:v>20.538477499999999</c:v>
                </c:pt>
                <c:pt idx="886">
                  <c:v>20.527626810000001</c:v>
                </c:pt>
                <c:pt idx="887">
                  <c:v>20.655004519999999</c:v>
                </c:pt>
                <c:pt idx="888">
                  <c:v>20.671516449999999</c:v>
                </c:pt>
                <c:pt idx="889">
                  <c:v>20.664911680000003</c:v>
                </c:pt>
                <c:pt idx="890">
                  <c:v>20.6984073</c:v>
                </c:pt>
                <c:pt idx="891">
                  <c:v>20.562537740000003</c:v>
                </c:pt>
                <c:pt idx="892">
                  <c:v>20.676705910000003</c:v>
                </c:pt>
                <c:pt idx="893">
                  <c:v>20.685669529999998</c:v>
                </c:pt>
                <c:pt idx="894">
                  <c:v>20.687084839999997</c:v>
                </c:pt>
                <c:pt idx="895">
                  <c:v>20.665855219999997</c:v>
                </c:pt>
                <c:pt idx="896">
                  <c:v>20.675762370000001</c:v>
                </c:pt>
                <c:pt idx="897">
                  <c:v>20.671516449999999</c:v>
                </c:pt>
                <c:pt idx="898">
                  <c:v>20.744168930000001</c:v>
                </c:pt>
                <c:pt idx="899">
                  <c:v>20.829559170000003</c:v>
                </c:pt>
                <c:pt idx="900">
                  <c:v>20.858808869999997</c:v>
                </c:pt>
                <c:pt idx="901">
                  <c:v>20.823426169999998</c:v>
                </c:pt>
                <c:pt idx="902">
                  <c:v>20.729072309999999</c:v>
                </c:pt>
                <c:pt idx="903">
                  <c:v>20.680951839999999</c:v>
                </c:pt>
                <c:pt idx="904">
                  <c:v>20.693217840000003</c:v>
                </c:pt>
                <c:pt idx="905">
                  <c:v>20.85126056</c:v>
                </c:pt>
                <c:pt idx="906">
                  <c:v>20.831918020000003</c:v>
                </c:pt>
                <c:pt idx="907">
                  <c:v>20.734261770000003</c:v>
                </c:pt>
                <c:pt idx="908">
                  <c:v>20.768229159999997</c:v>
                </c:pt>
                <c:pt idx="909">
                  <c:v>20.772946859999998</c:v>
                </c:pt>
                <c:pt idx="910">
                  <c:v>20.775305699999997</c:v>
                </c:pt>
                <c:pt idx="911">
                  <c:v>20.815877860000001</c:v>
                </c:pt>
                <c:pt idx="912">
                  <c:v>20.815877860000001</c:v>
                </c:pt>
                <c:pt idx="913">
                  <c:v>20.791817629999997</c:v>
                </c:pt>
                <c:pt idx="914">
                  <c:v>20.801724780000001</c:v>
                </c:pt>
                <c:pt idx="915">
                  <c:v>20.714447460000002</c:v>
                </c:pt>
                <c:pt idx="916">
                  <c:v>20.715390999999997</c:v>
                </c:pt>
                <c:pt idx="917">
                  <c:v>20.705483839999999</c:v>
                </c:pt>
                <c:pt idx="918">
                  <c:v>20.730487619999998</c:v>
                </c:pt>
                <c:pt idx="919">
                  <c:v>20.71491923</c:v>
                </c:pt>
                <c:pt idx="920">
                  <c:v>20.752189010000002</c:v>
                </c:pt>
                <c:pt idx="921">
                  <c:v>20.70076615</c:v>
                </c:pt>
                <c:pt idx="922">
                  <c:v>20.69368961</c:v>
                </c:pt>
                <c:pt idx="923">
                  <c:v>20.723411079999998</c:v>
                </c:pt>
                <c:pt idx="924">
                  <c:v>20.567255430000003</c:v>
                </c:pt>
                <c:pt idx="925">
                  <c:v>20.748414850000003</c:v>
                </c:pt>
                <c:pt idx="926">
                  <c:v>20.755491390000003</c:v>
                </c:pt>
                <c:pt idx="927">
                  <c:v>20.771059780000002</c:v>
                </c:pt>
                <c:pt idx="928">
                  <c:v>20.769644470000003</c:v>
                </c:pt>
                <c:pt idx="929">
                  <c:v>20.7984224</c:v>
                </c:pt>
                <c:pt idx="930">
                  <c:v>20.774362160000003</c:v>
                </c:pt>
                <c:pt idx="931">
                  <c:v>20.758793779999998</c:v>
                </c:pt>
                <c:pt idx="932">
                  <c:v>20.770588009999997</c:v>
                </c:pt>
                <c:pt idx="933">
                  <c:v>20.782854010000001</c:v>
                </c:pt>
                <c:pt idx="934">
                  <c:v>20.768229159999997</c:v>
                </c:pt>
                <c:pt idx="935">
                  <c:v>20.726241690000002</c:v>
                </c:pt>
                <c:pt idx="936">
                  <c:v>20.693217840000003</c:v>
                </c:pt>
                <c:pt idx="937">
                  <c:v>20.780495160000001</c:v>
                </c:pt>
                <c:pt idx="938">
                  <c:v>20.581408510000003</c:v>
                </c:pt>
                <c:pt idx="939">
                  <c:v>20.631416059999999</c:v>
                </c:pt>
                <c:pt idx="940">
                  <c:v>20.663496369999997</c:v>
                </c:pt>
                <c:pt idx="941">
                  <c:v>20.656419829999997</c:v>
                </c:pt>
                <c:pt idx="942">
                  <c:v>20.675762370000001</c:v>
                </c:pt>
                <c:pt idx="943">
                  <c:v>20.668214069999998</c:v>
                </c:pt>
                <c:pt idx="944">
                  <c:v>20.679064760000003</c:v>
                </c:pt>
                <c:pt idx="945">
                  <c:v>20.663496369999997</c:v>
                </c:pt>
                <c:pt idx="946">
                  <c:v>20.645097370000002</c:v>
                </c:pt>
                <c:pt idx="947">
                  <c:v>20.705955609999997</c:v>
                </c:pt>
                <c:pt idx="948">
                  <c:v>20.721524000000002</c:v>
                </c:pt>
                <c:pt idx="949">
                  <c:v>20.645097370000002</c:v>
                </c:pt>
                <c:pt idx="950">
                  <c:v>20.708786230000001</c:v>
                </c:pt>
                <c:pt idx="951">
                  <c:v>20.613488820000001</c:v>
                </c:pt>
                <c:pt idx="952">
                  <c:v>20.621508900000002</c:v>
                </c:pt>
                <c:pt idx="953">
                  <c:v>20.601694590000001</c:v>
                </c:pt>
                <c:pt idx="954">
                  <c:v>20.666798759999999</c:v>
                </c:pt>
                <c:pt idx="955">
                  <c:v>20.649343289999997</c:v>
                </c:pt>
                <c:pt idx="956">
                  <c:v>20.641323210000003</c:v>
                </c:pt>
                <c:pt idx="957">
                  <c:v>20.695104919999999</c:v>
                </c:pt>
                <c:pt idx="958">
                  <c:v>20.69604846</c:v>
                </c:pt>
                <c:pt idx="959">
                  <c:v>20.740394770000002</c:v>
                </c:pt>
                <c:pt idx="960">
                  <c:v>20.68189538</c:v>
                </c:pt>
                <c:pt idx="961">
                  <c:v>20.67717768</c:v>
                </c:pt>
                <c:pt idx="962">
                  <c:v>20.681423610000003</c:v>
                </c:pt>
                <c:pt idx="963">
                  <c:v>20.720580460000001</c:v>
                </c:pt>
                <c:pt idx="964">
                  <c:v>20.704068530000001</c:v>
                </c:pt>
                <c:pt idx="965">
                  <c:v>20.730487619999998</c:v>
                </c:pt>
                <c:pt idx="966">
                  <c:v>20.72529815</c:v>
                </c:pt>
                <c:pt idx="967">
                  <c:v>20.729544079999997</c:v>
                </c:pt>
                <c:pt idx="968">
                  <c:v>20.721052229999998</c:v>
                </c:pt>
                <c:pt idx="969">
                  <c:v>20.737564159999998</c:v>
                </c:pt>
                <c:pt idx="970">
                  <c:v>20.711616839999998</c:v>
                </c:pt>
                <c:pt idx="971">
                  <c:v>20.731431149999999</c:v>
                </c:pt>
                <c:pt idx="972">
                  <c:v>20.750773700000003</c:v>
                </c:pt>
                <c:pt idx="973">
                  <c:v>20.751245470000001</c:v>
                </c:pt>
                <c:pt idx="974">
                  <c:v>20.741338310000003</c:v>
                </c:pt>
                <c:pt idx="975">
                  <c:v>20.746999539999997</c:v>
                </c:pt>
                <c:pt idx="976">
                  <c:v>20.830502709999998</c:v>
                </c:pt>
                <c:pt idx="977">
                  <c:v>20.76775739</c:v>
                </c:pt>
                <c:pt idx="978">
                  <c:v>20.74888662</c:v>
                </c:pt>
                <c:pt idx="979">
                  <c:v>20.766813849999998</c:v>
                </c:pt>
                <c:pt idx="980">
                  <c:v>20.749830160000002</c:v>
                </c:pt>
                <c:pt idx="981">
                  <c:v>20.770588009999997</c:v>
                </c:pt>
                <c:pt idx="982">
                  <c:v>20.745584229999999</c:v>
                </c:pt>
                <c:pt idx="983">
                  <c:v>20.779079860000003</c:v>
                </c:pt>
                <c:pt idx="984">
                  <c:v>20.792289400000001</c:v>
                </c:pt>
                <c:pt idx="985">
                  <c:v>20.755019619999999</c:v>
                </c:pt>
                <c:pt idx="986">
                  <c:v>20.778136320000002</c:v>
                </c:pt>
                <c:pt idx="987">
                  <c:v>20.738035930000002</c:v>
                </c:pt>
                <c:pt idx="988">
                  <c:v>20.769172699999999</c:v>
                </c:pt>
                <c:pt idx="989">
                  <c:v>20.773890389999998</c:v>
                </c:pt>
                <c:pt idx="990">
                  <c:v>20.792289400000001</c:v>
                </c:pt>
                <c:pt idx="991">
                  <c:v>20.785212860000001</c:v>
                </c:pt>
                <c:pt idx="992">
                  <c:v>20.778136320000002</c:v>
                </c:pt>
                <c:pt idx="993">
                  <c:v>20.795591780000002</c:v>
                </c:pt>
                <c:pt idx="994">
                  <c:v>20.584710899999997</c:v>
                </c:pt>
                <c:pt idx="995">
                  <c:v>20.783325779999998</c:v>
                </c:pt>
                <c:pt idx="996">
                  <c:v>20.783797550000003</c:v>
                </c:pt>
                <c:pt idx="997">
                  <c:v>20.833333330000002</c:v>
                </c:pt>
                <c:pt idx="998">
                  <c:v>20.813047249999997</c:v>
                </c:pt>
                <c:pt idx="999">
                  <c:v>20.767285620000003</c:v>
                </c:pt>
                <c:pt idx="1000">
                  <c:v>20.813519020000001</c:v>
                </c:pt>
                <c:pt idx="1001">
                  <c:v>20.809273089999998</c:v>
                </c:pt>
                <c:pt idx="1002">
                  <c:v>20.810688399999997</c:v>
                </c:pt>
                <c:pt idx="1003">
                  <c:v>20.834748640000001</c:v>
                </c:pt>
                <c:pt idx="1004">
                  <c:v>20.800309480000003</c:v>
                </c:pt>
                <c:pt idx="1005">
                  <c:v>20.84418402</c:v>
                </c:pt>
                <c:pt idx="1006">
                  <c:v>20.807386020000003</c:v>
                </c:pt>
                <c:pt idx="1007">
                  <c:v>20.813519020000001</c:v>
                </c:pt>
                <c:pt idx="1008">
                  <c:v>20.780966929999998</c:v>
                </c:pt>
                <c:pt idx="1009">
                  <c:v>20.809744860000002</c:v>
                </c:pt>
                <c:pt idx="1010">
                  <c:v>20.876264339999999</c:v>
                </c:pt>
                <c:pt idx="1011">
                  <c:v>20.845127560000002</c:v>
                </c:pt>
                <c:pt idx="1012">
                  <c:v>20.853147640000003</c:v>
                </c:pt>
                <c:pt idx="1013">
                  <c:v>20.863998330000001</c:v>
                </c:pt>
                <c:pt idx="1014">
                  <c:v>20.858808869999997</c:v>
                </c:pt>
                <c:pt idx="1015">
                  <c:v>20.87956672</c:v>
                </c:pt>
                <c:pt idx="1016">
                  <c:v>20.880038489999997</c:v>
                </c:pt>
                <c:pt idx="1017">
                  <c:v>20.895606880000003</c:v>
                </c:pt>
                <c:pt idx="1018">
                  <c:v>20.908816420000001</c:v>
                </c:pt>
                <c:pt idx="1019">
                  <c:v>20.894191569999997</c:v>
                </c:pt>
                <c:pt idx="1020">
                  <c:v>20.882869110000001</c:v>
                </c:pt>
                <c:pt idx="1021">
                  <c:v>20.71020154</c:v>
                </c:pt>
                <c:pt idx="1022">
                  <c:v>20.911175270000001</c:v>
                </c:pt>
                <c:pt idx="1023">
                  <c:v>20.720580460000001</c:v>
                </c:pt>
                <c:pt idx="1024">
                  <c:v>20.925800119999998</c:v>
                </c:pt>
                <c:pt idx="1025">
                  <c:v>20.94891681</c:v>
                </c:pt>
                <c:pt idx="1026">
                  <c:v>20.936650810000003</c:v>
                </c:pt>
                <c:pt idx="1027">
                  <c:v>20.704540299999998</c:v>
                </c:pt>
                <c:pt idx="1028">
                  <c:v>20.909288189999998</c:v>
                </c:pt>
                <c:pt idx="1029">
                  <c:v>20.902211649999998</c:v>
                </c:pt>
                <c:pt idx="1030">
                  <c:v>20.880982029999998</c:v>
                </c:pt>
                <c:pt idx="1031">
                  <c:v>20.900796339999999</c:v>
                </c:pt>
                <c:pt idx="1032">
                  <c:v>20.893248030000002</c:v>
                </c:pt>
                <c:pt idx="1033">
                  <c:v>20.880510260000001</c:v>
                </c:pt>
                <c:pt idx="1034">
                  <c:v>20.703596759999996</c:v>
                </c:pt>
                <c:pt idx="1035">
                  <c:v>20.88900211</c:v>
                </c:pt>
                <c:pt idx="1036">
                  <c:v>20.929102499999999</c:v>
                </c:pt>
                <c:pt idx="1037">
                  <c:v>20.915421189999996</c:v>
                </c:pt>
                <c:pt idx="1038">
                  <c:v>20.718693379999998</c:v>
                </c:pt>
                <c:pt idx="1039">
                  <c:v>20.915892960000001</c:v>
                </c:pt>
                <c:pt idx="1040">
                  <c:v>20.911175270000001</c:v>
                </c:pt>
                <c:pt idx="1041">
                  <c:v>20.899852799999998</c:v>
                </c:pt>
                <c:pt idx="1042">
                  <c:v>20.915892960000001</c:v>
                </c:pt>
                <c:pt idx="1043">
                  <c:v>20.715390999999997</c:v>
                </c:pt>
                <c:pt idx="1044">
                  <c:v>20.923913040000002</c:v>
                </c:pt>
                <c:pt idx="1045">
                  <c:v>20.92061065</c:v>
                </c:pt>
                <c:pt idx="1046">
                  <c:v>20.913534110000001</c:v>
                </c:pt>
                <c:pt idx="1047">
                  <c:v>20.916364729999998</c:v>
                </c:pt>
                <c:pt idx="1048">
                  <c:v>20.934291960000003</c:v>
                </c:pt>
                <c:pt idx="1049">
                  <c:v>20.939009659999996</c:v>
                </c:pt>
                <c:pt idx="1050">
                  <c:v>20.697935530000002</c:v>
                </c:pt>
                <c:pt idx="1051">
                  <c:v>20.742281849999998</c:v>
                </c:pt>
                <c:pt idx="1052">
                  <c:v>20.921554190000002</c:v>
                </c:pt>
                <c:pt idx="1053">
                  <c:v>20.912118810000003</c:v>
                </c:pt>
                <c:pt idx="1054">
                  <c:v>20.96778759</c:v>
                </c:pt>
                <c:pt idx="1055">
                  <c:v>20.697463759999998</c:v>
                </c:pt>
                <c:pt idx="1056">
                  <c:v>20.90315519</c:v>
                </c:pt>
                <c:pt idx="1057">
                  <c:v>20.910703499999997</c:v>
                </c:pt>
                <c:pt idx="1058">
                  <c:v>20.921082419999998</c:v>
                </c:pt>
                <c:pt idx="1059">
                  <c:v>20.706899149999998</c:v>
                </c:pt>
                <c:pt idx="1060">
                  <c:v>20.940896729999999</c:v>
                </c:pt>
                <c:pt idx="1061">
                  <c:v>20.902211649999998</c:v>
                </c:pt>
                <c:pt idx="1062">
                  <c:v>20.71491923</c:v>
                </c:pt>
                <c:pt idx="1063">
                  <c:v>20.912118810000003</c:v>
                </c:pt>
                <c:pt idx="1064">
                  <c:v>20.915421189999996</c:v>
                </c:pt>
                <c:pt idx="1065">
                  <c:v>20.88900211</c:v>
                </c:pt>
                <c:pt idx="1066">
                  <c:v>20.898909259999996</c:v>
                </c:pt>
                <c:pt idx="1067">
                  <c:v>20.92768719</c:v>
                </c:pt>
                <c:pt idx="1068">
                  <c:v>20.884756189999997</c:v>
                </c:pt>
                <c:pt idx="1069">
                  <c:v>20.68425422</c:v>
                </c:pt>
                <c:pt idx="1070">
                  <c:v>20.905042270000003</c:v>
                </c:pt>
                <c:pt idx="1071">
                  <c:v>20.893248030000002</c:v>
                </c:pt>
                <c:pt idx="1072">
                  <c:v>20.906457570000001</c:v>
                </c:pt>
                <c:pt idx="1073">
                  <c:v>20.917308269999999</c:v>
                </c:pt>
                <c:pt idx="1074">
                  <c:v>20.922025959999999</c:v>
                </c:pt>
                <c:pt idx="1075">
                  <c:v>20.69604846</c:v>
                </c:pt>
                <c:pt idx="1076">
                  <c:v>20.705483839999999</c:v>
                </c:pt>
                <c:pt idx="1077">
                  <c:v>20.854562950000002</c:v>
                </c:pt>
                <c:pt idx="1078">
                  <c:v>20.917308269999999</c:v>
                </c:pt>
                <c:pt idx="1079">
                  <c:v>20.678592989999999</c:v>
                </c:pt>
                <c:pt idx="1080">
                  <c:v>20.915892960000001</c:v>
                </c:pt>
                <c:pt idx="1081">
                  <c:v>20.915892960000001</c:v>
                </c:pt>
                <c:pt idx="1082">
                  <c:v>20.733789999999999</c:v>
                </c:pt>
                <c:pt idx="1083">
                  <c:v>20.939009659999996</c:v>
                </c:pt>
                <c:pt idx="1084">
                  <c:v>20.921554190000002</c:v>
                </c:pt>
                <c:pt idx="1085">
                  <c:v>20.749830160000002</c:v>
                </c:pt>
                <c:pt idx="1086">
                  <c:v>20.738507689999999</c:v>
                </c:pt>
                <c:pt idx="1087">
                  <c:v>20.908344649999997</c:v>
                </c:pt>
                <c:pt idx="1088">
                  <c:v>20.8937198</c:v>
                </c:pt>
                <c:pt idx="1089">
                  <c:v>20.904098730000001</c:v>
                </c:pt>
                <c:pt idx="1090">
                  <c:v>20.766813849999998</c:v>
                </c:pt>
                <c:pt idx="1091">
                  <c:v>20.968259359999998</c:v>
                </c:pt>
                <c:pt idx="1092">
                  <c:v>20.918251810000001</c:v>
                </c:pt>
                <c:pt idx="1093">
                  <c:v>20.723882850000003</c:v>
                </c:pt>
                <c:pt idx="1094">
                  <c:v>20.916836500000002</c:v>
                </c:pt>
                <c:pt idx="1095">
                  <c:v>20.916836500000002</c:v>
                </c:pt>
                <c:pt idx="1096">
                  <c:v>20.939009659999996</c:v>
                </c:pt>
                <c:pt idx="1097">
                  <c:v>20.902211649999998</c:v>
                </c:pt>
                <c:pt idx="1098">
                  <c:v>20.89607865</c:v>
                </c:pt>
                <c:pt idx="1099">
                  <c:v>20.868244259999997</c:v>
                </c:pt>
                <c:pt idx="1100">
                  <c:v>20.625283060000001</c:v>
                </c:pt>
                <c:pt idx="1101">
                  <c:v>20.800309480000003</c:v>
                </c:pt>
                <c:pt idx="1102">
                  <c:v>20.833333330000002</c:v>
                </c:pt>
                <c:pt idx="1103">
                  <c:v>20.626698359999999</c:v>
                </c:pt>
                <c:pt idx="1104">
                  <c:v>20.811160170000001</c:v>
                </c:pt>
                <c:pt idx="1105">
                  <c:v>20.80078125</c:v>
                </c:pt>
                <c:pt idx="1106">
                  <c:v>20.59839221</c:v>
                </c:pt>
                <c:pt idx="1107">
                  <c:v>20.813519020000001</c:v>
                </c:pt>
                <c:pt idx="1108">
                  <c:v>20.802196549999998</c:v>
                </c:pt>
                <c:pt idx="1109">
                  <c:v>20.815406090000003</c:v>
                </c:pt>
                <c:pt idx="1110">
                  <c:v>20.855506490000003</c:v>
                </c:pt>
                <c:pt idx="1111">
                  <c:v>20.844655789999997</c:v>
                </c:pt>
                <c:pt idx="1112">
                  <c:v>20.838522789999999</c:v>
                </c:pt>
                <c:pt idx="1113">
                  <c:v>20.79134586</c:v>
                </c:pt>
                <c:pt idx="1114">
                  <c:v>20.80785779</c:v>
                </c:pt>
                <c:pt idx="1115">
                  <c:v>20.821067329999998</c:v>
                </c:pt>
                <c:pt idx="1116">
                  <c:v>20.805027170000002</c:v>
                </c:pt>
                <c:pt idx="1117">
                  <c:v>20.830502709999998</c:v>
                </c:pt>
                <c:pt idx="1118">
                  <c:v>20.818708479999998</c:v>
                </c:pt>
                <c:pt idx="1119">
                  <c:v>20.843712250000003</c:v>
                </c:pt>
                <c:pt idx="1120">
                  <c:v>20.693217840000003</c:v>
                </c:pt>
                <c:pt idx="1121">
                  <c:v>20.859752409999999</c:v>
                </c:pt>
                <c:pt idx="1122">
                  <c:v>20.902211649999998</c:v>
                </c:pt>
                <c:pt idx="1123">
                  <c:v>20.847958179999999</c:v>
                </c:pt>
                <c:pt idx="1124">
                  <c:v>20.874377260000003</c:v>
                </c:pt>
                <c:pt idx="1125">
                  <c:v>20.860224180000003</c:v>
                </c:pt>
                <c:pt idx="1126">
                  <c:v>20.870603109999998</c:v>
                </c:pt>
                <c:pt idx="1127">
                  <c:v>20.880982029999998</c:v>
                </c:pt>
                <c:pt idx="1128">
                  <c:v>20.84418402</c:v>
                </c:pt>
                <c:pt idx="1129">
                  <c:v>20.897022190000001</c:v>
                </c:pt>
                <c:pt idx="1130">
                  <c:v>20.676234139999998</c:v>
                </c:pt>
                <c:pt idx="1131">
                  <c:v>20.912118810000003</c:v>
                </c:pt>
                <c:pt idx="1132">
                  <c:v>20.900324570000002</c:v>
                </c:pt>
                <c:pt idx="1133">
                  <c:v>20.719636919999999</c:v>
                </c:pt>
                <c:pt idx="1134">
                  <c:v>20.939481430000001</c:v>
                </c:pt>
                <c:pt idx="1135">
                  <c:v>20.96542874</c:v>
                </c:pt>
                <c:pt idx="1136">
                  <c:v>20.766813849999998</c:v>
                </c:pt>
                <c:pt idx="1137">
                  <c:v>20.794648240000001</c:v>
                </c:pt>
                <c:pt idx="1138">
                  <c:v>21.072048610000003</c:v>
                </c:pt>
                <c:pt idx="1139">
                  <c:v>21.030061140000001</c:v>
                </c:pt>
                <c:pt idx="1140">
                  <c:v>21.039968289999997</c:v>
                </c:pt>
                <c:pt idx="1141">
                  <c:v>21.039024750000003</c:v>
                </c:pt>
                <c:pt idx="1142">
                  <c:v>21.06544384</c:v>
                </c:pt>
                <c:pt idx="1143">
                  <c:v>20.845599329999999</c:v>
                </c:pt>
                <c:pt idx="1144">
                  <c:v>21.064028530000002</c:v>
                </c:pt>
                <c:pt idx="1145">
                  <c:v>21.055536680000003</c:v>
                </c:pt>
                <c:pt idx="1146">
                  <c:v>20.863526569999998</c:v>
                </c:pt>
                <c:pt idx="1147">
                  <c:v>20.852675869999999</c:v>
                </c:pt>
                <c:pt idx="1148">
                  <c:v>20.871546639999998</c:v>
                </c:pt>
                <c:pt idx="1149">
                  <c:v>20.873433720000001</c:v>
                </c:pt>
                <c:pt idx="1150">
                  <c:v>20.871074870000001</c:v>
                </c:pt>
                <c:pt idx="1151">
                  <c:v>21.070633299999997</c:v>
                </c:pt>
                <c:pt idx="1152">
                  <c:v>21.13243508</c:v>
                </c:pt>
                <c:pt idx="1153">
                  <c:v>20.904098730000001</c:v>
                </c:pt>
                <c:pt idx="1154">
                  <c:v>20.972033510000003</c:v>
                </c:pt>
                <c:pt idx="1155">
                  <c:v>20.972033510000003</c:v>
                </c:pt>
                <c:pt idx="1156">
                  <c:v>21.239998489999998</c:v>
                </c:pt>
                <c:pt idx="1157">
                  <c:v>20.964485199999999</c:v>
                </c:pt>
                <c:pt idx="1158">
                  <c:v>20.99137605</c:v>
                </c:pt>
                <c:pt idx="1159">
                  <c:v>21.227260710000003</c:v>
                </c:pt>
                <c:pt idx="1160">
                  <c:v>21.321142809999998</c:v>
                </c:pt>
                <c:pt idx="1161">
                  <c:v>21.28670365</c:v>
                </c:pt>
                <c:pt idx="1162">
                  <c:v>21.271607029999998</c:v>
                </c:pt>
                <c:pt idx="1163">
                  <c:v>21.252736259999999</c:v>
                </c:pt>
                <c:pt idx="1164">
                  <c:v>21.256510409999997</c:v>
                </c:pt>
                <c:pt idx="1165">
                  <c:v>21.09846769</c:v>
                </c:pt>
                <c:pt idx="1166">
                  <c:v>21.311707419999998</c:v>
                </c:pt>
                <c:pt idx="1167">
                  <c:v>21.195180399999998</c:v>
                </c:pt>
                <c:pt idx="1168">
                  <c:v>20.97958182</c:v>
                </c:pt>
                <c:pt idx="1169">
                  <c:v>21.222543020000003</c:v>
                </c:pt>
                <c:pt idx="1170">
                  <c:v>21.202728710000002</c:v>
                </c:pt>
                <c:pt idx="1171">
                  <c:v>21.211692329999998</c:v>
                </c:pt>
                <c:pt idx="1172">
                  <c:v>21.193293320000002</c:v>
                </c:pt>
                <c:pt idx="1173">
                  <c:v>20.981468900000003</c:v>
                </c:pt>
                <c:pt idx="1174">
                  <c:v>20.917308269999999</c:v>
                </c:pt>
                <c:pt idx="1175">
                  <c:v>21.206031090000003</c:v>
                </c:pt>
                <c:pt idx="1176">
                  <c:v>21.202728710000002</c:v>
                </c:pt>
                <c:pt idx="1177">
                  <c:v>20.961654580000001</c:v>
                </c:pt>
                <c:pt idx="1178">
                  <c:v>21.019682209999999</c:v>
                </c:pt>
              </c:numCache>
            </c:numRef>
          </c:yVal>
          <c:smooth val="1"/>
        </c:ser>
        <c:ser>
          <c:idx val="0"/>
          <c:order val="2"/>
          <c:tx>
            <c:v>Inhibitor 8</c:v>
          </c:tx>
          <c:spPr>
            <a:ln w="50800" cap="rnd">
              <a:solidFill>
                <a:schemeClr val="accent1"/>
              </a:solidFill>
              <a:round/>
            </a:ln>
            <a:effectLst/>
          </c:spPr>
          <c:marker>
            <c:symbol val="none"/>
          </c:marker>
          <c:trendline>
            <c:spPr>
              <a:ln w="19050" cap="rnd">
                <a:solidFill>
                  <a:schemeClr val="accent1"/>
                </a:solidFill>
                <a:prstDash val="sysDot"/>
              </a:ln>
              <a:effectLst/>
            </c:spPr>
            <c:trendlineType val="linear"/>
            <c:intercept val="0"/>
            <c:dispRSqr val="1"/>
            <c:dispEq val="1"/>
            <c:trendlineLbl>
              <c:layout>
                <c:manualLayout>
                  <c:x val="-5.3478433630399703E-2"/>
                  <c:y val="1.0220396064710488E-2"/>
                </c:manualLayout>
              </c:layout>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baseline="0">
                        <a:solidFill>
                          <a:schemeClr val="accent1"/>
                        </a:solidFill>
                      </a:rPr>
                      <a:t>y = 0.0204x</a:t>
                    </a:r>
                    <a:br>
                      <a:rPr lang="en-US" sz="1200" b="1" baseline="0">
                        <a:solidFill>
                          <a:schemeClr val="accent1"/>
                        </a:solidFill>
                      </a:rPr>
                    </a:br>
                    <a:r>
                      <a:rPr lang="en-US" sz="1200" b="1" baseline="0">
                        <a:solidFill>
                          <a:schemeClr val="accent1"/>
                        </a:solidFill>
                      </a:rPr>
                      <a:t>R² = 0.996</a:t>
                    </a:r>
                    <a:endParaRPr lang="en-US" sz="1200" b="1">
                      <a:solidFill>
                        <a:schemeClr val="accent1"/>
                      </a:solidFill>
                    </a:endParaRPr>
                  </a:p>
                </c:rich>
              </c:tx>
              <c:numFmt formatCode="General" sourceLinked="0"/>
              <c:spPr>
                <a:noFill/>
                <a:ln>
                  <a:noFill/>
                </a:ln>
                <a:effectLst/>
              </c:spPr>
            </c:trendlineLbl>
          </c:trendline>
          <c:xVal>
            <c:numRef>
              <c:f>工作表1!$I$2:$I$1192</c:f>
              <c:numCache>
                <c:formatCode>General</c:formatCode>
                <c:ptCount val="119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559</c:v>
                </c:pt>
                <c:pt idx="560">
                  <c:v>560</c:v>
                </c:pt>
                <c:pt idx="561">
                  <c:v>561</c:v>
                </c:pt>
                <c:pt idx="562">
                  <c:v>562</c:v>
                </c:pt>
                <c:pt idx="563">
                  <c:v>563</c:v>
                </c:pt>
                <c:pt idx="564">
                  <c:v>564</c:v>
                </c:pt>
                <c:pt idx="565">
                  <c:v>565</c:v>
                </c:pt>
                <c:pt idx="566">
                  <c:v>566</c:v>
                </c:pt>
                <c:pt idx="567">
                  <c:v>567</c:v>
                </c:pt>
                <c:pt idx="568">
                  <c:v>568</c:v>
                </c:pt>
                <c:pt idx="569">
                  <c:v>569</c:v>
                </c:pt>
                <c:pt idx="570">
                  <c:v>570</c:v>
                </c:pt>
                <c:pt idx="571">
                  <c:v>571</c:v>
                </c:pt>
                <c:pt idx="572">
                  <c:v>572</c:v>
                </c:pt>
                <c:pt idx="573">
                  <c:v>573</c:v>
                </c:pt>
                <c:pt idx="574">
                  <c:v>574</c:v>
                </c:pt>
                <c:pt idx="575">
                  <c:v>575</c:v>
                </c:pt>
                <c:pt idx="576">
                  <c:v>576</c:v>
                </c:pt>
                <c:pt idx="577">
                  <c:v>707.20600000000002</c:v>
                </c:pt>
                <c:pt idx="578">
                  <c:v>708.20600000000002</c:v>
                </c:pt>
                <c:pt idx="579">
                  <c:v>709.20600000000002</c:v>
                </c:pt>
                <c:pt idx="580">
                  <c:v>710.20600000000002</c:v>
                </c:pt>
                <c:pt idx="581">
                  <c:v>711.20600000000002</c:v>
                </c:pt>
                <c:pt idx="582">
                  <c:v>712.20600000000002</c:v>
                </c:pt>
                <c:pt idx="583">
                  <c:v>713.20600000000002</c:v>
                </c:pt>
                <c:pt idx="584">
                  <c:v>714.20600000000002</c:v>
                </c:pt>
                <c:pt idx="585">
                  <c:v>715.20600000000002</c:v>
                </c:pt>
                <c:pt idx="586">
                  <c:v>716.20600000000002</c:v>
                </c:pt>
                <c:pt idx="587">
                  <c:v>717.20600000000002</c:v>
                </c:pt>
                <c:pt idx="588">
                  <c:v>718.20600000000002</c:v>
                </c:pt>
                <c:pt idx="589">
                  <c:v>719.20600000000002</c:v>
                </c:pt>
                <c:pt idx="590">
                  <c:v>720.20600000000002</c:v>
                </c:pt>
                <c:pt idx="591">
                  <c:v>721.20600000000002</c:v>
                </c:pt>
                <c:pt idx="592">
                  <c:v>722.20600000000002</c:v>
                </c:pt>
                <c:pt idx="593">
                  <c:v>723.20600000000002</c:v>
                </c:pt>
                <c:pt idx="594">
                  <c:v>724.20600000000002</c:v>
                </c:pt>
                <c:pt idx="595">
                  <c:v>725.20600000000002</c:v>
                </c:pt>
                <c:pt idx="596">
                  <c:v>726.20600000000002</c:v>
                </c:pt>
                <c:pt idx="597">
                  <c:v>727.20600000000002</c:v>
                </c:pt>
                <c:pt idx="598">
                  <c:v>728.20600000000002</c:v>
                </c:pt>
                <c:pt idx="599">
                  <c:v>729.20600000000002</c:v>
                </c:pt>
                <c:pt idx="600">
                  <c:v>730.20600000000002</c:v>
                </c:pt>
                <c:pt idx="601">
                  <c:v>731.20600000000002</c:v>
                </c:pt>
                <c:pt idx="602">
                  <c:v>732.20600000000002</c:v>
                </c:pt>
                <c:pt idx="603">
                  <c:v>733.20600000000002</c:v>
                </c:pt>
                <c:pt idx="604">
                  <c:v>734.20600000000002</c:v>
                </c:pt>
                <c:pt idx="605">
                  <c:v>735.20600000000002</c:v>
                </c:pt>
                <c:pt idx="606">
                  <c:v>736.20600000000002</c:v>
                </c:pt>
                <c:pt idx="607">
                  <c:v>737.20600000000002</c:v>
                </c:pt>
                <c:pt idx="608">
                  <c:v>738.20600000000002</c:v>
                </c:pt>
                <c:pt idx="609">
                  <c:v>739.20600000000002</c:v>
                </c:pt>
                <c:pt idx="610">
                  <c:v>740.20600000000002</c:v>
                </c:pt>
                <c:pt idx="611">
                  <c:v>741.20600000000002</c:v>
                </c:pt>
                <c:pt idx="612">
                  <c:v>742.20600000000002</c:v>
                </c:pt>
                <c:pt idx="613">
                  <c:v>743.20600000000002</c:v>
                </c:pt>
                <c:pt idx="614">
                  <c:v>744.20600000000002</c:v>
                </c:pt>
                <c:pt idx="615">
                  <c:v>745.20600000000002</c:v>
                </c:pt>
                <c:pt idx="616">
                  <c:v>746.20600000000002</c:v>
                </c:pt>
                <c:pt idx="617">
                  <c:v>747.20600000000002</c:v>
                </c:pt>
                <c:pt idx="618">
                  <c:v>748.20600000000002</c:v>
                </c:pt>
                <c:pt idx="619">
                  <c:v>749.20600000000002</c:v>
                </c:pt>
                <c:pt idx="620">
                  <c:v>750.20600000000002</c:v>
                </c:pt>
                <c:pt idx="621">
                  <c:v>751.20600000000002</c:v>
                </c:pt>
                <c:pt idx="622">
                  <c:v>752.20600000000002</c:v>
                </c:pt>
                <c:pt idx="623">
                  <c:v>753.20600000000002</c:v>
                </c:pt>
                <c:pt idx="624">
                  <c:v>754.20600000000002</c:v>
                </c:pt>
                <c:pt idx="625">
                  <c:v>755.20600000000002</c:v>
                </c:pt>
                <c:pt idx="626">
                  <c:v>756.20600000000002</c:v>
                </c:pt>
                <c:pt idx="627">
                  <c:v>757.20600000000002</c:v>
                </c:pt>
                <c:pt idx="628">
                  <c:v>758.20600000000002</c:v>
                </c:pt>
                <c:pt idx="629">
                  <c:v>759.20600000000002</c:v>
                </c:pt>
                <c:pt idx="630">
                  <c:v>760.20600000000002</c:v>
                </c:pt>
                <c:pt idx="631">
                  <c:v>761.20600000000002</c:v>
                </c:pt>
                <c:pt idx="632">
                  <c:v>762.20600000000002</c:v>
                </c:pt>
                <c:pt idx="633">
                  <c:v>763.20600000000002</c:v>
                </c:pt>
                <c:pt idx="634">
                  <c:v>764.20600000000002</c:v>
                </c:pt>
                <c:pt idx="635">
                  <c:v>765.20600000000002</c:v>
                </c:pt>
                <c:pt idx="636">
                  <c:v>766.20600000000002</c:v>
                </c:pt>
                <c:pt idx="637">
                  <c:v>767.20600000000002</c:v>
                </c:pt>
                <c:pt idx="638">
                  <c:v>768.20600000000002</c:v>
                </c:pt>
                <c:pt idx="639">
                  <c:v>769.20600000000002</c:v>
                </c:pt>
                <c:pt idx="640">
                  <c:v>770.20600000000002</c:v>
                </c:pt>
                <c:pt idx="641">
                  <c:v>771.20600000000002</c:v>
                </c:pt>
                <c:pt idx="642">
                  <c:v>772.20600000000002</c:v>
                </c:pt>
                <c:pt idx="643">
                  <c:v>773.20600000000002</c:v>
                </c:pt>
                <c:pt idx="644">
                  <c:v>774.20600000000002</c:v>
                </c:pt>
                <c:pt idx="645">
                  <c:v>775.20600000000002</c:v>
                </c:pt>
                <c:pt idx="646">
                  <c:v>776.20600000000002</c:v>
                </c:pt>
                <c:pt idx="647">
                  <c:v>777.20600000000002</c:v>
                </c:pt>
                <c:pt idx="648">
                  <c:v>778.20600000000002</c:v>
                </c:pt>
                <c:pt idx="649">
                  <c:v>779.20600000000002</c:v>
                </c:pt>
                <c:pt idx="650">
                  <c:v>780.20600000000002</c:v>
                </c:pt>
                <c:pt idx="651">
                  <c:v>781.20600000000002</c:v>
                </c:pt>
                <c:pt idx="652">
                  <c:v>782.20600000000002</c:v>
                </c:pt>
                <c:pt idx="653">
                  <c:v>783.20600000000002</c:v>
                </c:pt>
                <c:pt idx="654">
                  <c:v>784.20600000000002</c:v>
                </c:pt>
                <c:pt idx="655">
                  <c:v>785.20600000000002</c:v>
                </c:pt>
                <c:pt idx="656">
                  <c:v>786.20600000000002</c:v>
                </c:pt>
                <c:pt idx="657">
                  <c:v>787.20600000000002</c:v>
                </c:pt>
                <c:pt idx="658">
                  <c:v>788.20600000000002</c:v>
                </c:pt>
                <c:pt idx="659">
                  <c:v>789.20600000000002</c:v>
                </c:pt>
                <c:pt idx="660">
                  <c:v>790.20600000000002</c:v>
                </c:pt>
                <c:pt idx="661">
                  <c:v>791.20600000000002</c:v>
                </c:pt>
                <c:pt idx="662">
                  <c:v>792.20600000000002</c:v>
                </c:pt>
                <c:pt idx="663">
                  <c:v>793.20600000000002</c:v>
                </c:pt>
                <c:pt idx="664">
                  <c:v>794.20600000000002</c:v>
                </c:pt>
                <c:pt idx="665">
                  <c:v>795.20600000000002</c:v>
                </c:pt>
                <c:pt idx="666">
                  <c:v>796.20600000000002</c:v>
                </c:pt>
                <c:pt idx="667">
                  <c:v>797.20600000000002</c:v>
                </c:pt>
                <c:pt idx="668">
                  <c:v>798.20600000000002</c:v>
                </c:pt>
                <c:pt idx="669">
                  <c:v>799.20600000000002</c:v>
                </c:pt>
                <c:pt idx="670">
                  <c:v>800.20600000000002</c:v>
                </c:pt>
                <c:pt idx="671">
                  <c:v>801.20600000000002</c:v>
                </c:pt>
                <c:pt idx="672">
                  <c:v>802.20600000000002</c:v>
                </c:pt>
                <c:pt idx="673">
                  <c:v>803.20600000000002</c:v>
                </c:pt>
                <c:pt idx="674">
                  <c:v>804.20600000000002</c:v>
                </c:pt>
                <c:pt idx="675">
                  <c:v>805.20600000000002</c:v>
                </c:pt>
                <c:pt idx="676">
                  <c:v>806.20600000000002</c:v>
                </c:pt>
                <c:pt idx="677">
                  <c:v>807.20600000000002</c:v>
                </c:pt>
                <c:pt idx="678">
                  <c:v>808.20600000000002</c:v>
                </c:pt>
                <c:pt idx="679">
                  <c:v>809.20600000000002</c:v>
                </c:pt>
                <c:pt idx="680">
                  <c:v>810.20600000000002</c:v>
                </c:pt>
                <c:pt idx="681">
                  <c:v>811.20600000000002</c:v>
                </c:pt>
                <c:pt idx="682">
                  <c:v>812.20600000000002</c:v>
                </c:pt>
                <c:pt idx="683">
                  <c:v>813.20600000000002</c:v>
                </c:pt>
                <c:pt idx="684">
                  <c:v>814.20600000000002</c:v>
                </c:pt>
                <c:pt idx="685">
                  <c:v>815.20600000000002</c:v>
                </c:pt>
                <c:pt idx="686">
                  <c:v>816.20600000000002</c:v>
                </c:pt>
                <c:pt idx="687">
                  <c:v>817.20600000000002</c:v>
                </c:pt>
                <c:pt idx="688">
                  <c:v>818.20600000000002</c:v>
                </c:pt>
                <c:pt idx="689">
                  <c:v>819.20600000000002</c:v>
                </c:pt>
                <c:pt idx="690">
                  <c:v>820.20600000000002</c:v>
                </c:pt>
                <c:pt idx="691">
                  <c:v>821.20600000000002</c:v>
                </c:pt>
                <c:pt idx="692">
                  <c:v>822.20600000000002</c:v>
                </c:pt>
                <c:pt idx="693">
                  <c:v>823.20600000000002</c:v>
                </c:pt>
                <c:pt idx="694">
                  <c:v>824.20600000000002</c:v>
                </c:pt>
                <c:pt idx="695">
                  <c:v>825.20600000000002</c:v>
                </c:pt>
                <c:pt idx="696">
                  <c:v>826.20600000000002</c:v>
                </c:pt>
                <c:pt idx="697">
                  <c:v>827.20600000000002</c:v>
                </c:pt>
                <c:pt idx="698">
                  <c:v>828.20600000000002</c:v>
                </c:pt>
                <c:pt idx="699">
                  <c:v>829.20600000000002</c:v>
                </c:pt>
                <c:pt idx="700">
                  <c:v>830.20600000000002</c:v>
                </c:pt>
                <c:pt idx="701">
                  <c:v>831.20600000000002</c:v>
                </c:pt>
                <c:pt idx="702">
                  <c:v>832.20600000000002</c:v>
                </c:pt>
                <c:pt idx="703">
                  <c:v>833.20600000000002</c:v>
                </c:pt>
                <c:pt idx="704">
                  <c:v>834.20600000000002</c:v>
                </c:pt>
                <c:pt idx="705">
                  <c:v>835.20600000000002</c:v>
                </c:pt>
                <c:pt idx="706">
                  <c:v>836.20600000000002</c:v>
                </c:pt>
                <c:pt idx="707">
                  <c:v>837.20600000000002</c:v>
                </c:pt>
                <c:pt idx="708">
                  <c:v>838.20600000000002</c:v>
                </c:pt>
                <c:pt idx="709">
                  <c:v>839.20600000000002</c:v>
                </c:pt>
                <c:pt idx="710">
                  <c:v>840.20600000000002</c:v>
                </c:pt>
                <c:pt idx="711">
                  <c:v>841.20600000000002</c:v>
                </c:pt>
                <c:pt idx="712">
                  <c:v>842.20600000000002</c:v>
                </c:pt>
                <c:pt idx="713">
                  <c:v>843.20600000000002</c:v>
                </c:pt>
                <c:pt idx="714">
                  <c:v>844.20600000000002</c:v>
                </c:pt>
                <c:pt idx="715">
                  <c:v>845.20600000000002</c:v>
                </c:pt>
                <c:pt idx="716">
                  <c:v>846.20600000000002</c:v>
                </c:pt>
                <c:pt idx="717">
                  <c:v>847.20600000000002</c:v>
                </c:pt>
                <c:pt idx="718">
                  <c:v>848.20600000000002</c:v>
                </c:pt>
                <c:pt idx="719">
                  <c:v>849.20600000000002</c:v>
                </c:pt>
                <c:pt idx="720">
                  <c:v>850.20600000000002</c:v>
                </c:pt>
                <c:pt idx="721">
                  <c:v>851.20600000000002</c:v>
                </c:pt>
                <c:pt idx="722">
                  <c:v>852.20600000000002</c:v>
                </c:pt>
                <c:pt idx="723">
                  <c:v>853.20600000000002</c:v>
                </c:pt>
                <c:pt idx="724">
                  <c:v>854.20600000000002</c:v>
                </c:pt>
                <c:pt idx="725">
                  <c:v>855.20600000000002</c:v>
                </c:pt>
                <c:pt idx="726">
                  <c:v>856.20600000000002</c:v>
                </c:pt>
                <c:pt idx="727">
                  <c:v>857.20600000000002</c:v>
                </c:pt>
                <c:pt idx="728">
                  <c:v>858.20600000000002</c:v>
                </c:pt>
                <c:pt idx="729">
                  <c:v>859.20600000000002</c:v>
                </c:pt>
                <c:pt idx="730">
                  <c:v>860.20600000000002</c:v>
                </c:pt>
                <c:pt idx="731">
                  <c:v>861.20600000000002</c:v>
                </c:pt>
                <c:pt idx="732">
                  <c:v>862.20600000000002</c:v>
                </c:pt>
                <c:pt idx="733">
                  <c:v>863.20600000000002</c:v>
                </c:pt>
                <c:pt idx="734">
                  <c:v>864.20600000000002</c:v>
                </c:pt>
                <c:pt idx="735">
                  <c:v>865.20600000000002</c:v>
                </c:pt>
                <c:pt idx="736">
                  <c:v>866.20600000000002</c:v>
                </c:pt>
                <c:pt idx="737">
                  <c:v>867.20600000000002</c:v>
                </c:pt>
                <c:pt idx="738">
                  <c:v>868.20600000000002</c:v>
                </c:pt>
                <c:pt idx="739">
                  <c:v>869.20600000000002</c:v>
                </c:pt>
                <c:pt idx="740">
                  <c:v>870.20600000000002</c:v>
                </c:pt>
                <c:pt idx="741">
                  <c:v>871.20600000000002</c:v>
                </c:pt>
                <c:pt idx="742">
                  <c:v>872.20600000000002</c:v>
                </c:pt>
                <c:pt idx="743">
                  <c:v>873.20600000000002</c:v>
                </c:pt>
                <c:pt idx="744">
                  <c:v>874.20600000000002</c:v>
                </c:pt>
                <c:pt idx="745">
                  <c:v>875.20600000000002</c:v>
                </c:pt>
                <c:pt idx="746">
                  <c:v>876.20600000000002</c:v>
                </c:pt>
                <c:pt idx="747">
                  <c:v>877.20600000000002</c:v>
                </c:pt>
                <c:pt idx="748">
                  <c:v>878.20600000000002</c:v>
                </c:pt>
                <c:pt idx="749">
                  <c:v>879.20600000000002</c:v>
                </c:pt>
                <c:pt idx="750">
                  <c:v>880.20600000000002</c:v>
                </c:pt>
                <c:pt idx="751">
                  <c:v>881.20600000000002</c:v>
                </c:pt>
                <c:pt idx="752">
                  <c:v>882.20600000000002</c:v>
                </c:pt>
                <c:pt idx="753">
                  <c:v>883.20600000000002</c:v>
                </c:pt>
                <c:pt idx="754">
                  <c:v>884.20600000000002</c:v>
                </c:pt>
                <c:pt idx="755">
                  <c:v>885.20600000000002</c:v>
                </c:pt>
                <c:pt idx="756">
                  <c:v>886.20600000000002</c:v>
                </c:pt>
                <c:pt idx="757">
                  <c:v>887.20600000000002</c:v>
                </c:pt>
                <c:pt idx="758">
                  <c:v>888.20600000000002</c:v>
                </c:pt>
                <c:pt idx="759">
                  <c:v>889.20600000000002</c:v>
                </c:pt>
                <c:pt idx="760">
                  <c:v>890.20600000000002</c:v>
                </c:pt>
                <c:pt idx="761">
                  <c:v>891.20600000000002</c:v>
                </c:pt>
                <c:pt idx="762">
                  <c:v>892.20600000000002</c:v>
                </c:pt>
                <c:pt idx="763">
                  <c:v>893.20600000000002</c:v>
                </c:pt>
                <c:pt idx="764">
                  <c:v>894.20600000000002</c:v>
                </c:pt>
                <c:pt idx="765">
                  <c:v>895.20600000000002</c:v>
                </c:pt>
                <c:pt idx="766">
                  <c:v>896.20600000000002</c:v>
                </c:pt>
                <c:pt idx="767">
                  <c:v>897.20600000000002</c:v>
                </c:pt>
                <c:pt idx="768">
                  <c:v>898.20600000000002</c:v>
                </c:pt>
                <c:pt idx="769">
                  <c:v>899.20600000000002</c:v>
                </c:pt>
                <c:pt idx="770">
                  <c:v>900.20600000000002</c:v>
                </c:pt>
                <c:pt idx="771">
                  <c:v>901.20600000000002</c:v>
                </c:pt>
                <c:pt idx="772">
                  <c:v>902.20600000000002</c:v>
                </c:pt>
                <c:pt idx="773">
                  <c:v>903.20600000000002</c:v>
                </c:pt>
                <c:pt idx="774">
                  <c:v>904.20600000000002</c:v>
                </c:pt>
                <c:pt idx="775">
                  <c:v>905.20600000000002</c:v>
                </c:pt>
                <c:pt idx="776">
                  <c:v>906.20600000000002</c:v>
                </c:pt>
                <c:pt idx="777">
                  <c:v>907.20600000000002</c:v>
                </c:pt>
                <c:pt idx="778">
                  <c:v>908.20600000000002</c:v>
                </c:pt>
                <c:pt idx="779">
                  <c:v>909.20600000000002</c:v>
                </c:pt>
                <c:pt idx="780">
                  <c:v>910.20600000000002</c:v>
                </c:pt>
                <c:pt idx="781">
                  <c:v>911.20600000000002</c:v>
                </c:pt>
                <c:pt idx="782">
                  <c:v>912.20600000000002</c:v>
                </c:pt>
                <c:pt idx="783">
                  <c:v>913.20600000000002</c:v>
                </c:pt>
                <c:pt idx="784">
                  <c:v>914.20600000000002</c:v>
                </c:pt>
                <c:pt idx="785">
                  <c:v>915.20600000000002</c:v>
                </c:pt>
                <c:pt idx="786">
                  <c:v>916.20600000000002</c:v>
                </c:pt>
                <c:pt idx="787">
                  <c:v>917.20600000000002</c:v>
                </c:pt>
                <c:pt idx="788">
                  <c:v>918.20600000000002</c:v>
                </c:pt>
                <c:pt idx="789">
                  <c:v>919.20600000000002</c:v>
                </c:pt>
                <c:pt idx="790">
                  <c:v>920.20600000000002</c:v>
                </c:pt>
                <c:pt idx="791">
                  <c:v>921.20600000000002</c:v>
                </c:pt>
                <c:pt idx="792">
                  <c:v>922.20600000000002</c:v>
                </c:pt>
                <c:pt idx="793">
                  <c:v>923.20600000000002</c:v>
                </c:pt>
                <c:pt idx="794">
                  <c:v>924.20600000000002</c:v>
                </c:pt>
                <c:pt idx="795">
                  <c:v>925.20600000000002</c:v>
                </c:pt>
                <c:pt idx="796">
                  <c:v>926.20600000000002</c:v>
                </c:pt>
                <c:pt idx="797">
                  <c:v>927.20600000000002</c:v>
                </c:pt>
                <c:pt idx="798">
                  <c:v>928.20600000000002</c:v>
                </c:pt>
                <c:pt idx="799">
                  <c:v>929.20600000000002</c:v>
                </c:pt>
                <c:pt idx="800">
                  <c:v>930.20600000000002</c:v>
                </c:pt>
                <c:pt idx="801">
                  <c:v>931.20600000000002</c:v>
                </c:pt>
                <c:pt idx="802">
                  <c:v>932.20600000000002</c:v>
                </c:pt>
                <c:pt idx="803">
                  <c:v>933.20600000000002</c:v>
                </c:pt>
                <c:pt idx="804">
                  <c:v>934.20600000000002</c:v>
                </c:pt>
                <c:pt idx="805">
                  <c:v>935.20600000000002</c:v>
                </c:pt>
                <c:pt idx="806">
                  <c:v>936.20600000000002</c:v>
                </c:pt>
                <c:pt idx="807">
                  <c:v>937.20600000000002</c:v>
                </c:pt>
                <c:pt idx="808">
                  <c:v>938.20600000000002</c:v>
                </c:pt>
                <c:pt idx="809">
                  <c:v>939.20600000000002</c:v>
                </c:pt>
                <c:pt idx="810">
                  <c:v>940.20600000000002</c:v>
                </c:pt>
                <c:pt idx="811">
                  <c:v>941.20600000000002</c:v>
                </c:pt>
                <c:pt idx="812">
                  <c:v>942.20600000000002</c:v>
                </c:pt>
                <c:pt idx="813">
                  <c:v>943.20600000000002</c:v>
                </c:pt>
                <c:pt idx="814">
                  <c:v>944.20600000000002</c:v>
                </c:pt>
                <c:pt idx="815">
                  <c:v>945.20600000000002</c:v>
                </c:pt>
                <c:pt idx="816">
                  <c:v>946.20600000000002</c:v>
                </c:pt>
                <c:pt idx="817">
                  <c:v>947.20600000000002</c:v>
                </c:pt>
                <c:pt idx="818">
                  <c:v>948.20600000000002</c:v>
                </c:pt>
                <c:pt idx="819">
                  <c:v>949.20600000000002</c:v>
                </c:pt>
                <c:pt idx="820">
                  <c:v>950.20600000000002</c:v>
                </c:pt>
                <c:pt idx="821">
                  <c:v>951.20600000000002</c:v>
                </c:pt>
                <c:pt idx="822">
                  <c:v>952.20600000000002</c:v>
                </c:pt>
                <c:pt idx="823">
                  <c:v>953.20600000000002</c:v>
                </c:pt>
                <c:pt idx="824">
                  <c:v>954.20600000000002</c:v>
                </c:pt>
                <c:pt idx="825">
                  <c:v>955.20600000000002</c:v>
                </c:pt>
                <c:pt idx="826">
                  <c:v>956.20600000000002</c:v>
                </c:pt>
                <c:pt idx="827">
                  <c:v>957.20600000000002</c:v>
                </c:pt>
                <c:pt idx="828">
                  <c:v>958.20600000000002</c:v>
                </c:pt>
                <c:pt idx="829">
                  <c:v>959.20600000000002</c:v>
                </c:pt>
                <c:pt idx="830">
                  <c:v>960.20600000000002</c:v>
                </c:pt>
                <c:pt idx="831">
                  <c:v>961.20600000000002</c:v>
                </c:pt>
                <c:pt idx="832">
                  <c:v>962.20600000000002</c:v>
                </c:pt>
                <c:pt idx="833">
                  <c:v>963.20600000000002</c:v>
                </c:pt>
                <c:pt idx="834">
                  <c:v>964.20600000000002</c:v>
                </c:pt>
                <c:pt idx="835">
                  <c:v>965.20600000000002</c:v>
                </c:pt>
                <c:pt idx="836">
                  <c:v>966.20600000000002</c:v>
                </c:pt>
                <c:pt idx="837">
                  <c:v>967.20600000000002</c:v>
                </c:pt>
                <c:pt idx="838">
                  <c:v>968.20600000000002</c:v>
                </c:pt>
                <c:pt idx="839">
                  <c:v>969.20600000000002</c:v>
                </c:pt>
                <c:pt idx="840">
                  <c:v>970.20600000000002</c:v>
                </c:pt>
                <c:pt idx="841">
                  <c:v>971.20600000000002</c:v>
                </c:pt>
                <c:pt idx="842">
                  <c:v>972.20600000000002</c:v>
                </c:pt>
                <c:pt idx="843">
                  <c:v>973.20600000000002</c:v>
                </c:pt>
                <c:pt idx="844">
                  <c:v>974.20600000000002</c:v>
                </c:pt>
                <c:pt idx="845">
                  <c:v>975.20600000000002</c:v>
                </c:pt>
                <c:pt idx="846">
                  <c:v>976.20600000000002</c:v>
                </c:pt>
                <c:pt idx="847">
                  <c:v>977.20600000000002</c:v>
                </c:pt>
                <c:pt idx="848">
                  <c:v>978.20600000000002</c:v>
                </c:pt>
                <c:pt idx="849">
                  <c:v>979.20600000000002</c:v>
                </c:pt>
                <c:pt idx="850">
                  <c:v>980.20600000000002</c:v>
                </c:pt>
                <c:pt idx="851">
                  <c:v>981.20600000000002</c:v>
                </c:pt>
                <c:pt idx="852">
                  <c:v>982.20600000000002</c:v>
                </c:pt>
                <c:pt idx="853">
                  <c:v>983.20600000000002</c:v>
                </c:pt>
                <c:pt idx="854">
                  <c:v>984.20600000000002</c:v>
                </c:pt>
                <c:pt idx="855">
                  <c:v>985.20600000000002</c:v>
                </c:pt>
                <c:pt idx="856">
                  <c:v>986.20600000000002</c:v>
                </c:pt>
                <c:pt idx="857">
                  <c:v>987.20600000000002</c:v>
                </c:pt>
                <c:pt idx="858">
                  <c:v>988.20600000000002</c:v>
                </c:pt>
                <c:pt idx="859">
                  <c:v>989.20600000000002</c:v>
                </c:pt>
                <c:pt idx="860">
                  <c:v>990.20600000000002</c:v>
                </c:pt>
                <c:pt idx="861">
                  <c:v>991.20600000000002</c:v>
                </c:pt>
                <c:pt idx="862">
                  <c:v>992.20600000000002</c:v>
                </c:pt>
                <c:pt idx="863">
                  <c:v>993.20600000000002</c:v>
                </c:pt>
                <c:pt idx="864">
                  <c:v>994.20600000000002</c:v>
                </c:pt>
                <c:pt idx="865">
                  <c:v>995.20600000000002</c:v>
                </c:pt>
                <c:pt idx="866">
                  <c:v>996.20600000000002</c:v>
                </c:pt>
                <c:pt idx="867">
                  <c:v>997.20600000000002</c:v>
                </c:pt>
                <c:pt idx="868">
                  <c:v>998.20600000000002</c:v>
                </c:pt>
                <c:pt idx="869">
                  <c:v>999.20600000000002</c:v>
                </c:pt>
                <c:pt idx="870">
                  <c:v>1000.206</c:v>
                </c:pt>
                <c:pt idx="871">
                  <c:v>1001.206</c:v>
                </c:pt>
                <c:pt idx="872">
                  <c:v>1002.206</c:v>
                </c:pt>
                <c:pt idx="873">
                  <c:v>1003.206</c:v>
                </c:pt>
                <c:pt idx="874">
                  <c:v>1004.206</c:v>
                </c:pt>
                <c:pt idx="875">
                  <c:v>1005.206</c:v>
                </c:pt>
                <c:pt idx="876">
                  <c:v>1006.206</c:v>
                </c:pt>
                <c:pt idx="877">
                  <c:v>1007.206</c:v>
                </c:pt>
                <c:pt idx="878">
                  <c:v>1008.206</c:v>
                </c:pt>
                <c:pt idx="879">
                  <c:v>1009.206</c:v>
                </c:pt>
                <c:pt idx="880">
                  <c:v>1010.206</c:v>
                </c:pt>
                <c:pt idx="881">
                  <c:v>1011.206</c:v>
                </c:pt>
                <c:pt idx="882">
                  <c:v>1012.206</c:v>
                </c:pt>
                <c:pt idx="883">
                  <c:v>1013.206</c:v>
                </c:pt>
                <c:pt idx="884">
                  <c:v>1014.206</c:v>
                </c:pt>
                <c:pt idx="885">
                  <c:v>1015.206</c:v>
                </c:pt>
                <c:pt idx="886">
                  <c:v>1016.206</c:v>
                </c:pt>
                <c:pt idx="887">
                  <c:v>1017.206</c:v>
                </c:pt>
                <c:pt idx="888">
                  <c:v>1018.206</c:v>
                </c:pt>
                <c:pt idx="889">
                  <c:v>1019.206</c:v>
                </c:pt>
                <c:pt idx="890">
                  <c:v>1020.206</c:v>
                </c:pt>
                <c:pt idx="891">
                  <c:v>1021.206</c:v>
                </c:pt>
                <c:pt idx="892">
                  <c:v>1022.206</c:v>
                </c:pt>
                <c:pt idx="893">
                  <c:v>1023.206</c:v>
                </c:pt>
                <c:pt idx="894">
                  <c:v>1024.2060000000001</c:v>
                </c:pt>
                <c:pt idx="895">
                  <c:v>1025.2060000000001</c:v>
                </c:pt>
                <c:pt idx="896">
                  <c:v>1026.2060000000001</c:v>
                </c:pt>
                <c:pt idx="897">
                  <c:v>1027.2060000000001</c:v>
                </c:pt>
                <c:pt idx="898">
                  <c:v>1028.2060000000001</c:v>
                </c:pt>
                <c:pt idx="899">
                  <c:v>1029.2060000000001</c:v>
                </c:pt>
                <c:pt idx="900">
                  <c:v>1030.2060000000001</c:v>
                </c:pt>
                <c:pt idx="901">
                  <c:v>1031.2060000000001</c:v>
                </c:pt>
                <c:pt idx="902">
                  <c:v>1032.2060000000001</c:v>
                </c:pt>
                <c:pt idx="903">
                  <c:v>1033.2060000000001</c:v>
                </c:pt>
                <c:pt idx="904">
                  <c:v>1034.2060000000001</c:v>
                </c:pt>
                <c:pt idx="905">
                  <c:v>1035.2060000000001</c:v>
                </c:pt>
                <c:pt idx="906">
                  <c:v>1036.2060000000001</c:v>
                </c:pt>
                <c:pt idx="907">
                  <c:v>1037.2060000000001</c:v>
                </c:pt>
                <c:pt idx="908">
                  <c:v>1038.2060000000001</c:v>
                </c:pt>
                <c:pt idx="909">
                  <c:v>1039.2060000000001</c:v>
                </c:pt>
                <c:pt idx="910">
                  <c:v>1040.2060000000001</c:v>
                </c:pt>
                <c:pt idx="911">
                  <c:v>1041.2060000000001</c:v>
                </c:pt>
                <c:pt idx="912">
                  <c:v>1042.2060000000001</c:v>
                </c:pt>
                <c:pt idx="913">
                  <c:v>1043.2060000000001</c:v>
                </c:pt>
                <c:pt idx="914">
                  <c:v>1044.2060000000001</c:v>
                </c:pt>
                <c:pt idx="915">
                  <c:v>1045.2060000000001</c:v>
                </c:pt>
                <c:pt idx="916">
                  <c:v>1046.2060000000001</c:v>
                </c:pt>
                <c:pt idx="917">
                  <c:v>1047.2060000000001</c:v>
                </c:pt>
                <c:pt idx="918">
                  <c:v>1048.2060000000001</c:v>
                </c:pt>
                <c:pt idx="919">
                  <c:v>1049.2060000000001</c:v>
                </c:pt>
                <c:pt idx="920">
                  <c:v>1050.2060000000001</c:v>
                </c:pt>
                <c:pt idx="921">
                  <c:v>1051.2060000000001</c:v>
                </c:pt>
                <c:pt idx="922">
                  <c:v>1052.2060000000001</c:v>
                </c:pt>
                <c:pt idx="923">
                  <c:v>1053.2060000000001</c:v>
                </c:pt>
                <c:pt idx="924">
                  <c:v>1054.2060000000001</c:v>
                </c:pt>
                <c:pt idx="925">
                  <c:v>1055.2060000000001</c:v>
                </c:pt>
                <c:pt idx="926">
                  <c:v>1056.2060000000001</c:v>
                </c:pt>
                <c:pt idx="927">
                  <c:v>1057.2060000000001</c:v>
                </c:pt>
                <c:pt idx="928">
                  <c:v>1058.2060000000001</c:v>
                </c:pt>
                <c:pt idx="929">
                  <c:v>1059.2060000000001</c:v>
                </c:pt>
                <c:pt idx="930">
                  <c:v>1060.2060000000001</c:v>
                </c:pt>
                <c:pt idx="931">
                  <c:v>1061.2060000000001</c:v>
                </c:pt>
                <c:pt idx="932">
                  <c:v>1062.2060000000001</c:v>
                </c:pt>
                <c:pt idx="933">
                  <c:v>1063.2060000000001</c:v>
                </c:pt>
                <c:pt idx="934">
                  <c:v>1064.2060000000001</c:v>
                </c:pt>
                <c:pt idx="935">
                  <c:v>1065.2060000000001</c:v>
                </c:pt>
                <c:pt idx="936">
                  <c:v>1066.2060000000001</c:v>
                </c:pt>
                <c:pt idx="937">
                  <c:v>1067.2060000000001</c:v>
                </c:pt>
                <c:pt idx="938">
                  <c:v>1068.2060000000001</c:v>
                </c:pt>
                <c:pt idx="939">
                  <c:v>1069.2060000000001</c:v>
                </c:pt>
                <c:pt idx="940">
                  <c:v>1070.2060000000001</c:v>
                </c:pt>
                <c:pt idx="941">
                  <c:v>1071.2060000000001</c:v>
                </c:pt>
                <c:pt idx="942">
                  <c:v>1072.2060000000001</c:v>
                </c:pt>
                <c:pt idx="943">
                  <c:v>1073.2060000000001</c:v>
                </c:pt>
                <c:pt idx="944">
                  <c:v>1074.2060000000001</c:v>
                </c:pt>
                <c:pt idx="945">
                  <c:v>1075.2060000000001</c:v>
                </c:pt>
                <c:pt idx="946">
                  <c:v>1076.2060000000001</c:v>
                </c:pt>
                <c:pt idx="947">
                  <c:v>1077.2060000000001</c:v>
                </c:pt>
                <c:pt idx="948">
                  <c:v>1078.2060000000001</c:v>
                </c:pt>
                <c:pt idx="949">
                  <c:v>1079.2060000000001</c:v>
                </c:pt>
                <c:pt idx="950">
                  <c:v>1080.2060000000001</c:v>
                </c:pt>
                <c:pt idx="951">
                  <c:v>1081.2060000000001</c:v>
                </c:pt>
                <c:pt idx="952">
                  <c:v>1082.2060000000001</c:v>
                </c:pt>
                <c:pt idx="953">
                  <c:v>1083.2060000000001</c:v>
                </c:pt>
                <c:pt idx="954">
                  <c:v>1084.2060000000001</c:v>
                </c:pt>
                <c:pt idx="955">
                  <c:v>1085.2060000000001</c:v>
                </c:pt>
                <c:pt idx="956">
                  <c:v>1086.2060000000001</c:v>
                </c:pt>
                <c:pt idx="957">
                  <c:v>1087.2060000000001</c:v>
                </c:pt>
                <c:pt idx="958">
                  <c:v>1088.2060000000001</c:v>
                </c:pt>
                <c:pt idx="959">
                  <c:v>1089.2060000000001</c:v>
                </c:pt>
                <c:pt idx="960">
                  <c:v>1090.2060000000001</c:v>
                </c:pt>
                <c:pt idx="961">
                  <c:v>1091.2060000000001</c:v>
                </c:pt>
                <c:pt idx="962">
                  <c:v>1092.2060000000001</c:v>
                </c:pt>
                <c:pt idx="963">
                  <c:v>1093.2060000000001</c:v>
                </c:pt>
                <c:pt idx="964">
                  <c:v>1094.2060000000001</c:v>
                </c:pt>
                <c:pt idx="965">
                  <c:v>1095.2060000000001</c:v>
                </c:pt>
                <c:pt idx="966">
                  <c:v>1096.2060000000001</c:v>
                </c:pt>
                <c:pt idx="967">
                  <c:v>1097.2060000000001</c:v>
                </c:pt>
                <c:pt idx="968">
                  <c:v>1098.2060000000001</c:v>
                </c:pt>
                <c:pt idx="969">
                  <c:v>1099.2060000000001</c:v>
                </c:pt>
                <c:pt idx="970">
                  <c:v>1100.2060000000001</c:v>
                </c:pt>
                <c:pt idx="971">
                  <c:v>1101.2060000000001</c:v>
                </c:pt>
                <c:pt idx="972">
                  <c:v>1102.2060000000001</c:v>
                </c:pt>
                <c:pt idx="973">
                  <c:v>1103.2060000000001</c:v>
                </c:pt>
                <c:pt idx="974">
                  <c:v>1104.2060000000001</c:v>
                </c:pt>
                <c:pt idx="975">
                  <c:v>1105.2060000000001</c:v>
                </c:pt>
                <c:pt idx="976">
                  <c:v>1106.2060000000001</c:v>
                </c:pt>
                <c:pt idx="977">
                  <c:v>1107.2060000000001</c:v>
                </c:pt>
                <c:pt idx="978">
                  <c:v>1108.2060000000001</c:v>
                </c:pt>
                <c:pt idx="979">
                  <c:v>1109.2060000000001</c:v>
                </c:pt>
                <c:pt idx="980">
                  <c:v>1110.2060000000001</c:v>
                </c:pt>
                <c:pt idx="981">
                  <c:v>1111.2060000000001</c:v>
                </c:pt>
                <c:pt idx="982">
                  <c:v>1112.2060000000001</c:v>
                </c:pt>
                <c:pt idx="983">
                  <c:v>1113.2060000000001</c:v>
                </c:pt>
                <c:pt idx="984">
                  <c:v>1114.2060000000001</c:v>
                </c:pt>
                <c:pt idx="985">
                  <c:v>1115.2060000000001</c:v>
                </c:pt>
                <c:pt idx="986">
                  <c:v>1116.2060000000001</c:v>
                </c:pt>
                <c:pt idx="987">
                  <c:v>1117.2060000000001</c:v>
                </c:pt>
                <c:pt idx="988">
                  <c:v>1118.2060000000001</c:v>
                </c:pt>
                <c:pt idx="989">
                  <c:v>1119.2060000000001</c:v>
                </c:pt>
                <c:pt idx="990">
                  <c:v>1120.2060000000001</c:v>
                </c:pt>
                <c:pt idx="991">
                  <c:v>1121.2060000000001</c:v>
                </c:pt>
                <c:pt idx="992">
                  <c:v>1122.2060000000001</c:v>
                </c:pt>
                <c:pt idx="993">
                  <c:v>1123.2060000000001</c:v>
                </c:pt>
                <c:pt idx="994">
                  <c:v>1124.2060000000001</c:v>
                </c:pt>
                <c:pt idx="995">
                  <c:v>1125.2060000000001</c:v>
                </c:pt>
                <c:pt idx="996">
                  <c:v>1126.2060000000001</c:v>
                </c:pt>
                <c:pt idx="997">
                  <c:v>1127.2060000000001</c:v>
                </c:pt>
                <c:pt idx="998">
                  <c:v>1128.2060000000001</c:v>
                </c:pt>
                <c:pt idx="999">
                  <c:v>1129.2060000000001</c:v>
                </c:pt>
                <c:pt idx="1000">
                  <c:v>1130.2060000000001</c:v>
                </c:pt>
                <c:pt idx="1001">
                  <c:v>1131.2060000000001</c:v>
                </c:pt>
                <c:pt idx="1002">
                  <c:v>1132.2060000000001</c:v>
                </c:pt>
                <c:pt idx="1003">
                  <c:v>1133.2060000000001</c:v>
                </c:pt>
                <c:pt idx="1004">
                  <c:v>1134.2060000000001</c:v>
                </c:pt>
                <c:pt idx="1005">
                  <c:v>1135.2060000000001</c:v>
                </c:pt>
                <c:pt idx="1006">
                  <c:v>1136.2060000000001</c:v>
                </c:pt>
                <c:pt idx="1007">
                  <c:v>1137.2060000000001</c:v>
                </c:pt>
                <c:pt idx="1008">
                  <c:v>1138.2060000000001</c:v>
                </c:pt>
                <c:pt idx="1009">
                  <c:v>1139.2060000000001</c:v>
                </c:pt>
                <c:pt idx="1010">
                  <c:v>1140.2060000000001</c:v>
                </c:pt>
                <c:pt idx="1011">
                  <c:v>1141.2060000000001</c:v>
                </c:pt>
                <c:pt idx="1012">
                  <c:v>1142.2060000000001</c:v>
                </c:pt>
                <c:pt idx="1013">
                  <c:v>1143.2060000000001</c:v>
                </c:pt>
                <c:pt idx="1014">
                  <c:v>1144.2060000000001</c:v>
                </c:pt>
                <c:pt idx="1015">
                  <c:v>1145.2060000000001</c:v>
                </c:pt>
                <c:pt idx="1016">
                  <c:v>1146.2060000000001</c:v>
                </c:pt>
                <c:pt idx="1017">
                  <c:v>1147.2060000000001</c:v>
                </c:pt>
                <c:pt idx="1018">
                  <c:v>1148.2060000000001</c:v>
                </c:pt>
                <c:pt idx="1019">
                  <c:v>1149.2060000000001</c:v>
                </c:pt>
                <c:pt idx="1020">
                  <c:v>1150.2060000000001</c:v>
                </c:pt>
                <c:pt idx="1021">
                  <c:v>1151.2060000000001</c:v>
                </c:pt>
                <c:pt idx="1022">
                  <c:v>1152.2060000000001</c:v>
                </c:pt>
                <c:pt idx="1023">
                  <c:v>1153.2060000000001</c:v>
                </c:pt>
                <c:pt idx="1024">
                  <c:v>1154.2060000000001</c:v>
                </c:pt>
                <c:pt idx="1025">
                  <c:v>1155.2060000000001</c:v>
                </c:pt>
                <c:pt idx="1026">
                  <c:v>1156.2060000000001</c:v>
                </c:pt>
                <c:pt idx="1027">
                  <c:v>1157.2060000000001</c:v>
                </c:pt>
                <c:pt idx="1028">
                  <c:v>1158.2060000000001</c:v>
                </c:pt>
                <c:pt idx="1029">
                  <c:v>1159.2060000000001</c:v>
                </c:pt>
                <c:pt idx="1030">
                  <c:v>1160.2060000000001</c:v>
                </c:pt>
                <c:pt idx="1031">
                  <c:v>1161.2060000000001</c:v>
                </c:pt>
                <c:pt idx="1032">
                  <c:v>1162.2060000000001</c:v>
                </c:pt>
                <c:pt idx="1033">
                  <c:v>1163.2060000000001</c:v>
                </c:pt>
                <c:pt idx="1034">
                  <c:v>1164.2060000000001</c:v>
                </c:pt>
                <c:pt idx="1035">
                  <c:v>1165.2060000000001</c:v>
                </c:pt>
                <c:pt idx="1036">
                  <c:v>1166.2060000000001</c:v>
                </c:pt>
                <c:pt idx="1037">
                  <c:v>1167.2060000000001</c:v>
                </c:pt>
                <c:pt idx="1038">
                  <c:v>1168.2060000000001</c:v>
                </c:pt>
                <c:pt idx="1039">
                  <c:v>1169.2060000000001</c:v>
                </c:pt>
                <c:pt idx="1040">
                  <c:v>1170.2060000000001</c:v>
                </c:pt>
                <c:pt idx="1041">
                  <c:v>1171.2060000000001</c:v>
                </c:pt>
                <c:pt idx="1042">
                  <c:v>1172.2060000000001</c:v>
                </c:pt>
                <c:pt idx="1043">
                  <c:v>1173.2060000000001</c:v>
                </c:pt>
                <c:pt idx="1044">
                  <c:v>1174.2060000000001</c:v>
                </c:pt>
                <c:pt idx="1045">
                  <c:v>1175.2060000000001</c:v>
                </c:pt>
                <c:pt idx="1046">
                  <c:v>1176.2060000000001</c:v>
                </c:pt>
                <c:pt idx="1047">
                  <c:v>1177.2060000000001</c:v>
                </c:pt>
                <c:pt idx="1048">
                  <c:v>1178.2060000000001</c:v>
                </c:pt>
                <c:pt idx="1049">
                  <c:v>1179.2060000000001</c:v>
                </c:pt>
                <c:pt idx="1050">
                  <c:v>1180.2060000000001</c:v>
                </c:pt>
                <c:pt idx="1051">
                  <c:v>1181.2060000000001</c:v>
                </c:pt>
                <c:pt idx="1052">
                  <c:v>1182.2060000000001</c:v>
                </c:pt>
                <c:pt idx="1053">
                  <c:v>1183.2060000000001</c:v>
                </c:pt>
                <c:pt idx="1054">
                  <c:v>1184.2060000000001</c:v>
                </c:pt>
                <c:pt idx="1055">
                  <c:v>1185.2060000000001</c:v>
                </c:pt>
                <c:pt idx="1056">
                  <c:v>1186.2060000000001</c:v>
                </c:pt>
                <c:pt idx="1057">
                  <c:v>1187.2060000000001</c:v>
                </c:pt>
                <c:pt idx="1058">
                  <c:v>1188.2060000000001</c:v>
                </c:pt>
                <c:pt idx="1059">
                  <c:v>1189.2060000000001</c:v>
                </c:pt>
                <c:pt idx="1060">
                  <c:v>1190.2060000000001</c:v>
                </c:pt>
                <c:pt idx="1061">
                  <c:v>1191.2060000000001</c:v>
                </c:pt>
                <c:pt idx="1062">
                  <c:v>1192.2060000000001</c:v>
                </c:pt>
                <c:pt idx="1063">
                  <c:v>1193.2060000000001</c:v>
                </c:pt>
                <c:pt idx="1064">
                  <c:v>1194.2060000000001</c:v>
                </c:pt>
                <c:pt idx="1065">
                  <c:v>1195.2060000000001</c:v>
                </c:pt>
                <c:pt idx="1066">
                  <c:v>1196.2060000000001</c:v>
                </c:pt>
                <c:pt idx="1067">
                  <c:v>1197.2060000000001</c:v>
                </c:pt>
                <c:pt idx="1068">
                  <c:v>1198.2060000000001</c:v>
                </c:pt>
                <c:pt idx="1069">
                  <c:v>1199.2060000000001</c:v>
                </c:pt>
                <c:pt idx="1070">
                  <c:v>1200.2060000000001</c:v>
                </c:pt>
                <c:pt idx="1071">
                  <c:v>1201.2060000000001</c:v>
                </c:pt>
                <c:pt idx="1072">
                  <c:v>1202.2060000000001</c:v>
                </c:pt>
                <c:pt idx="1073">
                  <c:v>1203.2060000000001</c:v>
                </c:pt>
                <c:pt idx="1074">
                  <c:v>1204.2060000000001</c:v>
                </c:pt>
                <c:pt idx="1075">
                  <c:v>1205.2060000000001</c:v>
                </c:pt>
                <c:pt idx="1076">
                  <c:v>1206.2060000000001</c:v>
                </c:pt>
                <c:pt idx="1077">
                  <c:v>1207.2060000000001</c:v>
                </c:pt>
                <c:pt idx="1078">
                  <c:v>1208.2060000000001</c:v>
                </c:pt>
                <c:pt idx="1079">
                  <c:v>1209.2060000000001</c:v>
                </c:pt>
                <c:pt idx="1080">
                  <c:v>1210.2060000000001</c:v>
                </c:pt>
                <c:pt idx="1081">
                  <c:v>1211.2060000000001</c:v>
                </c:pt>
                <c:pt idx="1082">
                  <c:v>1212.2060000000001</c:v>
                </c:pt>
                <c:pt idx="1083">
                  <c:v>1213.2060000000001</c:v>
                </c:pt>
                <c:pt idx="1084">
                  <c:v>1214.2060000000001</c:v>
                </c:pt>
                <c:pt idx="1085">
                  <c:v>1215.2060000000001</c:v>
                </c:pt>
                <c:pt idx="1086">
                  <c:v>1216.2060000000001</c:v>
                </c:pt>
                <c:pt idx="1087">
                  <c:v>1217.2060000000001</c:v>
                </c:pt>
                <c:pt idx="1088">
                  <c:v>1218.2060000000001</c:v>
                </c:pt>
                <c:pt idx="1089">
                  <c:v>1219.2060000000001</c:v>
                </c:pt>
                <c:pt idx="1090">
                  <c:v>1220.2060000000001</c:v>
                </c:pt>
                <c:pt idx="1091">
                  <c:v>1221.2060000000001</c:v>
                </c:pt>
                <c:pt idx="1092">
                  <c:v>1222.2060000000001</c:v>
                </c:pt>
                <c:pt idx="1093">
                  <c:v>1223.2060000000001</c:v>
                </c:pt>
                <c:pt idx="1094">
                  <c:v>1224.2060000000001</c:v>
                </c:pt>
                <c:pt idx="1095">
                  <c:v>1225.2060000000001</c:v>
                </c:pt>
                <c:pt idx="1096">
                  <c:v>1226.2060000000001</c:v>
                </c:pt>
                <c:pt idx="1097">
                  <c:v>1227.2060000000001</c:v>
                </c:pt>
                <c:pt idx="1098">
                  <c:v>1228.2060000000001</c:v>
                </c:pt>
                <c:pt idx="1099">
                  <c:v>1229.2060000000001</c:v>
                </c:pt>
                <c:pt idx="1100">
                  <c:v>1230.2060000000001</c:v>
                </c:pt>
                <c:pt idx="1101">
                  <c:v>1231.2060000000001</c:v>
                </c:pt>
                <c:pt idx="1102">
                  <c:v>1232.2060000000001</c:v>
                </c:pt>
                <c:pt idx="1103">
                  <c:v>1233.2060000000001</c:v>
                </c:pt>
                <c:pt idx="1104">
                  <c:v>1234.2060000000001</c:v>
                </c:pt>
                <c:pt idx="1105">
                  <c:v>1235.2060000000001</c:v>
                </c:pt>
                <c:pt idx="1106">
                  <c:v>1236.2060000000001</c:v>
                </c:pt>
                <c:pt idx="1107">
                  <c:v>1237.2060000000001</c:v>
                </c:pt>
                <c:pt idx="1108">
                  <c:v>1238.2060000000001</c:v>
                </c:pt>
                <c:pt idx="1109">
                  <c:v>1239.2060000000001</c:v>
                </c:pt>
                <c:pt idx="1110">
                  <c:v>1240.2060000000001</c:v>
                </c:pt>
                <c:pt idx="1111">
                  <c:v>1241.2060000000001</c:v>
                </c:pt>
                <c:pt idx="1112">
                  <c:v>1242.2060000000001</c:v>
                </c:pt>
                <c:pt idx="1113">
                  <c:v>1243.2060000000001</c:v>
                </c:pt>
                <c:pt idx="1114">
                  <c:v>1244.2060000000001</c:v>
                </c:pt>
                <c:pt idx="1115">
                  <c:v>1245.2060000000001</c:v>
                </c:pt>
                <c:pt idx="1116">
                  <c:v>1246.2060000000001</c:v>
                </c:pt>
                <c:pt idx="1117">
                  <c:v>1247.2060000000001</c:v>
                </c:pt>
                <c:pt idx="1118">
                  <c:v>1248.2060000000001</c:v>
                </c:pt>
                <c:pt idx="1119">
                  <c:v>1249.2060000000001</c:v>
                </c:pt>
                <c:pt idx="1120">
                  <c:v>1250.2060000000001</c:v>
                </c:pt>
                <c:pt idx="1121">
                  <c:v>1251.2060000000001</c:v>
                </c:pt>
                <c:pt idx="1122">
                  <c:v>1252.2060000000001</c:v>
                </c:pt>
                <c:pt idx="1123">
                  <c:v>1253.2060000000001</c:v>
                </c:pt>
                <c:pt idx="1124">
                  <c:v>1254.2060000000001</c:v>
                </c:pt>
                <c:pt idx="1125">
                  <c:v>1255.2060000000001</c:v>
                </c:pt>
                <c:pt idx="1126">
                  <c:v>1256.2060000000001</c:v>
                </c:pt>
                <c:pt idx="1127">
                  <c:v>1257.2060000000001</c:v>
                </c:pt>
                <c:pt idx="1128">
                  <c:v>1258.2060000000001</c:v>
                </c:pt>
                <c:pt idx="1129">
                  <c:v>1259.2060000000001</c:v>
                </c:pt>
                <c:pt idx="1130">
                  <c:v>1260.2060000000001</c:v>
                </c:pt>
                <c:pt idx="1131">
                  <c:v>1261.2060000000001</c:v>
                </c:pt>
                <c:pt idx="1132">
                  <c:v>1262.2060000000001</c:v>
                </c:pt>
                <c:pt idx="1133">
                  <c:v>1263.2060000000001</c:v>
                </c:pt>
                <c:pt idx="1134">
                  <c:v>1264.2060000000001</c:v>
                </c:pt>
                <c:pt idx="1135">
                  <c:v>1265.2060000000001</c:v>
                </c:pt>
                <c:pt idx="1136">
                  <c:v>1266.2060000000001</c:v>
                </c:pt>
                <c:pt idx="1137">
                  <c:v>1267.2060000000001</c:v>
                </c:pt>
                <c:pt idx="1138">
                  <c:v>1268.2060000000001</c:v>
                </c:pt>
                <c:pt idx="1139">
                  <c:v>1269.2060000000001</c:v>
                </c:pt>
                <c:pt idx="1140">
                  <c:v>1270.2060000000001</c:v>
                </c:pt>
                <c:pt idx="1141">
                  <c:v>1271.2060000000001</c:v>
                </c:pt>
                <c:pt idx="1142">
                  <c:v>1272.2060000000001</c:v>
                </c:pt>
                <c:pt idx="1143">
                  <c:v>1273.2060000000001</c:v>
                </c:pt>
                <c:pt idx="1144">
                  <c:v>1274.2060000000001</c:v>
                </c:pt>
                <c:pt idx="1145">
                  <c:v>1275.2060000000001</c:v>
                </c:pt>
                <c:pt idx="1146">
                  <c:v>1276.2060000000001</c:v>
                </c:pt>
                <c:pt idx="1147">
                  <c:v>1277.2060000000001</c:v>
                </c:pt>
                <c:pt idx="1148">
                  <c:v>1278.2060000000001</c:v>
                </c:pt>
                <c:pt idx="1149">
                  <c:v>1279.2060000000001</c:v>
                </c:pt>
                <c:pt idx="1150">
                  <c:v>1280.2060000000001</c:v>
                </c:pt>
                <c:pt idx="1151">
                  <c:v>1281.2060000000001</c:v>
                </c:pt>
                <c:pt idx="1152">
                  <c:v>1282.2060000000001</c:v>
                </c:pt>
                <c:pt idx="1153">
                  <c:v>1283.2060000000001</c:v>
                </c:pt>
                <c:pt idx="1154">
                  <c:v>1284.2060000000001</c:v>
                </c:pt>
                <c:pt idx="1155">
                  <c:v>1285.2060000000001</c:v>
                </c:pt>
                <c:pt idx="1156">
                  <c:v>1286.2060000000001</c:v>
                </c:pt>
                <c:pt idx="1157">
                  <c:v>1287.2060000000001</c:v>
                </c:pt>
                <c:pt idx="1158">
                  <c:v>1288.2060000000001</c:v>
                </c:pt>
                <c:pt idx="1159">
                  <c:v>1289.2060000000001</c:v>
                </c:pt>
                <c:pt idx="1160">
                  <c:v>1290.2060000000001</c:v>
                </c:pt>
                <c:pt idx="1161">
                  <c:v>1291.2060000000001</c:v>
                </c:pt>
                <c:pt idx="1162">
                  <c:v>1292.2060000000001</c:v>
                </c:pt>
                <c:pt idx="1163">
                  <c:v>1293.2060000000001</c:v>
                </c:pt>
                <c:pt idx="1164">
                  <c:v>1294.2060000000001</c:v>
                </c:pt>
                <c:pt idx="1165">
                  <c:v>1295.2060000000001</c:v>
                </c:pt>
                <c:pt idx="1166">
                  <c:v>1296.2060000000001</c:v>
                </c:pt>
                <c:pt idx="1167">
                  <c:v>1297.2060000000001</c:v>
                </c:pt>
                <c:pt idx="1168">
                  <c:v>1298.2060000000001</c:v>
                </c:pt>
                <c:pt idx="1169">
                  <c:v>1299.2060000000001</c:v>
                </c:pt>
                <c:pt idx="1170">
                  <c:v>1300.2060000000001</c:v>
                </c:pt>
                <c:pt idx="1171">
                  <c:v>1301.2060000000001</c:v>
                </c:pt>
                <c:pt idx="1172">
                  <c:v>1302.2060000000001</c:v>
                </c:pt>
                <c:pt idx="1173">
                  <c:v>1303.2060000000001</c:v>
                </c:pt>
                <c:pt idx="1174">
                  <c:v>1304.2060000000001</c:v>
                </c:pt>
                <c:pt idx="1175">
                  <c:v>1305.2060000000001</c:v>
                </c:pt>
                <c:pt idx="1176">
                  <c:v>1306.2060000000001</c:v>
                </c:pt>
                <c:pt idx="1177">
                  <c:v>1307.2060000000001</c:v>
                </c:pt>
                <c:pt idx="1178">
                  <c:v>1308.2060000000001</c:v>
                </c:pt>
                <c:pt idx="1179">
                  <c:v>1309.2060000000001</c:v>
                </c:pt>
                <c:pt idx="1180">
                  <c:v>1310.2060000000001</c:v>
                </c:pt>
                <c:pt idx="1181">
                  <c:v>1311.2060000000001</c:v>
                </c:pt>
                <c:pt idx="1182">
                  <c:v>1312.2060000000001</c:v>
                </c:pt>
                <c:pt idx="1183">
                  <c:v>1313.2060000000001</c:v>
                </c:pt>
                <c:pt idx="1184">
                  <c:v>1314.2060000000001</c:v>
                </c:pt>
                <c:pt idx="1185">
                  <c:v>1315.2060000000001</c:v>
                </c:pt>
                <c:pt idx="1186">
                  <c:v>1316.2060000000001</c:v>
                </c:pt>
                <c:pt idx="1187">
                  <c:v>1317.2060000000001</c:v>
                </c:pt>
                <c:pt idx="1188">
                  <c:v>1318.2060000000001</c:v>
                </c:pt>
                <c:pt idx="1189">
                  <c:v>1319.2060000000001</c:v>
                </c:pt>
                <c:pt idx="1190">
                  <c:v>1320.2060000000001</c:v>
                </c:pt>
              </c:numCache>
            </c:numRef>
          </c:xVal>
          <c:yVal>
            <c:numRef>
              <c:f>工作表1!$K$2:$K$1192</c:f>
              <c:numCache>
                <c:formatCode>General</c:formatCode>
                <c:ptCount val="1191"/>
                <c:pt idx="0">
                  <c:v>0</c:v>
                </c:pt>
                <c:pt idx="1">
                  <c:v>4.5289850000000076E-2</c:v>
                </c:pt>
                <c:pt idx="2">
                  <c:v>9.4353900000001545E-3</c:v>
                </c:pt>
                <c:pt idx="3">
                  <c:v>2.7834389999999987E-2</c:v>
                </c:pt>
                <c:pt idx="4">
                  <c:v>5.5668779999999973E-2</c:v>
                </c:pt>
                <c:pt idx="5">
                  <c:v>5.1894620000000113E-2</c:v>
                </c:pt>
                <c:pt idx="6">
                  <c:v>5.9914699999999987E-2</c:v>
                </c:pt>
                <c:pt idx="7">
                  <c:v>7.2180710000000037E-2</c:v>
                </c:pt>
                <c:pt idx="8">
                  <c:v>0.14058725999999999</c:v>
                </c:pt>
                <c:pt idx="9">
                  <c:v>0.1207729500000001</c:v>
                </c:pt>
                <c:pt idx="10">
                  <c:v>0.15521211000000013</c:v>
                </c:pt>
                <c:pt idx="11">
                  <c:v>0.15992980000000001</c:v>
                </c:pt>
                <c:pt idx="12">
                  <c:v>0.18257473000000002</c:v>
                </c:pt>
                <c:pt idx="13">
                  <c:v>0.20663496000000015</c:v>
                </c:pt>
                <c:pt idx="14">
                  <c:v>0.10850694000000005</c:v>
                </c:pt>
                <c:pt idx="15">
                  <c:v>0.16464749000000012</c:v>
                </c:pt>
                <c:pt idx="16">
                  <c:v>0.19672781000000006</c:v>
                </c:pt>
                <c:pt idx="17">
                  <c:v>0.20805026999999998</c:v>
                </c:pt>
                <c:pt idx="18">
                  <c:v>0.25900136000000007</c:v>
                </c:pt>
                <c:pt idx="19">
                  <c:v>0.22597750000000016</c:v>
                </c:pt>
                <c:pt idx="20">
                  <c:v>0.31419837000000017</c:v>
                </c:pt>
                <c:pt idx="21">
                  <c:v>0.29438406000000006</c:v>
                </c:pt>
                <c:pt idx="22">
                  <c:v>0.27692859000000003</c:v>
                </c:pt>
                <c:pt idx="23">
                  <c:v>0.31325482999999998</c:v>
                </c:pt>
                <c:pt idx="24">
                  <c:v>0.35618583999999998</c:v>
                </c:pt>
                <c:pt idx="25">
                  <c:v>0.35618583999999998</c:v>
                </c:pt>
                <c:pt idx="26">
                  <c:v>0.33259737</c:v>
                </c:pt>
                <c:pt idx="27">
                  <c:v>0.36986715000000014</c:v>
                </c:pt>
                <c:pt idx="28">
                  <c:v>0.42459239000000015</c:v>
                </c:pt>
                <c:pt idx="29">
                  <c:v>0.4703540100000001</c:v>
                </c:pt>
                <c:pt idx="30">
                  <c:v>0.51328502000000009</c:v>
                </c:pt>
                <c:pt idx="31">
                  <c:v>0.4703540100000001</c:v>
                </c:pt>
                <c:pt idx="32">
                  <c:v>0.50526494</c:v>
                </c:pt>
                <c:pt idx="33">
                  <c:v>0.49913194000000005</c:v>
                </c:pt>
                <c:pt idx="34">
                  <c:v>0.52177687000000006</c:v>
                </c:pt>
                <c:pt idx="35">
                  <c:v>0.56470788000000005</c:v>
                </c:pt>
                <c:pt idx="36">
                  <c:v>0.57886096000000009</c:v>
                </c:pt>
                <c:pt idx="37">
                  <c:v>0.59490112000000006</c:v>
                </c:pt>
                <c:pt idx="38">
                  <c:v>0.6411345100000001</c:v>
                </c:pt>
                <c:pt idx="39">
                  <c:v>0.74775438000000016</c:v>
                </c:pt>
                <c:pt idx="40">
                  <c:v>0.70859751999999987</c:v>
                </c:pt>
                <c:pt idx="41">
                  <c:v>0.66425120999999998</c:v>
                </c:pt>
                <c:pt idx="42">
                  <c:v>0.70104921000000009</c:v>
                </c:pt>
                <c:pt idx="43">
                  <c:v>0.74303668000000012</c:v>
                </c:pt>
                <c:pt idx="44">
                  <c:v>0.74539552999999992</c:v>
                </c:pt>
                <c:pt idx="45">
                  <c:v>0.76756869000000028</c:v>
                </c:pt>
                <c:pt idx="46">
                  <c:v>0.80672554000000019</c:v>
                </c:pt>
                <c:pt idx="47">
                  <c:v>0.80436669999999988</c:v>
                </c:pt>
                <c:pt idx="48">
                  <c:v>0.83880586000000013</c:v>
                </c:pt>
                <c:pt idx="49">
                  <c:v>0.85060009000000014</c:v>
                </c:pt>
                <c:pt idx="50">
                  <c:v>0.85012832000000027</c:v>
                </c:pt>
                <c:pt idx="51">
                  <c:v>0.89258756000000017</c:v>
                </c:pt>
                <c:pt idx="52">
                  <c:v>0.86664024999999989</c:v>
                </c:pt>
                <c:pt idx="53">
                  <c:v>0.90249472000000019</c:v>
                </c:pt>
                <c:pt idx="54">
                  <c:v>0.91240187000000028</c:v>
                </c:pt>
                <c:pt idx="55">
                  <c:v>0.93363149000000001</c:v>
                </c:pt>
                <c:pt idx="56">
                  <c:v>0.96901419</c:v>
                </c:pt>
                <c:pt idx="57">
                  <c:v>0.96335296000000015</c:v>
                </c:pt>
                <c:pt idx="58">
                  <c:v>1.0072275000000002</c:v>
                </c:pt>
                <c:pt idx="59">
                  <c:v>1.0525173600000002</c:v>
                </c:pt>
                <c:pt idx="60">
                  <c:v>1.0897871400000001</c:v>
                </c:pt>
                <c:pt idx="61">
                  <c:v>1.0638398199999999</c:v>
                </c:pt>
                <c:pt idx="62">
                  <c:v>1.1039402199999999</c:v>
                </c:pt>
                <c:pt idx="63">
                  <c:v>1.0690292900000002</c:v>
                </c:pt>
                <c:pt idx="64">
                  <c:v>1.1048837500000002</c:v>
                </c:pt>
                <c:pt idx="65">
                  <c:v>1.13554876</c:v>
                </c:pt>
                <c:pt idx="66">
                  <c:v>1.14073822</c:v>
                </c:pt>
                <c:pt idx="67">
                  <c:v>1.0879000600000002</c:v>
                </c:pt>
                <c:pt idx="68">
                  <c:v>1.1978223100000001</c:v>
                </c:pt>
                <c:pt idx="69">
                  <c:v>1.1770644600000002</c:v>
                </c:pt>
                <c:pt idx="70">
                  <c:v>1.17423385</c:v>
                </c:pt>
                <c:pt idx="71">
                  <c:v>1.2322614699999999</c:v>
                </c:pt>
                <c:pt idx="72">
                  <c:v>1.2228260900000001</c:v>
                </c:pt>
                <c:pt idx="73">
                  <c:v>1.2369791699999999</c:v>
                </c:pt>
                <c:pt idx="74">
                  <c:v>1.2596240900000002</c:v>
                </c:pt>
                <c:pt idx="75">
                  <c:v>1.2865149400000002</c:v>
                </c:pt>
                <c:pt idx="76">
                  <c:v>1.30066802</c:v>
                </c:pt>
                <c:pt idx="77">
                  <c:v>1.3138775700000001</c:v>
                </c:pt>
                <c:pt idx="78">
                  <c:v>1.3346354199999999</c:v>
                </c:pt>
                <c:pt idx="79">
                  <c:v>1.35303442</c:v>
                </c:pt>
                <c:pt idx="80">
                  <c:v>1.35963919</c:v>
                </c:pt>
                <c:pt idx="81">
                  <c:v>1.40681612</c:v>
                </c:pt>
                <c:pt idx="82">
                  <c:v>1.41861036</c:v>
                </c:pt>
                <c:pt idx="83">
                  <c:v>1.45729544</c:v>
                </c:pt>
                <c:pt idx="84">
                  <c:v>1.4271022</c:v>
                </c:pt>
                <c:pt idx="85">
                  <c:v>1.4261586600000002</c:v>
                </c:pt>
                <c:pt idx="86">
                  <c:v>1.5030570599999999</c:v>
                </c:pt>
                <c:pt idx="87">
                  <c:v>1.5101335999999999</c:v>
                </c:pt>
                <c:pt idx="88">
                  <c:v>1.5176819100000001</c:v>
                </c:pt>
                <c:pt idx="89">
                  <c:v>1.5620282299999999</c:v>
                </c:pt>
                <c:pt idx="90">
                  <c:v>1.5610846900000002</c:v>
                </c:pt>
                <c:pt idx="91">
                  <c:v>1.5761813100000002</c:v>
                </c:pt>
                <c:pt idx="92">
                  <c:v>1.6908212500000002</c:v>
                </c:pt>
                <c:pt idx="93">
                  <c:v>1.6549667900000002</c:v>
                </c:pt>
                <c:pt idx="94">
                  <c:v>1.69129302</c:v>
                </c:pt>
                <c:pt idx="95">
                  <c:v>1.6790270200000001</c:v>
                </c:pt>
                <c:pt idx="96">
                  <c:v>1.7167685699999999</c:v>
                </c:pt>
                <c:pt idx="97">
                  <c:v>1.6941236400000002</c:v>
                </c:pt>
                <c:pt idx="98">
                  <c:v>1.7762115000000003</c:v>
                </c:pt>
                <c:pt idx="99">
                  <c:v>1.7356393399999999</c:v>
                </c:pt>
                <c:pt idx="100">
                  <c:v>1.7743244299999998</c:v>
                </c:pt>
                <c:pt idx="101">
                  <c:v>1.8365979799999999</c:v>
                </c:pt>
                <c:pt idx="102">
                  <c:v>1.8649041399999999</c:v>
                </c:pt>
                <c:pt idx="103">
                  <c:v>1.8738677500000003</c:v>
                </c:pt>
                <c:pt idx="104">
                  <c:v>1.8318802800000002</c:v>
                </c:pt>
                <c:pt idx="105">
                  <c:v>1.8724524400000002</c:v>
                </c:pt>
                <c:pt idx="106">
                  <c:v>1.9578426899999999</c:v>
                </c:pt>
                <c:pt idx="107">
                  <c:v>1.9092504500000003</c:v>
                </c:pt>
                <c:pt idx="108">
                  <c:v>1.9234035300000001</c:v>
                </c:pt>
                <c:pt idx="109">
                  <c:v>1.9545403100000003</c:v>
                </c:pt>
                <c:pt idx="110">
                  <c:v>2.0337975500000001</c:v>
                </c:pt>
                <c:pt idx="111">
                  <c:v>1.9866206200000003</c:v>
                </c:pt>
                <c:pt idx="112">
                  <c:v>1.9686933900000001</c:v>
                </c:pt>
                <c:pt idx="113">
                  <c:v>2.0715390999999999</c:v>
                </c:pt>
                <c:pt idx="114">
                  <c:v>2.10456295</c:v>
                </c:pt>
                <c:pt idx="115">
                  <c:v>2.0691802500000005</c:v>
                </c:pt>
                <c:pt idx="116">
                  <c:v>2.1007888000000001</c:v>
                </c:pt>
                <c:pt idx="117">
                  <c:v>2.1574011200000003</c:v>
                </c:pt>
                <c:pt idx="118">
                  <c:v>2.1715542000000001</c:v>
                </c:pt>
                <c:pt idx="119">
                  <c:v>2.1724977299999999</c:v>
                </c:pt>
                <c:pt idx="120">
                  <c:v>2.2248641300000003</c:v>
                </c:pt>
                <c:pt idx="121">
                  <c:v>2.2130698999999998</c:v>
                </c:pt>
                <c:pt idx="122">
                  <c:v>2.2371301299999997</c:v>
                </c:pt>
                <c:pt idx="123">
                  <c:v>2.2140134300000005</c:v>
                </c:pt>
                <c:pt idx="124">
                  <c:v>2.3206332999999999</c:v>
                </c:pt>
                <c:pt idx="125">
                  <c:v>2.3300686900000001</c:v>
                </c:pt>
                <c:pt idx="126">
                  <c:v>2.3428064600000003</c:v>
                </c:pt>
                <c:pt idx="127">
                  <c:v>2.3602619300000001</c:v>
                </c:pt>
                <c:pt idx="128">
                  <c:v>2.3366734600000001</c:v>
                </c:pt>
                <c:pt idx="129">
                  <c:v>2.3899833900000003</c:v>
                </c:pt>
                <c:pt idx="130">
                  <c:v>2.3880963199999998</c:v>
                </c:pt>
                <c:pt idx="131">
                  <c:v>2.3998905500000003</c:v>
                </c:pt>
                <c:pt idx="132">
                  <c:v>2.4848090300000001</c:v>
                </c:pt>
                <c:pt idx="133">
                  <c:v>2.4895267199999997</c:v>
                </c:pt>
                <c:pt idx="134">
                  <c:v>2.5329294999999998</c:v>
                </c:pt>
                <c:pt idx="135">
                  <c:v>2.5470825799999997</c:v>
                </c:pt>
                <c:pt idx="136">
                  <c:v>2.5867111999999999</c:v>
                </c:pt>
                <c:pt idx="137">
                  <c:v>2.5192481899999999</c:v>
                </c:pt>
                <c:pt idx="138">
                  <c:v>2.6102996699999998</c:v>
                </c:pt>
                <c:pt idx="139">
                  <c:v>2.5876547399999996</c:v>
                </c:pt>
                <c:pt idx="140">
                  <c:v>2.6801215300000001</c:v>
                </c:pt>
                <c:pt idx="141">
                  <c:v>2.69757699</c:v>
                </c:pt>
                <c:pt idx="142">
                  <c:v>2.6702143700000001</c:v>
                </c:pt>
                <c:pt idx="143">
                  <c:v>2.74097977</c:v>
                </c:pt>
                <c:pt idx="144">
                  <c:v>2.7169195300000002</c:v>
                </c:pt>
                <c:pt idx="145">
                  <c:v>2.7640964700000001</c:v>
                </c:pt>
                <c:pt idx="146">
                  <c:v>2.7697576999999995</c:v>
                </c:pt>
                <c:pt idx="147">
                  <c:v>2.7957050099999998</c:v>
                </c:pt>
                <c:pt idx="148">
                  <c:v>2.8141040099999994</c:v>
                </c:pt>
                <c:pt idx="149">
                  <c:v>2.8575067899999995</c:v>
                </c:pt>
                <c:pt idx="150">
                  <c:v>2.7966485499999996</c:v>
                </c:pt>
                <c:pt idx="151">
                  <c:v>2.8839258699999997</c:v>
                </c:pt>
                <c:pt idx="152">
                  <c:v>2.8631680199999998</c:v>
                </c:pt>
                <c:pt idx="153">
                  <c:v>2.8499584799999997</c:v>
                </c:pt>
                <c:pt idx="154">
                  <c:v>2.8947765699999994</c:v>
                </c:pt>
                <c:pt idx="155">
                  <c:v>2.93629227</c:v>
                </c:pt>
                <c:pt idx="156">
                  <c:v>2.9650701999999995</c:v>
                </c:pt>
                <c:pt idx="157">
                  <c:v>2.9278004199999996</c:v>
                </c:pt>
                <c:pt idx="158">
                  <c:v>3.0287590599999996</c:v>
                </c:pt>
                <c:pt idx="159">
                  <c:v>3.0221542899999996</c:v>
                </c:pt>
                <c:pt idx="160">
                  <c:v>3.0665005999999995</c:v>
                </c:pt>
                <c:pt idx="161">
                  <c:v>3.0905608400000002</c:v>
                </c:pt>
                <c:pt idx="162">
                  <c:v>3.12169761</c:v>
                </c:pt>
                <c:pt idx="163">
                  <c:v>3.1344353900000002</c:v>
                </c:pt>
                <c:pt idx="164">
                  <c:v>3.1584956200000001</c:v>
                </c:pt>
                <c:pt idx="165">
                  <c:v>3.1141493000000002</c:v>
                </c:pt>
                <c:pt idx="166">
                  <c:v>3.1495319999999998</c:v>
                </c:pt>
                <c:pt idx="167">
                  <c:v>3.1976524699999995</c:v>
                </c:pt>
                <c:pt idx="168">
                  <c:v>3.2033137099999998</c:v>
                </c:pt>
                <c:pt idx="169">
                  <c:v>3.2471882499999998</c:v>
                </c:pt>
                <c:pt idx="170">
                  <c:v>3.3113488799999997</c:v>
                </c:pt>
                <c:pt idx="171">
                  <c:v>3.2358657900000001</c:v>
                </c:pt>
                <c:pt idx="172">
                  <c:v>3.3226713500000002</c:v>
                </c:pt>
                <c:pt idx="173">
                  <c:v>3.33069142</c:v>
                </c:pt>
                <c:pt idx="174">
                  <c:v>3.3316349599999997</c:v>
                </c:pt>
                <c:pt idx="175">
                  <c:v>3.3962673599999995</c:v>
                </c:pt>
                <c:pt idx="176">
                  <c:v>3.4075898200000001</c:v>
                </c:pt>
                <c:pt idx="177">
                  <c:v>3.4255170599999998</c:v>
                </c:pt>
                <c:pt idx="178">
                  <c:v>3.42457352</c:v>
                </c:pt>
                <c:pt idx="179">
                  <c:v>3.4873188399999995</c:v>
                </c:pt>
                <c:pt idx="180">
                  <c:v>3.3844731299999999</c:v>
                </c:pt>
                <c:pt idx="181">
                  <c:v>3.4410854500000001</c:v>
                </c:pt>
                <c:pt idx="182">
                  <c:v>3.6071482499999998</c:v>
                </c:pt>
                <c:pt idx="183">
                  <c:v>3.5778985499999996</c:v>
                </c:pt>
                <c:pt idx="184">
                  <c:v>3.6297931800000001</c:v>
                </c:pt>
                <c:pt idx="185">
                  <c:v>3.6571558</c:v>
                </c:pt>
                <c:pt idx="186">
                  <c:v>3.6477204099999998</c:v>
                </c:pt>
                <c:pt idx="187">
                  <c:v>3.6746112599999998</c:v>
                </c:pt>
                <c:pt idx="188">
                  <c:v>3.6892361099999995</c:v>
                </c:pt>
                <c:pt idx="189">
                  <c:v>3.68404665</c:v>
                </c:pt>
                <c:pt idx="190">
                  <c:v>3.7255623499999997</c:v>
                </c:pt>
                <c:pt idx="191">
                  <c:v>3.7817029</c:v>
                </c:pt>
                <c:pt idx="192">
                  <c:v>3.7972712899999994</c:v>
                </c:pt>
                <c:pt idx="193">
                  <c:v>3.8586013000000001</c:v>
                </c:pt>
                <c:pt idx="194">
                  <c:v>3.8274645199999995</c:v>
                </c:pt>
                <c:pt idx="195">
                  <c:v>3.8048195900000001</c:v>
                </c:pt>
                <c:pt idx="196">
                  <c:v>3.9222901600000002</c:v>
                </c:pt>
                <c:pt idx="197">
                  <c:v>3.9175724599999997</c:v>
                </c:pt>
                <c:pt idx="198">
                  <c:v>3.9161571500000001</c:v>
                </c:pt>
                <c:pt idx="199">
                  <c:v>3.9510680799999998</c:v>
                </c:pt>
                <c:pt idx="200">
                  <c:v>3.9406891599999998</c:v>
                </c:pt>
                <c:pt idx="201">
                  <c:v>3.96333409</c:v>
                </c:pt>
                <c:pt idx="202">
                  <c:v>3.94682216</c:v>
                </c:pt>
                <c:pt idx="203">
                  <c:v>4.02749472</c:v>
                </c:pt>
                <c:pt idx="204">
                  <c:v>3.9694670900000002</c:v>
                </c:pt>
                <c:pt idx="205">
                  <c:v>4.0765587199999995</c:v>
                </c:pt>
                <c:pt idx="206">
                  <c:v>3.9991885599999994</c:v>
                </c:pt>
                <c:pt idx="207">
                  <c:v>4.1482676600000001</c:v>
                </c:pt>
                <c:pt idx="208">
                  <c:v>4.1430781999999997</c:v>
                </c:pt>
                <c:pt idx="209">
                  <c:v>4.2246942899999995</c:v>
                </c:pt>
                <c:pt idx="210">
                  <c:v>4.2133718299999998</c:v>
                </c:pt>
                <c:pt idx="211">
                  <c:v>4.2119565200000002</c:v>
                </c:pt>
                <c:pt idx="212">
                  <c:v>4.2581899099999996</c:v>
                </c:pt>
                <c:pt idx="213">
                  <c:v>4.2657382200000002</c:v>
                </c:pt>
                <c:pt idx="214">
                  <c:v>4.3346165399999999</c:v>
                </c:pt>
                <c:pt idx="215">
                  <c:v>4.2473392199999997</c:v>
                </c:pt>
                <c:pt idx="216">
                  <c:v>4.3728298599999995</c:v>
                </c:pt>
                <c:pt idx="217">
                  <c:v>4.2916855399999996</c:v>
                </c:pt>
                <c:pt idx="218">
                  <c:v>4.3615073999999998</c:v>
                </c:pt>
                <c:pt idx="219">
                  <c:v>4.3388624699999996</c:v>
                </c:pt>
                <c:pt idx="220">
                  <c:v>4.4020795599999998</c:v>
                </c:pt>
                <c:pt idx="221">
                  <c:v>4.5181348100000003</c:v>
                </c:pt>
                <c:pt idx="222">
                  <c:v>4.4402928699999995</c:v>
                </c:pt>
                <c:pt idx="223">
                  <c:v>4.4832238799999997</c:v>
                </c:pt>
                <c:pt idx="224">
                  <c:v>4.5686141300000003</c:v>
                </c:pt>
                <c:pt idx="225">
                  <c:v>4.5846542899999996</c:v>
                </c:pt>
                <c:pt idx="226">
                  <c:v>4.5035099599999997</c:v>
                </c:pt>
                <c:pt idx="227">
                  <c:v>4.6738186900000001</c:v>
                </c:pt>
                <c:pt idx="228">
                  <c:v>4.6021097499999994</c:v>
                </c:pt>
                <c:pt idx="229">
                  <c:v>4.6653268399999996</c:v>
                </c:pt>
                <c:pt idx="230">
                  <c:v>4.6195652200000001</c:v>
                </c:pt>
                <c:pt idx="231">
                  <c:v>4.7488300099999998</c:v>
                </c:pt>
                <c:pt idx="232">
                  <c:v>4.7092013899999996</c:v>
                </c:pt>
                <c:pt idx="233">
                  <c:v>4.7261850799999996</c:v>
                </c:pt>
                <c:pt idx="234">
                  <c:v>4.7743055500000002</c:v>
                </c:pt>
                <c:pt idx="235">
                  <c:v>4.7809103200000003</c:v>
                </c:pt>
                <c:pt idx="236">
                  <c:v>4.7681725500000001</c:v>
                </c:pt>
                <c:pt idx="237">
                  <c:v>4.7931763299999997</c:v>
                </c:pt>
                <c:pt idx="238">
                  <c:v>4.9394248200000002</c:v>
                </c:pt>
                <c:pt idx="239">
                  <c:v>4.8285590300000001</c:v>
                </c:pt>
                <c:pt idx="240">
                  <c:v>4.7950634000000001</c:v>
                </c:pt>
                <c:pt idx="241">
                  <c:v>4.83563557</c:v>
                </c:pt>
                <c:pt idx="242">
                  <c:v>4.8743206499999996</c:v>
                </c:pt>
                <c:pt idx="243">
                  <c:v>4.9347071199999997</c:v>
                </c:pt>
                <c:pt idx="244">
                  <c:v>4.87951011</c:v>
                </c:pt>
                <c:pt idx="245">
                  <c:v>4.8964938099999999</c:v>
                </c:pt>
                <c:pt idx="246">
                  <c:v>4.9059292000000001</c:v>
                </c:pt>
                <c:pt idx="247">
                  <c:v>4.9814122899999997</c:v>
                </c:pt>
                <c:pt idx="248">
                  <c:v>4.98707352</c:v>
                </c:pt>
                <c:pt idx="249">
                  <c:v>5.0134926000000002</c:v>
                </c:pt>
                <c:pt idx="250">
                  <c:v>5.0134926000000002</c:v>
                </c:pt>
                <c:pt idx="251">
                  <c:v>5.0540647600000002</c:v>
                </c:pt>
                <c:pt idx="252">
                  <c:v>5.0144361399999999</c:v>
                </c:pt>
                <c:pt idx="253">
                  <c:v>5.0149079099999998</c:v>
                </c:pt>
                <c:pt idx="254">
                  <c:v>5.0818991499999999</c:v>
                </c:pt>
                <c:pt idx="255">
                  <c:v>5.03094807</c:v>
                </c:pt>
                <c:pt idx="256">
                  <c:v>5.1503057099999996</c:v>
                </c:pt>
                <c:pt idx="257">
                  <c:v>5.2055027200000001</c:v>
                </c:pt>
                <c:pt idx="258">
                  <c:v>5.2394701100000001</c:v>
                </c:pt>
                <c:pt idx="259">
                  <c:v>5.2290911800000002</c:v>
                </c:pt>
                <c:pt idx="260">
                  <c:v>5.1904060999999997</c:v>
                </c:pt>
                <c:pt idx="261">
                  <c:v>5.2399418799999999</c:v>
                </c:pt>
                <c:pt idx="262">
                  <c:v>5.3493923599999995</c:v>
                </c:pt>
                <c:pt idx="263">
                  <c:v>5.4682782300000001</c:v>
                </c:pt>
                <c:pt idx="264">
                  <c:v>5.3281627399999998</c:v>
                </c:pt>
                <c:pt idx="265">
                  <c:v>5.3965692899999995</c:v>
                </c:pt>
                <c:pt idx="266">
                  <c:v>5.4244036800000002</c:v>
                </c:pt>
                <c:pt idx="267">
                  <c:v>5.2984412699999996</c:v>
                </c:pt>
                <c:pt idx="268">
                  <c:v>5.4272342999999994</c:v>
                </c:pt>
                <c:pt idx="269">
                  <c:v>5.4734676899999997</c:v>
                </c:pt>
                <c:pt idx="270">
                  <c:v>5.5074350799999996</c:v>
                </c:pt>
                <c:pt idx="271">
                  <c:v>5.4187424499999999</c:v>
                </c:pt>
                <c:pt idx="272">
                  <c:v>5.5121527800000001</c:v>
                </c:pt>
                <c:pt idx="273">
                  <c:v>5.4885643100000001</c:v>
                </c:pt>
                <c:pt idx="274">
                  <c:v>5.5621603200000003</c:v>
                </c:pt>
                <c:pt idx="275">
                  <c:v>5.5513096299999996</c:v>
                </c:pt>
                <c:pt idx="276">
                  <c:v>5.5956559500000003</c:v>
                </c:pt>
                <c:pt idx="277">
                  <c:v>5.63386926</c:v>
                </c:pt>
                <c:pt idx="278">
                  <c:v>5.6333974900000001</c:v>
                </c:pt>
                <c:pt idx="279">
                  <c:v>5.6678366499999999</c:v>
                </c:pt>
                <c:pt idx="280">
                  <c:v>5.7282231299999999</c:v>
                </c:pt>
                <c:pt idx="281">
                  <c:v>5.7541704400000002</c:v>
                </c:pt>
                <c:pt idx="282">
                  <c:v>5.6532118000000002</c:v>
                </c:pt>
                <c:pt idx="283">
                  <c:v>5.7881378300000002</c:v>
                </c:pt>
                <c:pt idx="284">
                  <c:v>5.6895380399999995</c:v>
                </c:pt>
                <c:pt idx="285">
                  <c:v>5.7508680500000002</c:v>
                </c:pt>
                <c:pt idx="286">
                  <c:v>5.8362582999999999</c:v>
                </c:pt>
                <c:pt idx="287">
                  <c:v>5.8655080000000002</c:v>
                </c:pt>
                <c:pt idx="288">
                  <c:v>5.90324955</c:v>
                </c:pt>
                <c:pt idx="289">
                  <c:v>5.8169157599999997</c:v>
                </c:pt>
                <c:pt idx="290">
                  <c:v>5.8386171500000001</c:v>
                </c:pt>
                <c:pt idx="291">
                  <c:v>5.9046648499999996</c:v>
                </c:pt>
                <c:pt idx="292">
                  <c:v>5.9702407900000001</c:v>
                </c:pt>
                <c:pt idx="293">
                  <c:v>5.8806046199999997</c:v>
                </c:pt>
                <c:pt idx="294">
                  <c:v>5.9155155499999994</c:v>
                </c:pt>
                <c:pt idx="295">
                  <c:v>5.9532570900000001</c:v>
                </c:pt>
                <c:pt idx="296">
                  <c:v>5.9414628599999997</c:v>
                </c:pt>
                <c:pt idx="297">
                  <c:v>5.9759020199999995</c:v>
                </c:pt>
                <c:pt idx="298">
                  <c:v>6.0127000299999995</c:v>
                </c:pt>
                <c:pt idx="299">
                  <c:v>6.0575181100000002</c:v>
                </c:pt>
                <c:pt idx="300">
                  <c:v>6.0707276600000002</c:v>
                </c:pt>
                <c:pt idx="301">
                  <c:v>6.0825218899999998</c:v>
                </c:pt>
                <c:pt idx="302">
                  <c:v>6.1075256599999994</c:v>
                </c:pt>
                <c:pt idx="303">
                  <c:v>6.0919572799999999</c:v>
                </c:pt>
                <c:pt idx="304">
                  <c:v>6.0542157300000001</c:v>
                </c:pt>
                <c:pt idx="305">
                  <c:v>6.1410212899999994</c:v>
                </c:pt>
                <c:pt idx="306">
                  <c:v>6.1584767500000002</c:v>
                </c:pt>
                <c:pt idx="307">
                  <c:v>6.2320727599999994</c:v>
                </c:pt>
                <c:pt idx="308">
                  <c:v>6.3316160899999998</c:v>
                </c:pt>
                <c:pt idx="309">
                  <c:v>6.3264266300000003</c:v>
                </c:pt>
                <c:pt idx="310">
                  <c:v>6.3287854799999996</c:v>
                </c:pt>
                <c:pt idx="311">
                  <c:v>6.3066123200000002</c:v>
                </c:pt>
                <c:pt idx="312">
                  <c:v>6.3816236399999999</c:v>
                </c:pt>
                <c:pt idx="313">
                  <c:v>6.4052121099999999</c:v>
                </c:pt>
                <c:pt idx="314">
                  <c:v>6.4165345699999996</c:v>
                </c:pt>
                <c:pt idx="315">
                  <c:v>6.4476713500000002</c:v>
                </c:pt>
                <c:pt idx="316">
                  <c:v>6.4995659699999999</c:v>
                </c:pt>
                <c:pt idx="317">
                  <c:v>6.5231544399999999</c:v>
                </c:pt>
                <c:pt idx="318">
                  <c:v>6.4118168799999999</c:v>
                </c:pt>
                <c:pt idx="319">
                  <c:v>6.6146776899999997</c:v>
                </c:pt>
                <c:pt idx="320">
                  <c:v>6.5877868299999998</c:v>
                </c:pt>
                <c:pt idx="321">
                  <c:v>6.5807102899999999</c:v>
                </c:pt>
                <c:pt idx="322">
                  <c:v>6.6250566099999997</c:v>
                </c:pt>
                <c:pt idx="323">
                  <c:v>6.6627981599999995</c:v>
                </c:pt>
                <c:pt idx="324">
                  <c:v>6.66091108</c:v>
                </c:pt>
                <c:pt idx="325">
                  <c:v>6.7293176299999997</c:v>
                </c:pt>
                <c:pt idx="326">
                  <c:v>6.7345070900000001</c:v>
                </c:pt>
                <c:pt idx="327">
                  <c:v>6.7930064900000007</c:v>
                </c:pt>
                <c:pt idx="328">
                  <c:v>6.8104619600000005</c:v>
                </c:pt>
                <c:pt idx="329">
                  <c:v>6.7109186299999992</c:v>
                </c:pt>
                <c:pt idx="330">
                  <c:v>6.8717919699999994</c:v>
                </c:pt>
                <c:pt idx="331">
                  <c:v>6.9010416700000006</c:v>
                </c:pt>
                <c:pt idx="332">
                  <c:v>6.8854732800000003</c:v>
                </c:pt>
                <c:pt idx="333">
                  <c:v>6.7746074900000002</c:v>
                </c:pt>
                <c:pt idx="334">
                  <c:v>6.9604846</c:v>
                </c:pt>
                <c:pt idx="335">
                  <c:v>6.9685046799999997</c:v>
                </c:pt>
                <c:pt idx="336">
                  <c:v>7.0100203799999994</c:v>
                </c:pt>
                <c:pt idx="337">
                  <c:v>6.8963239700000001</c:v>
                </c:pt>
                <c:pt idx="338">
                  <c:v>6.9887907599999997</c:v>
                </c:pt>
                <c:pt idx="339">
                  <c:v>6.9661458299999994</c:v>
                </c:pt>
                <c:pt idx="340">
                  <c:v>7.0095486100000004</c:v>
                </c:pt>
                <c:pt idx="341">
                  <c:v>7.0303064599999994</c:v>
                </c:pt>
                <c:pt idx="342">
                  <c:v>7.02134284</c:v>
                </c:pt>
                <c:pt idx="343">
                  <c:v>7.0303064599999994</c:v>
                </c:pt>
                <c:pt idx="344">
                  <c:v>7.1152249400000001</c:v>
                </c:pt>
                <c:pt idx="345">
                  <c:v>7.0859752400000007</c:v>
                </c:pt>
                <c:pt idx="346">
                  <c:v>7.2326954999999993</c:v>
                </c:pt>
                <c:pt idx="347">
                  <c:v>7.1336239400000006</c:v>
                </c:pt>
                <c:pt idx="348">
                  <c:v>7.1751396400000003</c:v>
                </c:pt>
                <c:pt idx="349">
                  <c:v>7.1789137999999992</c:v>
                </c:pt>
                <c:pt idx="350">
                  <c:v>7.2610016600000007</c:v>
                </c:pt>
                <c:pt idx="351">
                  <c:v>7.2270342699999999</c:v>
                </c:pt>
                <c:pt idx="352">
                  <c:v>7.2062764199999991</c:v>
                </c:pt>
                <c:pt idx="353">
                  <c:v>7.3015738200000007</c:v>
                </c:pt>
                <c:pt idx="354">
                  <c:v>7.27373943</c:v>
                </c:pt>
                <c:pt idx="355">
                  <c:v>7.3553555200000007</c:v>
                </c:pt>
                <c:pt idx="356">
                  <c:v>7.5412326399999996</c:v>
                </c:pt>
                <c:pt idx="357">
                  <c:v>7.3629038299999996</c:v>
                </c:pt>
                <c:pt idx="358">
                  <c:v>7.4983016299999994</c:v>
                </c:pt>
                <c:pt idx="359">
                  <c:v>7.4067783799999996</c:v>
                </c:pt>
                <c:pt idx="360">
                  <c:v>7.4058348399999998</c:v>
                </c:pt>
                <c:pt idx="361">
                  <c:v>7.3935688399999995</c:v>
                </c:pt>
                <c:pt idx="362">
                  <c:v>7.668138589999999</c:v>
                </c:pt>
                <c:pt idx="363">
                  <c:v>7.6186028099999996</c:v>
                </c:pt>
                <c:pt idx="364">
                  <c:v>7.5794459499999993</c:v>
                </c:pt>
                <c:pt idx="365">
                  <c:v>7.6747433599999999</c:v>
                </c:pt>
                <c:pt idx="366">
                  <c:v>7.5879377999999997</c:v>
                </c:pt>
                <c:pt idx="367">
                  <c:v>7.7200332099999995</c:v>
                </c:pt>
                <c:pt idx="368">
                  <c:v>7.6704974300000002</c:v>
                </c:pt>
                <c:pt idx="369">
                  <c:v>7.6266228899999993</c:v>
                </c:pt>
                <c:pt idx="370">
                  <c:v>7.6591749699999996</c:v>
                </c:pt>
                <c:pt idx="371">
                  <c:v>7.8233506900000007</c:v>
                </c:pt>
                <c:pt idx="372">
                  <c:v>7.8455238500000002</c:v>
                </c:pt>
                <c:pt idx="373">
                  <c:v>7.7738149099999996</c:v>
                </c:pt>
                <c:pt idx="374">
                  <c:v>7.9077974000000006</c:v>
                </c:pt>
                <c:pt idx="375">
                  <c:v>7.7327709800000006</c:v>
                </c:pt>
                <c:pt idx="376">
                  <c:v>7.8771323999999998</c:v>
                </c:pt>
                <c:pt idx="377">
                  <c:v>7.8417497000000003</c:v>
                </c:pt>
                <c:pt idx="378">
                  <c:v>7.8507133100000006</c:v>
                </c:pt>
                <c:pt idx="379">
                  <c:v>7.9667685700000002</c:v>
                </c:pt>
                <c:pt idx="380">
                  <c:v>7.9247810999999997</c:v>
                </c:pt>
                <c:pt idx="381">
                  <c:v>7.9521437199999996</c:v>
                </c:pt>
                <c:pt idx="382">
                  <c:v>8.0068689600000003</c:v>
                </c:pt>
                <c:pt idx="383">
                  <c:v>7.9879981899999999</c:v>
                </c:pt>
                <c:pt idx="384">
                  <c:v>8.0913156700000002</c:v>
                </c:pt>
                <c:pt idx="385">
                  <c:v>8.0757472799999999</c:v>
                </c:pt>
                <c:pt idx="386">
                  <c:v>8.1082993600000002</c:v>
                </c:pt>
                <c:pt idx="387">
                  <c:v>8.1465126800000007</c:v>
                </c:pt>
                <c:pt idx="388">
                  <c:v>8.3064424800000012</c:v>
                </c:pt>
                <c:pt idx="389">
                  <c:v>8.2059556100000002</c:v>
                </c:pt>
                <c:pt idx="390">
                  <c:v>8.3088013300000014</c:v>
                </c:pt>
                <c:pt idx="391">
                  <c:v>8.2616243900000015</c:v>
                </c:pt>
                <c:pt idx="392">
                  <c:v>8.3290874100000014</c:v>
                </c:pt>
                <c:pt idx="393">
                  <c:v>8.3767361100000013</c:v>
                </c:pt>
                <c:pt idx="394">
                  <c:v>8.4371225800000005</c:v>
                </c:pt>
                <c:pt idx="395">
                  <c:v>8.4012681100000002</c:v>
                </c:pt>
                <c:pt idx="396">
                  <c:v>8.4814689000000012</c:v>
                </c:pt>
                <c:pt idx="397">
                  <c:v>8.4541062800000013</c:v>
                </c:pt>
                <c:pt idx="398">
                  <c:v>8.5758227600000012</c:v>
                </c:pt>
                <c:pt idx="399">
                  <c:v>8.5465730700000009</c:v>
                </c:pt>
                <c:pt idx="400">
                  <c:v>8.4904325200000006</c:v>
                </c:pt>
                <c:pt idx="401">
                  <c:v>8.5107186000000006</c:v>
                </c:pt>
                <c:pt idx="402">
                  <c:v>8.65460824</c:v>
                </c:pt>
                <c:pt idx="403">
                  <c:v>8.6196973100000012</c:v>
                </c:pt>
                <c:pt idx="404">
                  <c:v>8.6682895500000008</c:v>
                </c:pt>
                <c:pt idx="405">
                  <c:v>8.7277324900000011</c:v>
                </c:pt>
                <c:pt idx="406">
                  <c:v>8.6980110200000009</c:v>
                </c:pt>
                <c:pt idx="407">
                  <c:v>8.7678328800000003</c:v>
                </c:pt>
                <c:pt idx="408">
                  <c:v>8.7640587200000013</c:v>
                </c:pt>
                <c:pt idx="409">
                  <c:v>8.8277475800000005</c:v>
                </c:pt>
                <c:pt idx="410">
                  <c:v>8.8692632800000002</c:v>
                </c:pt>
                <c:pt idx="411">
                  <c:v>8.8145380400000004</c:v>
                </c:pt>
                <c:pt idx="412">
                  <c:v>8.8513360500000005</c:v>
                </c:pt>
                <c:pt idx="413">
                  <c:v>8.8919082100000004</c:v>
                </c:pt>
                <c:pt idx="414">
                  <c:v>8.9574841500000009</c:v>
                </c:pt>
                <c:pt idx="415">
                  <c:v>8.9480487600000007</c:v>
                </c:pt>
                <c:pt idx="416">
                  <c:v>9.02117301</c:v>
                </c:pt>
                <c:pt idx="417">
                  <c:v>9.0957125600000008</c:v>
                </c:pt>
                <c:pt idx="418">
                  <c:v>9.0381567</c:v>
                </c:pt>
                <c:pt idx="419">
                  <c:v>9.0707087900000012</c:v>
                </c:pt>
                <c:pt idx="420">
                  <c:v>9.0008869300000001</c:v>
                </c:pt>
                <c:pt idx="421">
                  <c:v>9.0999584800000015</c:v>
                </c:pt>
                <c:pt idx="422">
                  <c:v>9.1910099600000006</c:v>
                </c:pt>
                <c:pt idx="423">
                  <c:v>9.2174290400000007</c:v>
                </c:pt>
                <c:pt idx="424">
                  <c:v>9.1971429600000008</c:v>
                </c:pt>
                <c:pt idx="425">
                  <c:v>9.1504378000000006</c:v>
                </c:pt>
                <c:pt idx="426">
                  <c:v>9.2721542900000014</c:v>
                </c:pt>
                <c:pt idx="427">
                  <c:v>9.3023475200000014</c:v>
                </c:pt>
                <c:pt idx="428">
                  <c:v>9.3122546800000006</c:v>
                </c:pt>
                <c:pt idx="429">
                  <c:v>9.2518682100000014</c:v>
                </c:pt>
                <c:pt idx="430">
                  <c:v>9.3806612300000012</c:v>
                </c:pt>
                <c:pt idx="431">
                  <c:v>9.4174592400000012</c:v>
                </c:pt>
                <c:pt idx="432">
                  <c:v>9.4377453200000012</c:v>
                </c:pt>
                <c:pt idx="433">
                  <c:v>9.3358431400000015</c:v>
                </c:pt>
                <c:pt idx="434">
                  <c:v>9.2910250600000008</c:v>
                </c:pt>
                <c:pt idx="435">
                  <c:v>9.4632208599999998</c:v>
                </c:pt>
                <c:pt idx="436">
                  <c:v>9.5306838800000016</c:v>
                </c:pt>
                <c:pt idx="437">
                  <c:v>9.4056650000000008</c:v>
                </c:pt>
                <c:pt idx="438">
                  <c:v>9.4976600200000014</c:v>
                </c:pt>
                <c:pt idx="439">
                  <c:v>9.553328800000001</c:v>
                </c:pt>
                <c:pt idx="440">
                  <c:v>9.4844504800000013</c:v>
                </c:pt>
                <c:pt idx="441">
                  <c:v>9.5080389500000013</c:v>
                </c:pt>
                <c:pt idx="442">
                  <c:v>9.7406212200000013</c:v>
                </c:pt>
                <c:pt idx="443">
                  <c:v>9.5755019600000004</c:v>
                </c:pt>
                <c:pt idx="444">
                  <c:v>9.7396776900000006</c:v>
                </c:pt>
                <c:pt idx="445">
                  <c:v>9.6061669700000003</c:v>
                </c:pt>
                <c:pt idx="446">
                  <c:v>9.8099713200000007</c:v>
                </c:pt>
                <c:pt idx="447">
                  <c:v>9.6802347500000003</c:v>
                </c:pt>
                <c:pt idx="448">
                  <c:v>9.7594920000000016</c:v>
                </c:pt>
                <c:pt idx="449">
                  <c:v>9.8651683300000013</c:v>
                </c:pt>
                <c:pt idx="450">
                  <c:v>9.8368621699999998</c:v>
                </c:pt>
                <c:pt idx="451">
                  <c:v>9.9873565800000002</c:v>
                </c:pt>
                <c:pt idx="452">
                  <c:v>9.7755321500000001</c:v>
                </c:pt>
                <c:pt idx="453">
                  <c:v>9.8170478600000006</c:v>
                </c:pt>
                <c:pt idx="454">
                  <c:v>9.906684030000001</c:v>
                </c:pt>
                <c:pt idx="455">
                  <c:v>10.07180329</c:v>
                </c:pt>
                <c:pt idx="456">
                  <c:v>9.9420667300000005</c:v>
                </c:pt>
                <c:pt idx="457">
                  <c:v>9.9524456500000014</c:v>
                </c:pt>
                <c:pt idx="458">
                  <c:v>9.9533891900000011</c:v>
                </c:pt>
                <c:pt idx="459">
                  <c:v>10.01188859</c:v>
                </c:pt>
                <c:pt idx="460">
                  <c:v>10.09727883</c:v>
                </c:pt>
                <c:pt idx="461">
                  <c:v>10.005755580000001</c:v>
                </c:pt>
                <c:pt idx="462">
                  <c:v>10.01802159</c:v>
                </c:pt>
                <c:pt idx="463">
                  <c:v>10.01990866</c:v>
                </c:pt>
                <c:pt idx="464">
                  <c:v>9.9793365000000005</c:v>
                </c:pt>
                <c:pt idx="465">
                  <c:v>10.04444067</c:v>
                </c:pt>
                <c:pt idx="466">
                  <c:v>10.12275438</c:v>
                </c:pt>
                <c:pt idx="467">
                  <c:v>10.18172554</c:v>
                </c:pt>
                <c:pt idx="468">
                  <c:v>10.130774460000001</c:v>
                </c:pt>
                <c:pt idx="469">
                  <c:v>10.052460750000002</c:v>
                </c:pt>
                <c:pt idx="470">
                  <c:v>10.014247430000001</c:v>
                </c:pt>
                <c:pt idx="471">
                  <c:v>10.24966032</c:v>
                </c:pt>
                <c:pt idx="472">
                  <c:v>10.07557744</c:v>
                </c:pt>
                <c:pt idx="473">
                  <c:v>10.273720560000001</c:v>
                </c:pt>
                <c:pt idx="474">
                  <c:v>10.254378020000001</c:v>
                </c:pt>
                <c:pt idx="475">
                  <c:v>10.326558720000001</c:v>
                </c:pt>
                <c:pt idx="476">
                  <c:v>10.319482180000001</c:v>
                </c:pt>
                <c:pt idx="477">
                  <c:v>10.110488370000001</c:v>
                </c:pt>
                <c:pt idx="478">
                  <c:v>10.312405640000001</c:v>
                </c:pt>
                <c:pt idx="479">
                  <c:v>10.221825930000001</c:v>
                </c:pt>
                <c:pt idx="480">
                  <c:v>10.371376810000001</c:v>
                </c:pt>
                <c:pt idx="481">
                  <c:v>10.409590130000002</c:v>
                </c:pt>
                <c:pt idx="482">
                  <c:v>10.258623940000001</c:v>
                </c:pt>
                <c:pt idx="483">
                  <c:v>10.307216180000001</c:v>
                </c:pt>
                <c:pt idx="484">
                  <c:v>10.481299060000001</c:v>
                </c:pt>
                <c:pt idx="485">
                  <c:v>10.280797100000001</c:v>
                </c:pt>
                <c:pt idx="486">
                  <c:v>10.36099789</c:v>
                </c:pt>
                <c:pt idx="487">
                  <c:v>10.501585140000001</c:v>
                </c:pt>
                <c:pt idx="488">
                  <c:v>10.3992112</c:v>
                </c:pt>
                <c:pt idx="489">
                  <c:v>10.525173610000001</c:v>
                </c:pt>
                <c:pt idx="490">
                  <c:v>10.58980601</c:v>
                </c:pt>
                <c:pt idx="491">
                  <c:v>10.503943990000002</c:v>
                </c:pt>
                <c:pt idx="492">
                  <c:v>10.48790383</c:v>
                </c:pt>
                <c:pt idx="493">
                  <c:v>10.501113370000001</c:v>
                </c:pt>
                <c:pt idx="494">
                  <c:v>10.6544384</c:v>
                </c:pt>
                <c:pt idx="495">
                  <c:v>10.65160779</c:v>
                </c:pt>
                <c:pt idx="496">
                  <c:v>10.536024300000001</c:v>
                </c:pt>
                <c:pt idx="497">
                  <c:v>10.682272790000001</c:v>
                </c:pt>
                <c:pt idx="498">
                  <c:v>10.611507400000001</c:v>
                </c:pt>
                <c:pt idx="499">
                  <c:v>10.64453125</c:v>
                </c:pt>
                <c:pt idx="500">
                  <c:v>10.727562650000001</c:v>
                </c:pt>
                <c:pt idx="501">
                  <c:v>10.85541214</c:v>
                </c:pt>
                <c:pt idx="502">
                  <c:v>10.84267436</c:v>
                </c:pt>
                <c:pt idx="503">
                  <c:v>10.779457280000001</c:v>
                </c:pt>
                <c:pt idx="504">
                  <c:v>10.78606205</c:v>
                </c:pt>
                <c:pt idx="505">
                  <c:v>10.956370770000001</c:v>
                </c:pt>
                <c:pt idx="506">
                  <c:v>10.81861413</c:v>
                </c:pt>
                <c:pt idx="507">
                  <c:v>10.86956522</c:v>
                </c:pt>
                <c:pt idx="508">
                  <c:v>10.82804952</c:v>
                </c:pt>
                <c:pt idx="509">
                  <c:v>10.797384510000001</c:v>
                </c:pt>
                <c:pt idx="510">
                  <c:v>10.836069590000001</c:v>
                </c:pt>
                <c:pt idx="511">
                  <c:v>10.86154514</c:v>
                </c:pt>
                <c:pt idx="512">
                  <c:v>10.875226450000001</c:v>
                </c:pt>
                <c:pt idx="513">
                  <c:v>10.7421875</c:v>
                </c:pt>
                <c:pt idx="514">
                  <c:v>11.114413500000001</c:v>
                </c:pt>
                <c:pt idx="515">
                  <c:v>10.99977355</c:v>
                </c:pt>
                <c:pt idx="516">
                  <c:v>10.96156023</c:v>
                </c:pt>
                <c:pt idx="517">
                  <c:v>11.04836579</c:v>
                </c:pt>
                <c:pt idx="518">
                  <c:v>11.03043856</c:v>
                </c:pt>
                <c:pt idx="519">
                  <c:v>11.069595410000002</c:v>
                </c:pt>
                <c:pt idx="520">
                  <c:v>11.05685764</c:v>
                </c:pt>
                <c:pt idx="521">
                  <c:v>11.067236560000001</c:v>
                </c:pt>
                <c:pt idx="522">
                  <c:v>11.104034570000001</c:v>
                </c:pt>
                <c:pt idx="523">
                  <c:v>11.087522640000001</c:v>
                </c:pt>
                <c:pt idx="524">
                  <c:v>11.140832580000001</c:v>
                </c:pt>
                <c:pt idx="525">
                  <c:v>11.127623040000001</c:v>
                </c:pt>
                <c:pt idx="526">
                  <c:v>11.197444900000001</c:v>
                </c:pt>
                <c:pt idx="527">
                  <c:v>11.218202750000001</c:v>
                </c:pt>
                <c:pt idx="528">
                  <c:v>11.209710900000001</c:v>
                </c:pt>
                <c:pt idx="529">
                  <c:v>11.269625600000001</c:v>
                </c:pt>
                <c:pt idx="530">
                  <c:v>11.29368584</c:v>
                </c:pt>
                <c:pt idx="531">
                  <c:v>11.239432370000001</c:v>
                </c:pt>
                <c:pt idx="532">
                  <c:v>11.336145080000001</c:v>
                </c:pt>
                <c:pt idx="533">
                  <c:v>11.412099940000001</c:v>
                </c:pt>
                <c:pt idx="534">
                  <c:v>11.26302083</c:v>
                </c:pt>
                <c:pt idx="535">
                  <c:v>11.47154287</c:v>
                </c:pt>
                <c:pt idx="536">
                  <c:v>11.41540232</c:v>
                </c:pt>
                <c:pt idx="537">
                  <c:v>11.49277249</c:v>
                </c:pt>
                <c:pt idx="538">
                  <c:v>11.471071100000001</c:v>
                </c:pt>
                <c:pt idx="539">
                  <c:v>11.53664704</c:v>
                </c:pt>
                <c:pt idx="540">
                  <c:v>11.530042270000001</c:v>
                </c:pt>
                <c:pt idx="541">
                  <c:v>11.563537890000001</c:v>
                </c:pt>
                <c:pt idx="542">
                  <c:v>11.579106280000001</c:v>
                </c:pt>
                <c:pt idx="543">
                  <c:v>11.539477660000001</c:v>
                </c:pt>
                <c:pt idx="544">
                  <c:v>11.632416210000001</c:v>
                </c:pt>
                <c:pt idx="545">
                  <c:v>11.61307367</c:v>
                </c:pt>
                <c:pt idx="546">
                  <c:v>11.660250600000001</c:v>
                </c:pt>
                <c:pt idx="547">
                  <c:v>11.62722675</c:v>
                </c:pt>
                <c:pt idx="548">
                  <c:v>11.649399910000001</c:v>
                </c:pt>
                <c:pt idx="549">
                  <c:v>11.658835290000001</c:v>
                </c:pt>
                <c:pt idx="550">
                  <c:v>11.62628321</c:v>
                </c:pt>
                <c:pt idx="551">
                  <c:v>11.78668478</c:v>
                </c:pt>
                <c:pt idx="552">
                  <c:v>11.846599490000001</c:v>
                </c:pt>
                <c:pt idx="553">
                  <c:v>11.85509133</c:v>
                </c:pt>
                <c:pt idx="554">
                  <c:v>11.80932971</c:v>
                </c:pt>
                <c:pt idx="555">
                  <c:v>11.720165310000001</c:v>
                </c:pt>
                <c:pt idx="556">
                  <c:v>11.857450180000001</c:v>
                </c:pt>
                <c:pt idx="557">
                  <c:v>11.97727959</c:v>
                </c:pt>
                <c:pt idx="558">
                  <c:v>11.962654740000001</c:v>
                </c:pt>
                <c:pt idx="559">
                  <c:v>11.939066270000001</c:v>
                </c:pt>
                <c:pt idx="560">
                  <c:v>12.056065070000001</c:v>
                </c:pt>
                <c:pt idx="561">
                  <c:v>12.043327290000001</c:v>
                </c:pt>
                <c:pt idx="562">
                  <c:v>11.9801102</c:v>
                </c:pt>
                <c:pt idx="563">
                  <c:v>12.06078276</c:v>
                </c:pt>
                <c:pt idx="564">
                  <c:v>12.081540610000001</c:v>
                </c:pt>
                <c:pt idx="565">
                  <c:v>12.16221316</c:v>
                </c:pt>
                <c:pt idx="566">
                  <c:v>12.07870999</c:v>
                </c:pt>
                <c:pt idx="567">
                  <c:v>12.15938255</c:v>
                </c:pt>
                <c:pt idx="568">
                  <c:v>12.057008600000001</c:v>
                </c:pt>
                <c:pt idx="569">
                  <c:v>12.24665987</c:v>
                </c:pt>
                <c:pt idx="570">
                  <c:v>12.260341180000001</c:v>
                </c:pt>
                <c:pt idx="571">
                  <c:v>12.32874773</c:v>
                </c:pt>
                <c:pt idx="572">
                  <c:v>12.233922100000001</c:v>
                </c:pt>
                <c:pt idx="573">
                  <c:v>12.262700030000001</c:v>
                </c:pt>
                <c:pt idx="574">
                  <c:v>12.413194440000002</c:v>
                </c:pt>
                <c:pt idx="575">
                  <c:v>12.380642360000001</c:v>
                </c:pt>
                <c:pt idx="576">
                  <c:v>12.275437800000001</c:v>
                </c:pt>
                <c:pt idx="577">
                  <c:v>14.943293329999999</c:v>
                </c:pt>
                <c:pt idx="578">
                  <c:v>14.839975840000001</c:v>
                </c:pt>
                <c:pt idx="579">
                  <c:v>14.973958330000002</c:v>
                </c:pt>
                <c:pt idx="580">
                  <c:v>14.9513134</c:v>
                </c:pt>
                <c:pt idx="581">
                  <c:v>14.940462710000002</c:v>
                </c:pt>
                <c:pt idx="582">
                  <c:v>15.039534270000001</c:v>
                </c:pt>
                <c:pt idx="583">
                  <c:v>14.960277019999999</c:v>
                </c:pt>
                <c:pt idx="584">
                  <c:v>14.97726072</c:v>
                </c:pt>
                <c:pt idx="585">
                  <c:v>15.037647190000001</c:v>
                </c:pt>
                <c:pt idx="586">
                  <c:v>15.009812800000002</c:v>
                </c:pt>
                <c:pt idx="587">
                  <c:v>15.045667269999999</c:v>
                </c:pt>
                <c:pt idx="588">
                  <c:v>15.000849179999999</c:v>
                </c:pt>
                <c:pt idx="589">
                  <c:v>15.037175420000001</c:v>
                </c:pt>
                <c:pt idx="590">
                  <c:v>15.16313783</c:v>
                </c:pt>
                <c:pt idx="591">
                  <c:v>15.072086349999999</c:v>
                </c:pt>
                <c:pt idx="592">
                  <c:v>15.135775210000002</c:v>
                </c:pt>
                <c:pt idx="593">
                  <c:v>15.180593300000002</c:v>
                </c:pt>
                <c:pt idx="594">
                  <c:v>15.247584540000002</c:v>
                </c:pt>
                <c:pt idx="595">
                  <c:v>15.205125300000002</c:v>
                </c:pt>
                <c:pt idx="596">
                  <c:v>15.242395080000001</c:v>
                </c:pt>
                <c:pt idx="597">
                  <c:v>15.328728860000002</c:v>
                </c:pt>
                <c:pt idx="598">
                  <c:v>15.408929650000001</c:v>
                </c:pt>
                <c:pt idx="599">
                  <c:v>15.292874390000001</c:v>
                </c:pt>
                <c:pt idx="600">
                  <c:v>15.371659870000002</c:v>
                </c:pt>
                <c:pt idx="601">
                  <c:v>15.342881940000002</c:v>
                </c:pt>
                <c:pt idx="602">
                  <c:v>15.455163040000002</c:v>
                </c:pt>
                <c:pt idx="603">
                  <c:v>15.43912289</c:v>
                </c:pt>
                <c:pt idx="604">
                  <c:v>15.37496226</c:v>
                </c:pt>
                <c:pt idx="605">
                  <c:v>15.374018720000002</c:v>
                </c:pt>
                <c:pt idx="606">
                  <c:v>15.421667420000002</c:v>
                </c:pt>
                <c:pt idx="607">
                  <c:v>15.49856582</c:v>
                </c:pt>
                <c:pt idx="608">
                  <c:v>15.57499245</c:v>
                </c:pt>
                <c:pt idx="609">
                  <c:v>15.485828050000002</c:v>
                </c:pt>
                <c:pt idx="610">
                  <c:v>15.54432744</c:v>
                </c:pt>
                <c:pt idx="611">
                  <c:v>15.531589670000002</c:v>
                </c:pt>
                <c:pt idx="612">
                  <c:v>15.615092839999999</c:v>
                </c:pt>
                <c:pt idx="613">
                  <c:v>15.65330616</c:v>
                </c:pt>
                <c:pt idx="614">
                  <c:v>15.69387832</c:v>
                </c:pt>
                <c:pt idx="615">
                  <c:v>15.74435764</c:v>
                </c:pt>
                <c:pt idx="616">
                  <c:v>15.574520679999999</c:v>
                </c:pt>
                <c:pt idx="617">
                  <c:v>15.747188250000001</c:v>
                </c:pt>
                <c:pt idx="618">
                  <c:v>15.805215880000002</c:v>
                </c:pt>
                <c:pt idx="619">
                  <c:v>15.857582279999999</c:v>
                </c:pt>
                <c:pt idx="620">
                  <c:v>15.849562200000001</c:v>
                </c:pt>
                <c:pt idx="621">
                  <c:v>15.919384060000002</c:v>
                </c:pt>
                <c:pt idx="622">
                  <c:v>15.824558420000002</c:v>
                </c:pt>
                <c:pt idx="623">
                  <c:v>15.773135570000001</c:v>
                </c:pt>
                <c:pt idx="624">
                  <c:v>15.915138129999999</c:v>
                </c:pt>
                <c:pt idx="625">
                  <c:v>15.859941120000002</c:v>
                </c:pt>
                <c:pt idx="626">
                  <c:v>15.849562200000001</c:v>
                </c:pt>
                <c:pt idx="627">
                  <c:v>15.95382322</c:v>
                </c:pt>
                <c:pt idx="628">
                  <c:v>15.86607412</c:v>
                </c:pt>
                <c:pt idx="629">
                  <c:v>15.868432970000001</c:v>
                </c:pt>
                <c:pt idx="630">
                  <c:v>15.89673913</c:v>
                </c:pt>
                <c:pt idx="631">
                  <c:v>15.982601150000001</c:v>
                </c:pt>
                <c:pt idx="632">
                  <c:v>16.01326615</c:v>
                </c:pt>
                <c:pt idx="633">
                  <c:v>16.034024000000002</c:v>
                </c:pt>
                <c:pt idx="634">
                  <c:v>15.966560990000001</c:v>
                </c:pt>
                <c:pt idx="635">
                  <c:v>16.043459390000002</c:v>
                </c:pt>
                <c:pt idx="636">
                  <c:v>16.0632737</c:v>
                </c:pt>
                <c:pt idx="637">
                  <c:v>16.0632737</c:v>
                </c:pt>
                <c:pt idx="638">
                  <c:v>16.164232340000002</c:v>
                </c:pt>
                <c:pt idx="639">
                  <c:v>16.149607490000001</c:v>
                </c:pt>
                <c:pt idx="640">
                  <c:v>16.09676932</c:v>
                </c:pt>
                <c:pt idx="641">
                  <c:v>16.23499773</c:v>
                </c:pt>
                <c:pt idx="642">
                  <c:v>16.18263134</c:v>
                </c:pt>
                <c:pt idx="643">
                  <c:v>16.228864730000002</c:v>
                </c:pt>
                <c:pt idx="644">
                  <c:v>16.207635110000002</c:v>
                </c:pt>
                <c:pt idx="645">
                  <c:v>16.082144469999999</c:v>
                </c:pt>
                <c:pt idx="646">
                  <c:v>16.291138280000002</c:v>
                </c:pt>
                <c:pt idx="647">
                  <c:v>16.34680706</c:v>
                </c:pt>
                <c:pt idx="648">
                  <c:v>16.312839670000002</c:v>
                </c:pt>
                <c:pt idx="649">
                  <c:v>16.390209840000001</c:v>
                </c:pt>
                <c:pt idx="650">
                  <c:v>16.39917346</c:v>
                </c:pt>
                <c:pt idx="651">
                  <c:v>16.500603860000002</c:v>
                </c:pt>
                <c:pt idx="652">
                  <c:v>16.422290159999999</c:v>
                </c:pt>
                <c:pt idx="653">
                  <c:v>16.442576240000001</c:v>
                </c:pt>
                <c:pt idx="654">
                  <c:v>16.547309030000001</c:v>
                </c:pt>
                <c:pt idx="655">
                  <c:v>16.47041063</c:v>
                </c:pt>
                <c:pt idx="656">
                  <c:v>16.519002870000001</c:v>
                </c:pt>
                <c:pt idx="657">
                  <c:v>16.455314010000002</c:v>
                </c:pt>
                <c:pt idx="658">
                  <c:v>16.61099789</c:v>
                </c:pt>
                <c:pt idx="659">
                  <c:v>16.6138285</c:v>
                </c:pt>
                <c:pt idx="660">
                  <c:v>16.61146965</c:v>
                </c:pt>
                <c:pt idx="661">
                  <c:v>16.436914999999999</c:v>
                </c:pt>
                <c:pt idx="662">
                  <c:v>16.732242599999999</c:v>
                </c:pt>
                <c:pt idx="663">
                  <c:v>16.64685235</c:v>
                </c:pt>
                <c:pt idx="664">
                  <c:v>16.719976599999999</c:v>
                </c:pt>
                <c:pt idx="665">
                  <c:v>16.598731879999999</c:v>
                </c:pt>
                <c:pt idx="666">
                  <c:v>16.824709390000002</c:v>
                </c:pt>
                <c:pt idx="667">
                  <c:v>16.800177380000001</c:v>
                </c:pt>
                <c:pt idx="668">
                  <c:v>16.797346770000001</c:v>
                </c:pt>
                <c:pt idx="669">
                  <c:v>16.895474790000002</c:v>
                </c:pt>
                <c:pt idx="670">
                  <c:v>16.891700629999999</c:v>
                </c:pt>
                <c:pt idx="671">
                  <c:v>16.852072010000001</c:v>
                </c:pt>
                <c:pt idx="672">
                  <c:v>16.855846160000002</c:v>
                </c:pt>
                <c:pt idx="673">
                  <c:v>16.671856130000002</c:v>
                </c:pt>
                <c:pt idx="674">
                  <c:v>16.95869188</c:v>
                </c:pt>
                <c:pt idx="675">
                  <c:v>16.683650360000001</c:v>
                </c:pt>
                <c:pt idx="676">
                  <c:v>16.821407000000001</c:v>
                </c:pt>
                <c:pt idx="677">
                  <c:v>16.78036307</c:v>
                </c:pt>
                <c:pt idx="678">
                  <c:v>16.82565293</c:v>
                </c:pt>
                <c:pt idx="679">
                  <c:v>17.0874849</c:v>
                </c:pt>
                <c:pt idx="680">
                  <c:v>16.844051929999999</c:v>
                </c:pt>
                <c:pt idx="681">
                  <c:v>16.950671800000002</c:v>
                </c:pt>
                <c:pt idx="682">
                  <c:v>16.984639189999999</c:v>
                </c:pt>
                <c:pt idx="683">
                  <c:v>17.175234</c:v>
                </c:pt>
                <c:pt idx="684">
                  <c:v>17.122395830000002</c:v>
                </c:pt>
                <c:pt idx="685">
                  <c:v>17.24222524</c:v>
                </c:pt>
                <c:pt idx="686">
                  <c:v>17.243168780000001</c:v>
                </c:pt>
                <c:pt idx="687">
                  <c:v>17.253547700000002</c:v>
                </c:pt>
                <c:pt idx="688">
                  <c:v>16.9398211</c:v>
                </c:pt>
                <c:pt idx="689">
                  <c:v>17.145512530000001</c:v>
                </c:pt>
                <c:pt idx="690">
                  <c:v>17.199766</c:v>
                </c:pt>
                <c:pt idx="691">
                  <c:v>17.089371979999999</c:v>
                </c:pt>
                <c:pt idx="692">
                  <c:v>17.127113529999999</c:v>
                </c:pt>
                <c:pt idx="693">
                  <c:v>17.303555250000002</c:v>
                </c:pt>
                <c:pt idx="694">
                  <c:v>17.1398513</c:v>
                </c:pt>
                <c:pt idx="695">
                  <c:v>17.187028229999999</c:v>
                </c:pt>
                <c:pt idx="696">
                  <c:v>17.376207730000001</c:v>
                </c:pt>
                <c:pt idx="697">
                  <c:v>17.427158820000002</c:v>
                </c:pt>
                <c:pt idx="698">
                  <c:v>17.229487470000002</c:v>
                </c:pt>
                <c:pt idx="699">
                  <c:v>17.278551480000001</c:v>
                </c:pt>
                <c:pt idx="700">
                  <c:v>17.55642361</c:v>
                </c:pt>
                <c:pt idx="701">
                  <c:v>17.31865187</c:v>
                </c:pt>
                <c:pt idx="702">
                  <c:v>17.619168930000001</c:v>
                </c:pt>
                <c:pt idx="703">
                  <c:v>17.382340729999999</c:v>
                </c:pt>
                <c:pt idx="704">
                  <c:v>17.43517889</c:v>
                </c:pt>
                <c:pt idx="705">
                  <c:v>17.426215280000001</c:v>
                </c:pt>
                <c:pt idx="706">
                  <c:v>17.657382250000001</c:v>
                </c:pt>
                <c:pt idx="707">
                  <c:v>17.43753774</c:v>
                </c:pt>
                <c:pt idx="708">
                  <c:v>17.486129980000001</c:v>
                </c:pt>
                <c:pt idx="709">
                  <c:v>17.749377259999999</c:v>
                </c:pt>
                <c:pt idx="710">
                  <c:v>17.560197760000001</c:v>
                </c:pt>
                <c:pt idx="711">
                  <c:v>17.627189010000002</c:v>
                </c:pt>
                <c:pt idx="712">
                  <c:v>17.786175270000001</c:v>
                </c:pt>
                <c:pt idx="713">
                  <c:v>17.509718450000001</c:v>
                </c:pt>
                <c:pt idx="714">
                  <c:v>17.46631567</c:v>
                </c:pt>
                <c:pt idx="715">
                  <c:v>17.619168930000001</c:v>
                </c:pt>
                <c:pt idx="716">
                  <c:v>17.667761170000002</c:v>
                </c:pt>
                <c:pt idx="717">
                  <c:v>17.650777470000001</c:v>
                </c:pt>
                <c:pt idx="718">
                  <c:v>17.93289553</c:v>
                </c:pt>
                <c:pt idx="719">
                  <c:v>17.66870471</c:v>
                </c:pt>
                <c:pt idx="720">
                  <c:v>17.747961960000001</c:v>
                </c:pt>
                <c:pt idx="721">
                  <c:v>17.786647040000002</c:v>
                </c:pt>
                <c:pt idx="722">
                  <c:v>17.705974489999999</c:v>
                </c:pt>
                <c:pt idx="723">
                  <c:v>17.989036080000002</c:v>
                </c:pt>
                <c:pt idx="724">
                  <c:v>17.93997207</c:v>
                </c:pt>
                <c:pt idx="725">
                  <c:v>17.76871981</c:v>
                </c:pt>
                <c:pt idx="726">
                  <c:v>17.94516153</c:v>
                </c:pt>
                <c:pt idx="727">
                  <c:v>17.86637606</c:v>
                </c:pt>
                <c:pt idx="728">
                  <c:v>17.951766299999999</c:v>
                </c:pt>
                <c:pt idx="729">
                  <c:v>17.886190370000001</c:v>
                </c:pt>
                <c:pt idx="730">
                  <c:v>17.900343450000001</c:v>
                </c:pt>
                <c:pt idx="731">
                  <c:v>17.946576840000002</c:v>
                </c:pt>
                <c:pt idx="732">
                  <c:v>18.200860510000002</c:v>
                </c:pt>
                <c:pt idx="733">
                  <c:v>18.03055178</c:v>
                </c:pt>
                <c:pt idx="734">
                  <c:v>18.051781399999999</c:v>
                </c:pt>
                <c:pt idx="735">
                  <c:v>18.09518418</c:v>
                </c:pt>
                <c:pt idx="736">
                  <c:v>18.041874240000002</c:v>
                </c:pt>
                <c:pt idx="737">
                  <c:v>18.081974640000002</c:v>
                </c:pt>
                <c:pt idx="738">
                  <c:v>18.153683570000002</c:v>
                </c:pt>
                <c:pt idx="739">
                  <c:v>18.089522949999999</c:v>
                </c:pt>
                <c:pt idx="740">
                  <c:v>18.17113904</c:v>
                </c:pt>
                <c:pt idx="741">
                  <c:v>18.24048913</c:v>
                </c:pt>
                <c:pt idx="742">
                  <c:v>18.25464221</c:v>
                </c:pt>
                <c:pt idx="743">
                  <c:v>18.30229091</c:v>
                </c:pt>
                <c:pt idx="744">
                  <c:v>18.247093899999999</c:v>
                </c:pt>
                <c:pt idx="745">
                  <c:v>18.228694900000001</c:v>
                </c:pt>
                <c:pt idx="746">
                  <c:v>18.329181760000001</c:v>
                </c:pt>
                <c:pt idx="747">
                  <c:v>18.370225690000002</c:v>
                </c:pt>
                <c:pt idx="748">
                  <c:v>18.573558269999999</c:v>
                </c:pt>
                <c:pt idx="749">
                  <c:v>18.263134060000002</c:v>
                </c:pt>
                <c:pt idx="750">
                  <c:v>18.565066420000001</c:v>
                </c:pt>
                <c:pt idx="751">
                  <c:v>18.456559479999999</c:v>
                </c:pt>
                <c:pt idx="752">
                  <c:v>18.39758831</c:v>
                </c:pt>
                <c:pt idx="753">
                  <c:v>18.386265850000001</c:v>
                </c:pt>
                <c:pt idx="754">
                  <c:v>18.389096470000002</c:v>
                </c:pt>
                <c:pt idx="755">
                  <c:v>18.483922100000001</c:v>
                </c:pt>
                <c:pt idx="756">
                  <c:v>18.303234450000001</c:v>
                </c:pt>
                <c:pt idx="757">
                  <c:v>18.55704635</c:v>
                </c:pt>
                <c:pt idx="758">
                  <c:v>18.457503020000001</c:v>
                </c:pt>
                <c:pt idx="759">
                  <c:v>18.6622509</c:v>
                </c:pt>
                <c:pt idx="760">
                  <c:v>18.874547100000001</c:v>
                </c:pt>
                <c:pt idx="761">
                  <c:v>18.505623490000001</c:v>
                </c:pt>
                <c:pt idx="762">
                  <c:v>18.734903380000002</c:v>
                </c:pt>
                <c:pt idx="763">
                  <c:v>18.497131639999999</c:v>
                </c:pt>
                <c:pt idx="764">
                  <c:v>18.59337258</c:v>
                </c:pt>
                <c:pt idx="765">
                  <c:v>18.708484300000002</c:v>
                </c:pt>
                <c:pt idx="766">
                  <c:v>18.670270980000002</c:v>
                </c:pt>
                <c:pt idx="767">
                  <c:v>18.595731430000001</c:v>
                </c:pt>
                <c:pt idx="768">
                  <c:v>18.716976150000001</c:v>
                </c:pt>
                <c:pt idx="769">
                  <c:v>18.758963619999999</c:v>
                </c:pt>
                <c:pt idx="770">
                  <c:v>18.751415310000002</c:v>
                </c:pt>
                <c:pt idx="771">
                  <c:v>18.734431610000001</c:v>
                </c:pt>
                <c:pt idx="772">
                  <c:v>18.67640398</c:v>
                </c:pt>
                <c:pt idx="773">
                  <c:v>18.817463010000001</c:v>
                </c:pt>
                <c:pt idx="774">
                  <c:v>18.860865790000002</c:v>
                </c:pt>
                <c:pt idx="775">
                  <c:v>19.023154439999999</c:v>
                </c:pt>
                <c:pt idx="776">
                  <c:v>18.808027630000002</c:v>
                </c:pt>
                <c:pt idx="777">
                  <c:v>18.820765399999999</c:v>
                </c:pt>
                <c:pt idx="778">
                  <c:v>18.94814311</c:v>
                </c:pt>
                <c:pt idx="779">
                  <c:v>18.791043930000001</c:v>
                </c:pt>
                <c:pt idx="780">
                  <c:v>18.839164400000001</c:v>
                </c:pt>
                <c:pt idx="781">
                  <c:v>19.084956220000002</c:v>
                </c:pt>
                <c:pt idx="782">
                  <c:v>18.946256040000002</c:v>
                </c:pt>
                <c:pt idx="783">
                  <c:v>18.958050270000001</c:v>
                </c:pt>
                <c:pt idx="784">
                  <c:v>19.011831969999999</c:v>
                </c:pt>
                <c:pt idx="785">
                  <c:v>19.004755429999999</c:v>
                </c:pt>
                <c:pt idx="786">
                  <c:v>19.06655722</c:v>
                </c:pt>
                <c:pt idx="787">
                  <c:v>19.017493210000001</c:v>
                </c:pt>
                <c:pt idx="788">
                  <c:v>19.031646290000001</c:v>
                </c:pt>
                <c:pt idx="789">
                  <c:v>19.04768644</c:v>
                </c:pt>
                <c:pt idx="790">
                  <c:v>19.132604920000002</c:v>
                </c:pt>
                <c:pt idx="791">
                  <c:v>19.185443080000002</c:v>
                </c:pt>
                <c:pt idx="792">
                  <c:v>19.044855829999999</c:v>
                </c:pt>
                <c:pt idx="793">
                  <c:v>19.142040310000002</c:v>
                </c:pt>
                <c:pt idx="794">
                  <c:v>19.222712860000001</c:v>
                </c:pt>
                <c:pt idx="795">
                  <c:v>19.168459390000002</c:v>
                </c:pt>
                <c:pt idx="796">
                  <c:v>19.220825780000002</c:v>
                </c:pt>
                <c:pt idx="797">
                  <c:v>19.226958790000001</c:v>
                </c:pt>
                <c:pt idx="798">
                  <c:v>19.15006039</c:v>
                </c:pt>
                <c:pt idx="799">
                  <c:v>19.256680250000002</c:v>
                </c:pt>
                <c:pt idx="800">
                  <c:v>19.16468523</c:v>
                </c:pt>
                <c:pt idx="801">
                  <c:v>19.242527170000002</c:v>
                </c:pt>
                <c:pt idx="802">
                  <c:v>19.056650059999999</c:v>
                </c:pt>
                <c:pt idx="803">
                  <c:v>19.36235658</c:v>
                </c:pt>
                <c:pt idx="804">
                  <c:v>19.344429350000002</c:v>
                </c:pt>
                <c:pt idx="805">
                  <c:v>19.30527249</c:v>
                </c:pt>
                <c:pt idx="806">
                  <c:v>19.098637530000001</c:v>
                </c:pt>
                <c:pt idx="807">
                  <c:v>19.499169680000001</c:v>
                </c:pt>
                <c:pt idx="808">
                  <c:v>19.518984</c:v>
                </c:pt>
                <c:pt idx="809">
                  <c:v>19.206672700000002</c:v>
                </c:pt>
                <c:pt idx="810">
                  <c:v>19.486903680000001</c:v>
                </c:pt>
                <c:pt idx="811">
                  <c:v>19.377924970000002</c:v>
                </c:pt>
                <c:pt idx="812">
                  <c:v>19.659099489999999</c:v>
                </c:pt>
                <c:pt idx="813">
                  <c:v>19.382170890000001</c:v>
                </c:pt>
                <c:pt idx="814">
                  <c:v>19.639285170000001</c:v>
                </c:pt>
                <c:pt idx="815">
                  <c:v>19.573237470000002</c:v>
                </c:pt>
                <c:pt idx="816">
                  <c:v>19.65296648</c:v>
                </c:pt>
                <c:pt idx="817">
                  <c:v>19.726090729999999</c:v>
                </c:pt>
                <c:pt idx="818">
                  <c:v>19.42132775</c:v>
                </c:pt>
                <c:pt idx="819">
                  <c:v>19.71240942</c:v>
                </c:pt>
                <c:pt idx="820">
                  <c:v>19.672309030000001</c:v>
                </c:pt>
                <c:pt idx="821">
                  <c:v>19.561443239999999</c:v>
                </c:pt>
                <c:pt idx="822">
                  <c:v>19.494451990000002</c:v>
                </c:pt>
                <c:pt idx="823">
                  <c:v>19.770908820000002</c:v>
                </c:pt>
                <c:pt idx="824">
                  <c:v>19.602015399999999</c:v>
                </c:pt>
                <c:pt idx="825">
                  <c:v>19.565217390000001</c:v>
                </c:pt>
                <c:pt idx="826">
                  <c:v>19.54823369</c:v>
                </c:pt>
                <c:pt idx="827">
                  <c:v>19.662873640000001</c:v>
                </c:pt>
                <c:pt idx="828">
                  <c:v>19.869036830000002</c:v>
                </c:pt>
                <c:pt idx="829">
                  <c:v>19.66428895</c:v>
                </c:pt>
                <c:pt idx="830">
                  <c:v>19.652022949999999</c:v>
                </c:pt>
                <c:pt idx="831">
                  <c:v>19.792610200000002</c:v>
                </c:pt>
                <c:pt idx="832">
                  <c:v>19.74590504</c:v>
                </c:pt>
                <c:pt idx="833">
                  <c:v>19.83837183</c:v>
                </c:pt>
                <c:pt idx="834">
                  <c:v>19.753453350000001</c:v>
                </c:pt>
                <c:pt idx="835">
                  <c:v>19.901117150000001</c:v>
                </c:pt>
                <c:pt idx="836">
                  <c:v>19.951596470000002</c:v>
                </c:pt>
                <c:pt idx="837">
                  <c:v>19.894040610000001</c:v>
                </c:pt>
                <c:pt idx="838">
                  <c:v>19.891681760000001</c:v>
                </c:pt>
                <c:pt idx="839">
                  <c:v>20.170497430000001</c:v>
                </c:pt>
                <c:pt idx="840">
                  <c:v>20.009152320000002</c:v>
                </c:pt>
                <c:pt idx="841">
                  <c:v>19.919044379999999</c:v>
                </c:pt>
                <c:pt idx="842">
                  <c:v>20.26956899</c:v>
                </c:pt>
                <c:pt idx="843">
                  <c:v>19.970467240000001</c:v>
                </c:pt>
                <c:pt idx="844">
                  <c:v>20.100203799999999</c:v>
                </c:pt>
                <c:pt idx="845">
                  <c:v>20.16011851</c:v>
                </c:pt>
                <c:pt idx="846">
                  <c:v>20.131812350000001</c:v>
                </c:pt>
                <c:pt idx="847">
                  <c:v>20.15587258</c:v>
                </c:pt>
                <c:pt idx="848">
                  <c:v>20.390341939999999</c:v>
                </c:pt>
                <c:pt idx="849">
                  <c:v>20.13841712</c:v>
                </c:pt>
                <c:pt idx="850">
                  <c:v>20.179932820000001</c:v>
                </c:pt>
                <c:pt idx="851">
                  <c:v>20.175215130000002</c:v>
                </c:pt>
                <c:pt idx="852">
                  <c:v>20.287967990000002</c:v>
                </c:pt>
                <c:pt idx="853">
                  <c:v>20.280891450000002</c:v>
                </c:pt>
                <c:pt idx="854">
                  <c:v>20.280891450000002</c:v>
                </c:pt>
                <c:pt idx="855">
                  <c:v>20.366753469999999</c:v>
                </c:pt>
                <c:pt idx="856">
                  <c:v>20.327124850000001</c:v>
                </c:pt>
                <c:pt idx="857">
                  <c:v>20.42242225</c:v>
                </c:pt>
                <c:pt idx="858">
                  <c:v>20.368640550000002</c:v>
                </c:pt>
                <c:pt idx="859">
                  <c:v>20.375245320000001</c:v>
                </c:pt>
                <c:pt idx="860">
                  <c:v>20.4601638</c:v>
                </c:pt>
                <c:pt idx="861">
                  <c:v>20.447426029999999</c:v>
                </c:pt>
                <c:pt idx="862">
                  <c:v>20.51017135</c:v>
                </c:pt>
                <c:pt idx="863">
                  <c:v>20.461107340000002</c:v>
                </c:pt>
                <c:pt idx="864">
                  <c:v>20.490828799999999</c:v>
                </c:pt>
                <c:pt idx="865">
                  <c:v>20.579993210000001</c:v>
                </c:pt>
                <c:pt idx="866">
                  <c:v>20.639907910000002</c:v>
                </c:pt>
                <c:pt idx="867">
                  <c:v>20.658778680000001</c:v>
                </c:pt>
                <c:pt idx="868">
                  <c:v>20.652645679999999</c:v>
                </c:pt>
                <c:pt idx="869">
                  <c:v>20.649815070000002</c:v>
                </c:pt>
                <c:pt idx="870">
                  <c:v>20.70595561</c:v>
                </c:pt>
                <c:pt idx="871">
                  <c:v>20.626226599999999</c:v>
                </c:pt>
                <c:pt idx="872">
                  <c:v>20.690859</c:v>
                </c:pt>
                <c:pt idx="873">
                  <c:v>20.792761170000002</c:v>
                </c:pt>
                <c:pt idx="874">
                  <c:v>20.7984224</c:v>
                </c:pt>
                <c:pt idx="875">
                  <c:v>20.786156399999999</c:v>
                </c:pt>
                <c:pt idx="876">
                  <c:v>20.850317029999999</c:v>
                </c:pt>
                <c:pt idx="877">
                  <c:v>20.82012379</c:v>
                </c:pt>
                <c:pt idx="878">
                  <c:v>20.8861715</c:v>
                </c:pt>
                <c:pt idx="879">
                  <c:v>20.77436217</c:v>
                </c:pt>
                <c:pt idx="880">
                  <c:v>20.956465130000002</c:v>
                </c:pt>
                <c:pt idx="881">
                  <c:v>20.914477659999999</c:v>
                </c:pt>
                <c:pt idx="882">
                  <c:v>20.904570500000002</c:v>
                </c:pt>
                <c:pt idx="883">
                  <c:v>21.016379830000002</c:v>
                </c:pt>
                <c:pt idx="884">
                  <c:v>20.863998340000002</c:v>
                </c:pt>
                <c:pt idx="885">
                  <c:v>20.955993360000001</c:v>
                </c:pt>
                <c:pt idx="886">
                  <c:v>21.094693540000002</c:v>
                </c:pt>
                <c:pt idx="887">
                  <c:v>21.07252038</c:v>
                </c:pt>
                <c:pt idx="888">
                  <c:v>21.091862920000001</c:v>
                </c:pt>
                <c:pt idx="889">
                  <c:v>21.082427540000001</c:v>
                </c:pt>
                <c:pt idx="890">
                  <c:v>21.211692330000002</c:v>
                </c:pt>
                <c:pt idx="891">
                  <c:v>21.123471470000002</c:v>
                </c:pt>
                <c:pt idx="892">
                  <c:v>21.250377410000002</c:v>
                </c:pt>
                <c:pt idx="893">
                  <c:v>21.242829110000002</c:v>
                </c:pt>
                <c:pt idx="894">
                  <c:v>21.150362319999999</c:v>
                </c:pt>
                <c:pt idx="895">
                  <c:v>21.165458940000001</c:v>
                </c:pt>
                <c:pt idx="896">
                  <c:v>21.18197086</c:v>
                </c:pt>
                <c:pt idx="897">
                  <c:v>21.241885570000001</c:v>
                </c:pt>
                <c:pt idx="898">
                  <c:v>21.256038650000001</c:v>
                </c:pt>
                <c:pt idx="899">
                  <c:v>21.39898475</c:v>
                </c:pt>
                <c:pt idx="900">
                  <c:v>21.31548158</c:v>
                </c:pt>
                <c:pt idx="901">
                  <c:v>21.406533060000001</c:v>
                </c:pt>
                <c:pt idx="902">
                  <c:v>21.380585750000002</c:v>
                </c:pt>
                <c:pt idx="903">
                  <c:v>21.395210600000002</c:v>
                </c:pt>
                <c:pt idx="904">
                  <c:v>21.295195500000002</c:v>
                </c:pt>
                <c:pt idx="905">
                  <c:v>21.46267361</c:v>
                </c:pt>
                <c:pt idx="906">
                  <c:v>21.426819139999999</c:v>
                </c:pt>
                <c:pt idx="907">
                  <c:v>21.528249550000002</c:v>
                </c:pt>
                <c:pt idx="908">
                  <c:v>21.46078653</c:v>
                </c:pt>
                <c:pt idx="909">
                  <c:v>21.573067630000001</c:v>
                </c:pt>
                <c:pt idx="910">
                  <c:v>21.65138134</c:v>
                </c:pt>
                <c:pt idx="911">
                  <c:v>21.58203125</c:v>
                </c:pt>
                <c:pt idx="912">
                  <c:v>21.468334840000001</c:v>
                </c:pt>
                <c:pt idx="913">
                  <c:v>21.7273362</c:v>
                </c:pt>
                <c:pt idx="914">
                  <c:v>21.49381039</c:v>
                </c:pt>
                <c:pt idx="915">
                  <c:v>21.519285930000002</c:v>
                </c:pt>
                <c:pt idx="916">
                  <c:v>21.753283509999999</c:v>
                </c:pt>
                <c:pt idx="917">
                  <c:v>21.833484300000002</c:v>
                </c:pt>
                <c:pt idx="918">
                  <c:v>21.752339970000001</c:v>
                </c:pt>
                <c:pt idx="919">
                  <c:v>21.79385568</c:v>
                </c:pt>
                <c:pt idx="920">
                  <c:v>21.76790836</c:v>
                </c:pt>
                <c:pt idx="921">
                  <c:v>21.67496981</c:v>
                </c:pt>
                <c:pt idx="922">
                  <c:v>21.751868210000001</c:v>
                </c:pt>
                <c:pt idx="923">
                  <c:v>21.883963619999999</c:v>
                </c:pt>
                <c:pt idx="924">
                  <c:v>21.721674970000002</c:v>
                </c:pt>
                <c:pt idx="925">
                  <c:v>22.06606657</c:v>
                </c:pt>
                <c:pt idx="926">
                  <c:v>21.947180710000001</c:v>
                </c:pt>
                <c:pt idx="927">
                  <c:v>21.808008749999999</c:v>
                </c:pt>
                <c:pt idx="928">
                  <c:v>22.067481879999999</c:v>
                </c:pt>
                <c:pt idx="929">
                  <c:v>21.885378920000001</c:v>
                </c:pt>
                <c:pt idx="930">
                  <c:v>21.900947309999999</c:v>
                </c:pt>
                <c:pt idx="931">
                  <c:v>22.115130580000002</c:v>
                </c:pt>
                <c:pt idx="932">
                  <c:v>22.145323820000002</c:v>
                </c:pt>
                <c:pt idx="933">
                  <c:v>21.959918480000002</c:v>
                </c:pt>
                <c:pt idx="934">
                  <c:v>21.96841032</c:v>
                </c:pt>
                <c:pt idx="935">
                  <c:v>22.016059030000001</c:v>
                </c:pt>
                <c:pt idx="936">
                  <c:v>22.0179461</c:v>
                </c:pt>
                <c:pt idx="937">
                  <c:v>21.97265625</c:v>
                </c:pt>
                <c:pt idx="938">
                  <c:v>22.064179500000002</c:v>
                </c:pt>
                <c:pt idx="939">
                  <c:v>22.109469350000001</c:v>
                </c:pt>
                <c:pt idx="940">
                  <c:v>22.20146437</c:v>
                </c:pt>
                <c:pt idx="941">
                  <c:v>22.1778759</c:v>
                </c:pt>
                <c:pt idx="942">
                  <c:v>22.081634960000002</c:v>
                </c:pt>
                <c:pt idx="943">
                  <c:v>21.958974940000001</c:v>
                </c:pt>
                <c:pt idx="944">
                  <c:v>22.219863370000002</c:v>
                </c:pt>
                <c:pt idx="945">
                  <c:v>22.16372282</c:v>
                </c:pt>
                <c:pt idx="946">
                  <c:v>22.03257095</c:v>
                </c:pt>
                <c:pt idx="947">
                  <c:v>22.009454260000002</c:v>
                </c:pt>
                <c:pt idx="948">
                  <c:v>22.27506039</c:v>
                </c:pt>
                <c:pt idx="949">
                  <c:v>22.340164550000001</c:v>
                </c:pt>
                <c:pt idx="950">
                  <c:v>22.397720410000002</c:v>
                </c:pt>
                <c:pt idx="951">
                  <c:v>22.454332730000001</c:v>
                </c:pt>
                <c:pt idx="952">
                  <c:v>22.130698970000001</c:v>
                </c:pt>
                <c:pt idx="953">
                  <c:v>22.411401720000001</c:v>
                </c:pt>
                <c:pt idx="954">
                  <c:v>22.342995170000002</c:v>
                </c:pt>
                <c:pt idx="955">
                  <c:v>22.4963202</c:v>
                </c:pt>
                <c:pt idx="956">
                  <c:v>22.512360360000002</c:v>
                </c:pt>
                <c:pt idx="957">
                  <c:v>22.65908061</c:v>
                </c:pt>
                <c:pt idx="958">
                  <c:v>22.5609526</c:v>
                </c:pt>
                <c:pt idx="959">
                  <c:v>22.626528530000002</c:v>
                </c:pt>
                <c:pt idx="960">
                  <c:v>22.57510568</c:v>
                </c:pt>
                <c:pt idx="961">
                  <c:v>22.576520980000002</c:v>
                </c:pt>
                <c:pt idx="962">
                  <c:v>22.59680706</c:v>
                </c:pt>
                <c:pt idx="963">
                  <c:v>22.82325634</c:v>
                </c:pt>
                <c:pt idx="964">
                  <c:v>22.618036679999999</c:v>
                </c:pt>
                <c:pt idx="965">
                  <c:v>22.87515097</c:v>
                </c:pt>
                <c:pt idx="966">
                  <c:v>22.643984</c:v>
                </c:pt>
                <c:pt idx="967">
                  <c:v>22.558121979999999</c:v>
                </c:pt>
                <c:pt idx="968">
                  <c:v>22.661911230000001</c:v>
                </c:pt>
                <c:pt idx="969">
                  <c:v>22.74447086</c:v>
                </c:pt>
                <c:pt idx="970">
                  <c:v>22.945444590000001</c:v>
                </c:pt>
                <c:pt idx="971">
                  <c:v>22.885529890000001</c:v>
                </c:pt>
                <c:pt idx="972">
                  <c:v>22.742583790000001</c:v>
                </c:pt>
                <c:pt idx="973">
                  <c:v>22.53925121</c:v>
                </c:pt>
                <c:pt idx="974">
                  <c:v>22.91336428</c:v>
                </c:pt>
                <c:pt idx="975">
                  <c:v>22.995923910000002</c:v>
                </c:pt>
                <c:pt idx="976">
                  <c:v>22.926573820000002</c:v>
                </c:pt>
                <c:pt idx="977">
                  <c:v>22.70625755</c:v>
                </c:pt>
                <c:pt idx="978">
                  <c:v>22.947331670000001</c:v>
                </c:pt>
                <c:pt idx="979">
                  <c:v>23.08037062</c:v>
                </c:pt>
                <c:pt idx="980">
                  <c:v>22.74164025</c:v>
                </c:pt>
                <c:pt idx="981">
                  <c:v>23.04451615</c:v>
                </c:pt>
                <c:pt idx="982">
                  <c:v>22.959597670000001</c:v>
                </c:pt>
                <c:pt idx="983">
                  <c:v>22.696350389999999</c:v>
                </c:pt>
                <c:pt idx="984">
                  <c:v>22.98460145</c:v>
                </c:pt>
                <c:pt idx="985">
                  <c:v>23.13745471</c:v>
                </c:pt>
                <c:pt idx="986">
                  <c:v>23.193123490000001</c:v>
                </c:pt>
                <c:pt idx="987">
                  <c:v>23.187934030000001</c:v>
                </c:pt>
                <c:pt idx="988">
                  <c:v>23.097354320000001</c:v>
                </c:pt>
                <c:pt idx="989">
                  <c:v>23.236526270000002</c:v>
                </c:pt>
                <c:pt idx="990">
                  <c:v>22.850618960000002</c:v>
                </c:pt>
                <c:pt idx="991">
                  <c:v>22.896380580000002</c:v>
                </c:pt>
                <c:pt idx="992">
                  <c:v>23.08272947</c:v>
                </c:pt>
                <c:pt idx="993">
                  <c:v>23.180857490000001</c:v>
                </c:pt>
                <c:pt idx="994">
                  <c:v>22.965258909999999</c:v>
                </c:pt>
                <c:pt idx="995">
                  <c:v>23.20161534</c:v>
                </c:pt>
                <c:pt idx="996">
                  <c:v>23.028476000000001</c:v>
                </c:pt>
                <c:pt idx="997">
                  <c:v>23.334182520000002</c:v>
                </c:pt>
                <c:pt idx="998">
                  <c:v>23.29455389</c:v>
                </c:pt>
                <c:pt idx="999">
                  <c:v>23.31861413</c:v>
                </c:pt>
                <c:pt idx="1000">
                  <c:v>23.13509586</c:v>
                </c:pt>
                <c:pt idx="1001">
                  <c:v>23.114338010000001</c:v>
                </c:pt>
                <c:pt idx="1002">
                  <c:v>23.317670590000002</c:v>
                </c:pt>
                <c:pt idx="1003">
                  <c:v>23.155381940000002</c:v>
                </c:pt>
                <c:pt idx="1004">
                  <c:v>22.519908660000002</c:v>
                </c:pt>
                <c:pt idx="1005">
                  <c:v>23.270021890000002</c:v>
                </c:pt>
                <c:pt idx="1006">
                  <c:v>23.165289099999999</c:v>
                </c:pt>
                <c:pt idx="1007">
                  <c:v>23.065274000000002</c:v>
                </c:pt>
                <c:pt idx="1008">
                  <c:v>23.061499850000001</c:v>
                </c:pt>
                <c:pt idx="1009">
                  <c:v>23.121886320000002</c:v>
                </c:pt>
                <c:pt idx="1010">
                  <c:v>23.253509960000002</c:v>
                </c:pt>
                <c:pt idx="1011">
                  <c:v>23.097826090000002</c:v>
                </c:pt>
                <c:pt idx="1012">
                  <c:v>23.138870020000002</c:v>
                </c:pt>
                <c:pt idx="1013">
                  <c:v>23.208220109999999</c:v>
                </c:pt>
                <c:pt idx="1014">
                  <c:v>22.938839820000002</c:v>
                </c:pt>
                <c:pt idx="1015">
                  <c:v>22.844014189999999</c:v>
                </c:pt>
                <c:pt idx="1016">
                  <c:v>23.008189910000002</c:v>
                </c:pt>
                <c:pt idx="1017">
                  <c:v>23.034609</c:v>
                </c:pt>
                <c:pt idx="1018">
                  <c:v>22.931763280000002</c:v>
                </c:pt>
                <c:pt idx="1019">
                  <c:v>23.212937800000002</c:v>
                </c:pt>
                <c:pt idx="1020">
                  <c:v>23.095939010000002</c:v>
                </c:pt>
                <c:pt idx="1021">
                  <c:v>23.011964070000001</c:v>
                </c:pt>
                <c:pt idx="1022">
                  <c:v>22.88741697</c:v>
                </c:pt>
                <c:pt idx="1023">
                  <c:v>22.943085750000002</c:v>
                </c:pt>
                <c:pt idx="1024">
                  <c:v>23.006774610000001</c:v>
                </c:pt>
                <c:pt idx="1025">
                  <c:v>23.231336800000001</c:v>
                </c:pt>
                <c:pt idx="1026">
                  <c:v>23.320029439999999</c:v>
                </c:pt>
                <c:pt idx="1027">
                  <c:v>23.424290460000002</c:v>
                </c:pt>
                <c:pt idx="1028">
                  <c:v>23.06338693</c:v>
                </c:pt>
                <c:pt idx="1029">
                  <c:v>23.118583940000001</c:v>
                </c:pt>
                <c:pt idx="1030">
                  <c:v>23.384190070000002</c:v>
                </c:pt>
                <c:pt idx="1031">
                  <c:v>23.38041591</c:v>
                </c:pt>
                <c:pt idx="1032">
                  <c:v>23.07565293</c:v>
                </c:pt>
                <c:pt idx="1033">
                  <c:v>23.405891450000002</c:v>
                </c:pt>
                <c:pt idx="1034">
                  <c:v>23.201143569999999</c:v>
                </c:pt>
                <c:pt idx="1035">
                  <c:v>23.145474790000002</c:v>
                </c:pt>
                <c:pt idx="1036">
                  <c:v>23.30446105</c:v>
                </c:pt>
                <c:pt idx="1037">
                  <c:v>23.228506190000001</c:v>
                </c:pt>
                <c:pt idx="1038">
                  <c:v>23.307291670000001</c:v>
                </c:pt>
                <c:pt idx="1039">
                  <c:v>23.23699804</c:v>
                </c:pt>
                <c:pt idx="1040">
                  <c:v>23.331823670000002</c:v>
                </c:pt>
                <c:pt idx="1041">
                  <c:v>23.347863830000001</c:v>
                </c:pt>
                <c:pt idx="1042">
                  <c:v>23.31342467</c:v>
                </c:pt>
                <c:pt idx="1043">
                  <c:v>23.426649300000001</c:v>
                </c:pt>
                <c:pt idx="1044">
                  <c:v>23.37852883</c:v>
                </c:pt>
                <c:pt idx="1045">
                  <c:v>23.517229010000001</c:v>
                </c:pt>
                <c:pt idx="1046">
                  <c:v>23.507321860000001</c:v>
                </c:pt>
                <c:pt idx="1047">
                  <c:v>23.698860200000002</c:v>
                </c:pt>
                <c:pt idx="1048">
                  <c:v>23.492697010000001</c:v>
                </c:pt>
                <c:pt idx="1049">
                  <c:v>23.483733390000001</c:v>
                </c:pt>
                <c:pt idx="1050">
                  <c:v>23.605449880000002</c:v>
                </c:pt>
                <c:pt idx="1051">
                  <c:v>23.4851487</c:v>
                </c:pt>
                <c:pt idx="1052">
                  <c:v>23.621490040000001</c:v>
                </c:pt>
                <c:pt idx="1053">
                  <c:v>23.660175120000002</c:v>
                </c:pt>
                <c:pt idx="1054">
                  <c:v>23.631397190000001</c:v>
                </c:pt>
                <c:pt idx="1055">
                  <c:v>23.576671950000001</c:v>
                </c:pt>
                <c:pt idx="1056">
                  <c:v>23.670554039999999</c:v>
                </c:pt>
                <c:pt idx="1057">
                  <c:v>23.753585449999999</c:v>
                </c:pt>
                <c:pt idx="1058">
                  <c:v>23.75688783</c:v>
                </c:pt>
                <c:pt idx="1059">
                  <c:v>23.726694590000001</c:v>
                </c:pt>
                <c:pt idx="1060">
                  <c:v>23.774343300000002</c:v>
                </c:pt>
                <c:pt idx="1061">
                  <c:v>23.777173910000002</c:v>
                </c:pt>
                <c:pt idx="1062">
                  <c:v>23.846995769999999</c:v>
                </c:pt>
                <c:pt idx="1063">
                  <c:v>23.803121220000001</c:v>
                </c:pt>
                <c:pt idx="1064">
                  <c:v>23.87341485</c:v>
                </c:pt>
                <c:pt idx="1065">
                  <c:v>23.860205310000001</c:v>
                </c:pt>
                <c:pt idx="1066">
                  <c:v>23.870112470000002</c:v>
                </c:pt>
                <c:pt idx="1067">
                  <c:v>23.859733540000001</c:v>
                </c:pt>
                <c:pt idx="1068">
                  <c:v>23.786609300000002</c:v>
                </c:pt>
                <c:pt idx="1069">
                  <c:v>24.09986413</c:v>
                </c:pt>
                <c:pt idx="1070">
                  <c:v>23.93049894</c:v>
                </c:pt>
                <c:pt idx="1071">
                  <c:v>23.771512680000001</c:v>
                </c:pt>
                <c:pt idx="1072">
                  <c:v>23.966825180000001</c:v>
                </c:pt>
                <c:pt idx="1073">
                  <c:v>24.022493960000002</c:v>
                </c:pt>
                <c:pt idx="1074">
                  <c:v>24.015417420000002</c:v>
                </c:pt>
                <c:pt idx="1075">
                  <c:v>24.224411230000001</c:v>
                </c:pt>
                <c:pt idx="1076">
                  <c:v>24.134303290000002</c:v>
                </c:pt>
                <c:pt idx="1077">
                  <c:v>24.115432520000002</c:v>
                </c:pt>
                <c:pt idx="1078">
                  <c:v>24.12581144</c:v>
                </c:pt>
                <c:pt idx="1079">
                  <c:v>23.977675870000002</c:v>
                </c:pt>
                <c:pt idx="1080">
                  <c:v>24.15458937</c:v>
                </c:pt>
                <c:pt idx="1081">
                  <c:v>24.248471470000002</c:v>
                </c:pt>
                <c:pt idx="1082">
                  <c:v>24.190915610000001</c:v>
                </c:pt>
                <c:pt idx="1083">
                  <c:v>24.3187651</c:v>
                </c:pt>
                <c:pt idx="1084">
                  <c:v>24.188556760000001</c:v>
                </c:pt>
                <c:pt idx="1085">
                  <c:v>24.233374850000001</c:v>
                </c:pt>
                <c:pt idx="1086">
                  <c:v>24.140908060000001</c:v>
                </c:pt>
                <c:pt idx="1087">
                  <c:v>24.03287289</c:v>
                </c:pt>
                <c:pt idx="1088">
                  <c:v>24.264983390000001</c:v>
                </c:pt>
                <c:pt idx="1089">
                  <c:v>24.246584390000002</c:v>
                </c:pt>
                <c:pt idx="1090">
                  <c:v>24.232431309999999</c:v>
                </c:pt>
                <c:pt idx="1091">
                  <c:v>24.042308269999999</c:v>
                </c:pt>
                <c:pt idx="1092">
                  <c:v>24.206012230000002</c:v>
                </c:pt>
                <c:pt idx="1093">
                  <c:v>24.055517810000001</c:v>
                </c:pt>
                <c:pt idx="1094">
                  <c:v>24.393776420000002</c:v>
                </c:pt>
                <c:pt idx="1095">
                  <c:v>24.472090130000002</c:v>
                </c:pt>
                <c:pt idx="1096">
                  <c:v>24.247999700000001</c:v>
                </c:pt>
                <c:pt idx="1097">
                  <c:v>24.463126510000002</c:v>
                </c:pt>
                <c:pt idx="1098">
                  <c:v>24.303668480000002</c:v>
                </c:pt>
                <c:pt idx="1099">
                  <c:v>24.44991697</c:v>
                </c:pt>
                <c:pt idx="1100">
                  <c:v>24.49237621</c:v>
                </c:pt>
                <c:pt idx="1101">
                  <c:v>24.468315969999999</c:v>
                </c:pt>
                <c:pt idx="1102">
                  <c:v>24.315462710000002</c:v>
                </c:pt>
                <c:pt idx="1103">
                  <c:v>24.22110885</c:v>
                </c:pt>
                <c:pt idx="1104">
                  <c:v>24.515492900000002</c:v>
                </c:pt>
                <c:pt idx="1105">
                  <c:v>24.15223052</c:v>
                </c:pt>
                <c:pt idx="1106">
                  <c:v>24.627302230000002</c:v>
                </c:pt>
                <c:pt idx="1107">
                  <c:v>24.454162889999999</c:v>
                </c:pt>
                <c:pt idx="1108">
                  <c:v>24.59003246</c:v>
                </c:pt>
                <c:pt idx="1109">
                  <c:v>24.578238219999999</c:v>
                </c:pt>
                <c:pt idx="1110">
                  <c:v>24.658910779999999</c:v>
                </c:pt>
                <c:pt idx="1111">
                  <c:v>24.519267060000001</c:v>
                </c:pt>
                <c:pt idx="1112">
                  <c:v>24.74524456</c:v>
                </c:pt>
                <c:pt idx="1113">
                  <c:v>24.62635869</c:v>
                </c:pt>
                <c:pt idx="1114">
                  <c:v>24.431989730000002</c:v>
                </c:pt>
                <c:pt idx="1115">
                  <c:v>24.682027470000001</c:v>
                </c:pt>
                <c:pt idx="1116">
                  <c:v>24.597109</c:v>
                </c:pt>
                <c:pt idx="1117">
                  <c:v>24.651362470000002</c:v>
                </c:pt>
                <c:pt idx="1118">
                  <c:v>24.777324880000002</c:v>
                </c:pt>
                <c:pt idx="1119">
                  <c:v>24.601354920000002</c:v>
                </c:pt>
                <c:pt idx="1120">
                  <c:v>24.699011170000002</c:v>
                </c:pt>
                <c:pt idx="1121">
                  <c:v>24.58767361</c:v>
                </c:pt>
                <c:pt idx="1122">
                  <c:v>24.697124089999999</c:v>
                </c:pt>
                <c:pt idx="1123">
                  <c:v>24.819784120000001</c:v>
                </c:pt>
                <c:pt idx="1124">
                  <c:v>25</c:v>
                </c:pt>
                <c:pt idx="1125">
                  <c:v>24.75467995</c:v>
                </c:pt>
                <c:pt idx="1126">
                  <c:v>24.777796649999999</c:v>
                </c:pt>
                <c:pt idx="1127">
                  <c:v>24.966976150000001</c:v>
                </c:pt>
                <c:pt idx="1128">
                  <c:v>24.786288500000001</c:v>
                </c:pt>
                <c:pt idx="1129">
                  <c:v>24.764587110000001</c:v>
                </c:pt>
                <c:pt idx="1130">
                  <c:v>24.66221316</c:v>
                </c:pt>
                <c:pt idx="1131">
                  <c:v>24.743829260000002</c:v>
                </c:pt>
                <c:pt idx="1132">
                  <c:v>24.83299366</c:v>
                </c:pt>
                <c:pt idx="1133">
                  <c:v>24.7570388</c:v>
                </c:pt>
                <c:pt idx="1134">
                  <c:v>24.753264640000001</c:v>
                </c:pt>
                <c:pt idx="1135">
                  <c:v>24.751377570000002</c:v>
                </c:pt>
                <c:pt idx="1136">
                  <c:v>24.833937200000001</c:v>
                </c:pt>
                <c:pt idx="1137">
                  <c:v>24.92404514</c:v>
                </c:pt>
                <c:pt idx="1138">
                  <c:v>24.641927080000002</c:v>
                </c:pt>
                <c:pt idx="1139">
                  <c:v>24.465485360000002</c:v>
                </c:pt>
                <c:pt idx="1140">
                  <c:v>24.455578200000001</c:v>
                </c:pt>
                <c:pt idx="1141">
                  <c:v>24.51171875</c:v>
                </c:pt>
                <c:pt idx="1142">
                  <c:v>24.553234450000001</c:v>
                </c:pt>
                <c:pt idx="1143">
                  <c:v>24.726845560000001</c:v>
                </c:pt>
                <c:pt idx="1144">
                  <c:v>24.400852960000002</c:v>
                </c:pt>
                <c:pt idx="1145">
                  <c:v>24.41689311</c:v>
                </c:pt>
                <c:pt idx="1146">
                  <c:v>24.497093899999999</c:v>
                </c:pt>
                <c:pt idx="1147">
                  <c:v>24.510303440000001</c:v>
                </c:pt>
                <c:pt idx="1148">
                  <c:v>24.693821710000002</c:v>
                </c:pt>
                <c:pt idx="1149">
                  <c:v>24.69287817</c:v>
                </c:pt>
                <c:pt idx="1150">
                  <c:v>24.724486710000001</c:v>
                </c:pt>
                <c:pt idx="1151">
                  <c:v>24.629661080000002</c:v>
                </c:pt>
                <c:pt idx="1152">
                  <c:v>24.496622130000002</c:v>
                </c:pt>
                <c:pt idx="1153">
                  <c:v>24.796195650000001</c:v>
                </c:pt>
                <c:pt idx="1154">
                  <c:v>24.62635869</c:v>
                </c:pt>
                <c:pt idx="1155">
                  <c:v>24.43057443</c:v>
                </c:pt>
                <c:pt idx="1156">
                  <c:v>24.67636624</c:v>
                </c:pt>
                <c:pt idx="1157">
                  <c:v>24.781570800000001</c:v>
                </c:pt>
                <c:pt idx="1158">
                  <c:v>24.559839220000001</c:v>
                </c:pt>
                <c:pt idx="1159">
                  <c:v>24.643342390000001</c:v>
                </c:pt>
                <c:pt idx="1160">
                  <c:v>24.789119110000001</c:v>
                </c:pt>
                <c:pt idx="1161">
                  <c:v>25.02358847</c:v>
                </c:pt>
                <c:pt idx="1162">
                  <c:v>25.09341032</c:v>
                </c:pt>
                <c:pt idx="1163">
                  <c:v>24.758454110000002</c:v>
                </c:pt>
                <c:pt idx="1164">
                  <c:v>24.81884058</c:v>
                </c:pt>
                <c:pt idx="1165">
                  <c:v>24.811292269999999</c:v>
                </c:pt>
                <c:pt idx="1166">
                  <c:v>24.65938255</c:v>
                </c:pt>
                <c:pt idx="1167">
                  <c:v>25.155683880000002</c:v>
                </c:pt>
                <c:pt idx="1168">
                  <c:v>24.782514340000002</c:v>
                </c:pt>
                <c:pt idx="1169">
                  <c:v>24.999528229999999</c:v>
                </c:pt>
                <c:pt idx="1170">
                  <c:v>25.050951090000002</c:v>
                </c:pt>
                <c:pt idx="1171">
                  <c:v>24.901400210000002</c:v>
                </c:pt>
                <c:pt idx="1172">
                  <c:v>24.794780339999999</c:v>
                </c:pt>
                <c:pt idx="1173">
                  <c:v>25.11699879</c:v>
                </c:pt>
                <c:pt idx="1174">
                  <c:v>24.855638590000002</c:v>
                </c:pt>
                <c:pt idx="1175">
                  <c:v>24.974052690000001</c:v>
                </c:pt>
                <c:pt idx="1176">
                  <c:v>24.837711349999999</c:v>
                </c:pt>
                <c:pt idx="1177">
                  <c:v>25.079729010000001</c:v>
                </c:pt>
                <c:pt idx="1178">
                  <c:v>24.908948519999999</c:v>
                </c:pt>
                <c:pt idx="1179">
                  <c:v>24.987734</c:v>
                </c:pt>
                <c:pt idx="1180">
                  <c:v>25.018399000000002</c:v>
                </c:pt>
                <c:pt idx="1181">
                  <c:v>25.133982490000001</c:v>
                </c:pt>
                <c:pt idx="1182">
                  <c:v>25.046705160000002</c:v>
                </c:pt>
                <c:pt idx="1183">
                  <c:v>24.54002491</c:v>
                </c:pt>
                <c:pt idx="1184">
                  <c:v>25.180215880000002</c:v>
                </c:pt>
                <c:pt idx="1185">
                  <c:v>25.017927230000002</c:v>
                </c:pt>
                <c:pt idx="1186">
                  <c:v>25.273154439999999</c:v>
                </c:pt>
                <c:pt idx="1187">
                  <c:v>25.120301180000002</c:v>
                </c:pt>
                <c:pt idx="1188">
                  <c:v>24.92404514</c:v>
                </c:pt>
                <c:pt idx="1189">
                  <c:v>25.187764189999999</c:v>
                </c:pt>
                <c:pt idx="1190">
                  <c:v>25.129736560000001</c:v>
                </c:pt>
              </c:numCache>
            </c:numRef>
          </c:yVal>
          <c:smooth val="1"/>
        </c:ser>
        <c:ser>
          <c:idx val="3"/>
          <c:order val="3"/>
          <c:tx>
            <c:v>Dodecylphenol</c:v>
          </c:tx>
          <c:spPr>
            <a:ln w="50800" cap="rnd">
              <a:solidFill>
                <a:schemeClr val="accent4"/>
              </a:solidFill>
              <a:round/>
            </a:ln>
            <a:effectLst/>
          </c:spPr>
          <c:marker>
            <c:symbol val="none"/>
          </c:marker>
          <c:trendline>
            <c:spPr>
              <a:ln w="19050" cap="rnd">
                <a:solidFill>
                  <a:schemeClr val="accent4"/>
                </a:solidFill>
                <a:prstDash val="sysDot"/>
              </a:ln>
              <a:effectLst/>
            </c:spPr>
            <c:trendlineType val="linear"/>
            <c:intercept val="0"/>
            <c:dispRSqr val="1"/>
            <c:dispEq val="1"/>
            <c:trendlineLbl>
              <c:layout>
                <c:manualLayout>
                  <c:x val="5.6758111209322316E-2"/>
                  <c:y val="-2.7304639096380437E-2"/>
                </c:manualLayout>
              </c:layout>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baseline="0">
                        <a:solidFill>
                          <a:schemeClr val="tx2"/>
                        </a:solidFill>
                      </a:rPr>
                      <a:t>y = 0.0094x</a:t>
                    </a:r>
                    <a:br>
                      <a:rPr lang="en-US" sz="1200" b="1" baseline="0">
                        <a:solidFill>
                          <a:schemeClr val="tx2"/>
                        </a:solidFill>
                      </a:rPr>
                    </a:br>
                    <a:r>
                      <a:rPr lang="en-US" sz="1200" b="1" baseline="0">
                        <a:solidFill>
                          <a:schemeClr val="tx2"/>
                        </a:solidFill>
                      </a:rPr>
                      <a:t>R² = 0.9648</a:t>
                    </a:r>
                    <a:endParaRPr lang="en-US" sz="1200" b="1">
                      <a:solidFill>
                        <a:schemeClr val="tx2"/>
                      </a:solidFill>
                    </a:endParaRPr>
                  </a:p>
                </c:rich>
              </c:tx>
              <c:numFmt formatCode="General" sourceLinked="0"/>
              <c:spPr>
                <a:noFill/>
                <a:ln>
                  <a:noFill/>
                </a:ln>
                <a:effectLst/>
              </c:spPr>
            </c:trendlineLbl>
          </c:trendline>
          <c:xVal>
            <c:numRef>
              <c:f>工作表1!$X$2:$X$1173</c:f>
              <c:numCache>
                <c:formatCode>General</c:formatCode>
                <c:ptCount val="1172"/>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pt idx="121">
                  <c:v>121</c:v>
                </c:pt>
                <c:pt idx="122">
                  <c:v>122</c:v>
                </c:pt>
                <c:pt idx="123">
                  <c:v>123</c:v>
                </c:pt>
                <c:pt idx="124">
                  <c:v>124</c:v>
                </c:pt>
                <c:pt idx="125">
                  <c:v>125</c:v>
                </c:pt>
                <c:pt idx="126">
                  <c:v>126</c:v>
                </c:pt>
                <c:pt idx="127">
                  <c:v>127</c:v>
                </c:pt>
                <c:pt idx="128">
                  <c:v>128</c:v>
                </c:pt>
                <c:pt idx="129">
                  <c:v>129</c:v>
                </c:pt>
                <c:pt idx="130">
                  <c:v>130</c:v>
                </c:pt>
                <c:pt idx="131">
                  <c:v>131</c:v>
                </c:pt>
                <c:pt idx="132">
                  <c:v>132</c:v>
                </c:pt>
                <c:pt idx="133">
                  <c:v>133</c:v>
                </c:pt>
                <c:pt idx="134">
                  <c:v>134</c:v>
                </c:pt>
                <c:pt idx="135">
                  <c:v>135</c:v>
                </c:pt>
                <c:pt idx="136">
                  <c:v>136</c:v>
                </c:pt>
                <c:pt idx="137">
                  <c:v>137</c:v>
                </c:pt>
                <c:pt idx="138">
                  <c:v>138</c:v>
                </c:pt>
                <c:pt idx="139">
                  <c:v>139</c:v>
                </c:pt>
                <c:pt idx="140">
                  <c:v>140</c:v>
                </c:pt>
                <c:pt idx="141">
                  <c:v>141</c:v>
                </c:pt>
                <c:pt idx="142">
                  <c:v>142</c:v>
                </c:pt>
                <c:pt idx="143">
                  <c:v>143</c:v>
                </c:pt>
                <c:pt idx="144">
                  <c:v>144</c:v>
                </c:pt>
                <c:pt idx="145">
                  <c:v>145</c:v>
                </c:pt>
                <c:pt idx="146">
                  <c:v>146</c:v>
                </c:pt>
                <c:pt idx="147">
                  <c:v>147</c:v>
                </c:pt>
                <c:pt idx="148">
                  <c:v>148</c:v>
                </c:pt>
                <c:pt idx="149">
                  <c:v>149</c:v>
                </c:pt>
                <c:pt idx="150">
                  <c:v>150</c:v>
                </c:pt>
                <c:pt idx="151">
                  <c:v>151</c:v>
                </c:pt>
                <c:pt idx="152">
                  <c:v>152</c:v>
                </c:pt>
                <c:pt idx="153">
                  <c:v>153</c:v>
                </c:pt>
                <c:pt idx="154">
                  <c:v>154</c:v>
                </c:pt>
                <c:pt idx="155">
                  <c:v>155</c:v>
                </c:pt>
                <c:pt idx="156">
                  <c:v>156</c:v>
                </c:pt>
                <c:pt idx="157">
                  <c:v>157</c:v>
                </c:pt>
                <c:pt idx="158">
                  <c:v>158</c:v>
                </c:pt>
                <c:pt idx="159">
                  <c:v>159</c:v>
                </c:pt>
                <c:pt idx="160">
                  <c:v>160</c:v>
                </c:pt>
                <c:pt idx="161">
                  <c:v>161</c:v>
                </c:pt>
                <c:pt idx="162">
                  <c:v>162</c:v>
                </c:pt>
                <c:pt idx="163">
                  <c:v>163</c:v>
                </c:pt>
                <c:pt idx="164">
                  <c:v>164</c:v>
                </c:pt>
                <c:pt idx="165">
                  <c:v>165</c:v>
                </c:pt>
                <c:pt idx="166">
                  <c:v>166</c:v>
                </c:pt>
                <c:pt idx="167">
                  <c:v>167</c:v>
                </c:pt>
                <c:pt idx="168">
                  <c:v>168</c:v>
                </c:pt>
                <c:pt idx="169">
                  <c:v>169</c:v>
                </c:pt>
                <c:pt idx="170">
                  <c:v>170</c:v>
                </c:pt>
                <c:pt idx="171">
                  <c:v>171</c:v>
                </c:pt>
                <c:pt idx="172">
                  <c:v>172</c:v>
                </c:pt>
                <c:pt idx="173">
                  <c:v>173</c:v>
                </c:pt>
                <c:pt idx="174">
                  <c:v>174</c:v>
                </c:pt>
                <c:pt idx="175">
                  <c:v>175</c:v>
                </c:pt>
                <c:pt idx="176">
                  <c:v>176</c:v>
                </c:pt>
                <c:pt idx="177">
                  <c:v>177</c:v>
                </c:pt>
                <c:pt idx="178">
                  <c:v>178</c:v>
                </c:pt>
                <c:pt idx="179">
                  <c:v>179</c:v>
                </c:pt>
                <c:pt idx="180">
                  <c:v>180</c:v>
                </c:pt>
                <c:pt idx="181">
                  <c:v>181</c:v>
                </c:pt>
                <c:pt idx="182">
                  <c:v>182</c:v>
                </c:pt>
                <c:pt idx="183">
                  <c:v>183</c:v>
                </c:pt>
                <c:pt idx="184">
                  <c:v>184</c:v>
                </c:pt>
                <c:pt idx="185">
                  <c:v>185</c:v>
                </c:pt>
                <c:pt idx="186">
                  <c:v>186</c:v>
                </c:pt>
                <c:pt idx="187">
                  <c:v>187</c:v>
                </c:pt>
                <c:pt idx="188">
                  <c:v>188</c:v>
                </c:pt>
                <c:pt idx="189">
                  <c:v>189</c:v>
                </c:pt>
                <c:pt idx="190">
                  <c:v>190</c:v>
                </c:pt>
                <c:pt idx="191">
                  <c:v>191</c:v>
                </c:pt>
                <c:pt idx="192">
                  <c:v>192</c:v>
                </c:pt>
                <c:pt idx="193">
                  <c:v>193</c:v>
                </c:pt>
                <c:pt idx="194">
                  <c:v>194</c:v>
                </c:pt>
                <c:pt idx="195">
                  <c:v>195</c:v>
                </c:pt>
                <c:pt idx="196">
                  <c:v>196</c:v>
                </c:pt>
                <c:pt idx="197">
                  <c:v>197</c:v>
                </c:pt>
                <c:pt idx="198">
                  <c:v>198</c:v>
                </c:pt>
                <c:pt idx="199">
                  <c:v>199</c:v>
                </c:pt>
                <c:pt idx="200">
                  <c:v>200</c:v>
                </c:pt>
                <c:pt idx="201">
                  <c:v>201</c:v>
                </c:pt>
                <c:pt idx="202">
                  <c:v>202</c:v>
                </c:pt>
                <c:pt idx="203">
                  <c:v>203</c:v>
                </c:pt>
                <c:pt idx="204">
                  <c:v>204</c:v>
                </c:pt>
                <c:pt idx="205">
                  <c:v>205</c:v>
                </c:pt>
                <c:pt idx="206">
                  <c:v>206</c:v>
                </c:pt>
                <c:pt idx="207">
                  <c:v>207</c:v>
                </c:pt>
                <c:pt idx="208">
                  <c:v>208</c:v>
                </c:pt>
                <c:pt idx="209">
                  <c:v>209</c:v>
                </c:pt>
                <c:pt idx="210">
                  <c:v>210</c:v>
                </c:pt>
                <c:pt idx="211">
                  <c:v>211</c:v>
                </c:pt>
                <c:pt idx="212">
                  <c:v>212</c:v>
                </c:pt>
                <c:pt idx="213">
                  <c:v>213</c:v>
                </c:pt>
                <c:pt idx="214">
                  <c:v>214</c:v>
                </c:pt>
                <c:pt idx="215">
                  <c:v>215</c:v>
                </c:pt>
                <c:pt idx="216">
                  <c:v>216</c:v>
                </c:pt>
                <c:pt idx="217">
                  <c:v>217</c:v>
                </c:pt>
                <c:pt idx="218">
                  <c:v>218</c:v>
                </c:pt>
                <c:pt idx="219">
                  <c:v>219</c:v>
                </c:pt>
                <c:pt idx="220">
                  <c:v>220</c:v>
                </c:pt>
                <c:pt idx="221">
                  <c:v>221</c:v>
                </c:pt>
                <c:pt idx="222">
                  <c:v>222</c:v>
                </c:pt>
                <c:pt idx="223">
                  <c:v>223</c:v>
                </c:pt>
                <c:pt idx="224">
                  <c:v>224</c:v>
                </c:pt>
                <c:pt idx="225">
                  <c:v>225</c:v>
                </c:pt>
                <c:pt idx="226">
                  <c:v>226</c:v>
                </c:pt>
                <c:pt idx="227">
                  <c:v>227</c:v>
                </c:pt>
                <c:pt idx="228">
                  <c:v>228</c:v>
                </c:pt>
                <c:pt idx="229">
                  <c:v>229</c:v>
                </c:pt>
                <c:pt idx="230">
                  <c:v>230</c:v>
                </c:pt>
                <c:pt idx="231">
                  <c:v>231</c:v>
                </c:pt>
                <c:pt idx="232">
                  <c:v>232</c:v>
                </c:pt>
                <c:pt idx="233">
                  <c:v>233</c:v>
                </c:pt>
                <c:pt idx="234">
                  <c:v>234</c:v>
                </c:pt>
                <c:pt idx="235">
                  <c:v>235</c:v>
                </c:pt>
                <c:pt idx="236">
                  <c:v>236</c:v>
                </c:pt>
                <c:pt idx="237">
                  <c:v>237</c:v>
                </c:pt>
                <c:pt idx="238">
                  <c:v>238</c:v>
                </c:pt>
                <c:pt idx="239">
                  <c:v>239</c:v>
                </c:pt>
                <c:pt idx="240">
                  <c:v>240</c:v>
                </c:pt>
                <c:pt idx="241">
                  <c:v>241</c:v>
                </c:pt>
                <c:pt idx="242">
                  <c:v>242</c:v>
                </c:pt>
                <c:pt idx="243">
                  <c:v>243</c:v>
                </c:pt>
                <c:pt idx="244">
                  <c:v>244</c:v>
                </c:pt>
                <c:pt idx="245">
                  <c:v>245</c:v>
                </c:pt>
                <c:pt idx="246">
                  <c:v>246</c:v>
                </c:pt>
                <c:pt idx="247">
                  <c:v>247</c:v>
                </c:pt>
                <c:pt idx="248">
                  <c:v>248</c:v>
                </c:pt>
                <c:pt idx="249">
                  <c:v>249</c:v>
                </c:pt>
                <c:pt idx="250">
                  <c:v>250</c:v>
                </c:pt>
                <c:pt idx="251">
                  <c:v>251</c:v>
                </c:pt>
                <c:pt idx="252">
                  <c:v>252</c:v>
                </c:pt>
                <c:pt idx="253">
                  <c:v>253</c:v>
                </c:pt>
                <c:pt idx="254">
                  <c:v>254</c:v>
                </c:pt>
                <c:pt idx="255">
                  <c:v>255</c:v>
                </c:pt>
                <c:pt idx="256">
                  <c:v>256</c:v>
                </c:pt>
                <c:pt idx="257">
                  <c:v>257</c:v>
                </c:pt>
                <c:pt idx="258">
                  <c:v>258</c:v>
                </c:pt>
                <c:pt idx="259">
                  <c:v>259</c:v>
                </c:pt>
                <c:pt idx="260">
                  <c:v>260</c:v>
                </c:pt>
                <c:pt idx="261">
                  <c:v>261</c:v>
                </c:pt>
                <c:pt idx="262">
                  <c:v>262</c:v>
                </c:pt>
                <c:pt idx="263">
                  <c:v>263</c:v>
                </c:pt>
                <c:pt idx="264">
                  <c:v>264</c:v>
                </c:pt>
                <c:pt idx="265">
                  <c:v>265</c:v>
                </c:pt>
                <c:pt idx="266">
                  <c:v>266</c:v>
                </c:pt>
                <c:pt idx="267">
                  <c:v>267</c:v>
                </c:pt>
                <c:pt idx="268">
                  <c:v>268</c:v>
                </c:pt>
                <c:pt idx="269">
                  <c:v>269</c:v>
                </c:pt>
                <c:pt idx="270">
                  <c:v>270</c:v>
                </c:pt>
                <c:pt idx="271">
                  <c:v>271</c:v>
                </c:pt>
                <c:pt idx="272">
                  <c:v>272</c:v>
                </c:pt>
                <c:pt idx="273">
                  <c:v>273</c:v>
                </c:pt>
                <c:pt idx="274">
                  <c:v>274</c:v>
                </c:pt>
                <c:pt idx="275">
                  <c:v>275</c:v>
                </c:pt>
                <c:pt idx="276">
                  <c:v>276</c:v>
                </c:pt>
                <c:pt idx="277">
                  <c:v>277</c:v>
                </c:pt>
                <c:pt idx="278">
                  <c:v>278</c:v>
                </c:pt>
                <c:pt idx="279">
                  <c:v>279</c:v>
                </c:pt>
                <c:pt idx="280">
                  <c:v>280</c:v>
                </c:pt>
                <c:pt idx="281">
                  <c:v>281</c:v>
                </c:pt>
                <c:pt idx="282">
                  <c:v>282</c:v>
                </c:pt>
                <c:pt idx="283">
                  <c:v>283</c:v>
                </c:pt>
                <c:pt idx="284">
                  <c:v>284</c:v>
                </c:pt>
                <c:pt idx="285">
                  <c:v>285</c:v>
                </c:pt>
                <c:pt idx="286">
                  <c:v>286</c:v>
                </c:pt>
                <c:pt idx="287">
                  <c:v>287</c:v>
                </c:pt>
                <c:pt idx="288">
                  <c:v>288</c:v>
                </c:pt>
                <c:pt idx="289">
                  <c:v>289</c:v>
                </c:pt>
                <c:pt idx="290">
                  <c:v>290</c:v>
                </c:pt>
                <c:pt idx="291">
                  <c:v>291</c:v>
                </c:pt>
                <c:pt idx="292">
                  <c:v>292</c:v>
                </c:pt>
                <c:pt idx="293">
                  <c:v>293</c:v>
                </c:pt>
                <c:pt idx="294">
                  <c:v>294</c:v>
                </c:pt>
                <c:pt idx="295">
                  <c:v>295</c:v>
                </c:pt>
                <c:pt idx="296">
                  <c:v>296</c:v>
                </c:pt>
                <c:pt idx="297">
                  <c:v>297</c:v>
                </c:pt>
                <c:pt idx="298">
                  <c:v>298</c:v>
                </c:pt>
                <c:pt idx="299">
                  <c:v>299</c:v>
                </c:pt>
                <c:pt idx="300">
                  <c:v>300</c:v>
                </c:pt>
                <c:pt idx="301">
                  <c:v>301</c:v>
                </c:pt>
                <c:pt idx="302">
                  <c:v>302</c:v>
                </c:pt>
                <c:pt idx="303">
                  <c:v>303</c:v>
                </c:pt>
                <c:pt idx="304">
                  <c:v>304</c:v>
                </c:pt>
                <c:pt idx="305">
                  <c:v>305</c:v>
                </c:pt>
                <c:pt idx="306">
                  <c:v>306</c:v>
                </c:pt>
                <c:pt idx="307">
                  <c:v>307</c:v>
                </c:pt>
                <c:pt idx="308">
                  <c:v>308</c:v>
                </c:pt>
                <c:pt idx="309">
                  <c:v>309</c:v>
                </c:pt>
                <c:pt idx="310">
                  <c:v>310</c:v>
                </c:pt>
                <c:pt idx="311">
                  <c:v>311</c:v>
                </c:pt>
                <c:pt idx="312">
                  <c:v>312</c:v>
                </c:pt>
                <c:pt idx="313">
                  <c:v>313</c:v>
                </c:pt>
                <c:pt idx="314">
                  <c:v>314</c:v>
                </c:pt>
                <c:pt idx="315">
                  <c:v>315</c:v>
                </c:pt>
                <c:pt idx="316">
                  <c:v>316</c:v>
                </c:pt>
                <c:pt idx="317">
                  <c:v>317</c:v>
                </c:pt>
                <c:pt idx="318">
                  <c:v>318</c:v>
                </c:pt>
                <c:pt idx="319">
                  <c:v>319</c:v>
                </c:pt>
                <c:pt idx="320">
                  <c:v>320</c:v>
                </c:pt>
                <c:pt idx="321">
                  <c:v>321</c:v>
                </c:pt>
                <c:pt idx="322">
                  <c:v>322</c:v>
                </c:pt>
                <c:pt idx="323">
                  <c:v>323</c:v>
                </c:pt>
                <c:pt idx="324">
                  <c:v>324</c:v>
                </c:pt>
                <c:pt idx="325">
                  <c:v>325</c:v>
                </c:pt>
                <c:pt idx="326">
                  <c:v>326</c:v>
                </c:pt>
                <c:pt idx="327">
                  <c:v>327</c:v>
                </c:pt>
                <c:pt idx="328">
                  <c:v>328</c:v>
                </c:pt>
                <c:pt idx="329">
                  <c:v>329</c:v>
                </c:pt>
                <c:pt idx="330">
                  <c:v>330</c:v>
                </c:pt>
                <c:pt idx="331">
                  <c:v>331</c:v>
                </c:pt>
                <c:pt idx="332">
                  <c:v>332</c:v>
                </c:pt>
                <c:pt idx="333">
                  <c:v>333</c:v>
                </c:pt>
                <c:pt idx="334">
                  <c:v>334</c:v>
                </c:pt>
                <c:pt idx="335">
                  <c:v>335</c:v>
                </c:pt>
                <c:pt idx="336">
                  <c:v>336</c:v>
                </c:pt>
                <c:pt idx="337">
                  <c:v>337</c:v>
                </c:pt>
                <c:pt idx="338">
                  <c:v>338</c:v>
                </c:pt>
                <c:pt idx="339">
                  <c:v>339</c:v>
                </c:pt>
                <c:pt idx="340">
                  <c:v>340</c:v>
                </c:pt>
                <c:pt idx="341">
                  <c:v>341</c:v>
                </c:pt>
                <c:pt idx="342">
                  <c:v>342</c:v>
                </c:pt>
                <c:pt idx="343">
                  <c:v>343</c:v>
                </c:pt>
                <c:pt idx="344">
                  <c:v>344</c:v>
                </c:pt>
                <c:pt idx="345">
                  <c:v>345</c:v>
                </c:pt>
                <c:pt idx="346">
                  <c:v>346</c:v>
                </c:pt>
                <c:pt idx="347">
                  <c:v>347</c:v>
                </c:pt>
                <c:pt idx="348">
                  <c:v>348</c:v>
                </c:pt>
                <c:pt idx="349">
                  <c:v>349</c:v>
                </c:pt>
                <c:pt idx="350">
                  <c:v>350</c:v>
                </c:pt>
                <c:pt idx="351">
                  <c:v>351</c:v>
                </c:pt>
                <c:pt idx="352">
                  <c:v>352</c:v>
                </c:pt>
                <c:pt idx="353">
                  <c:v>353</c:v>
                </c:pt>
                <c:pt idx="354">
                  <c:v>354</c:v>
                </c:pt>
                <c:pt idx="355">
                  <c:v>355</c:v>
                </c:pt>
                <c:pt idx="356">
                  <c:v>356</c:v>
                </c:pt>
                <c:pt idx="357">
                  <c:v>357</c:v>
                </c:pt>
                <c:pt idx="358">
                  <c:v>358</c:v>
                </c:pt>
                <c:pt idx="359">
                  <c:v>359</c:v>
                </c:pt>
                <c:pt idx="360">
                  <c:v>360</c:v>
                </c:pt>
                <c:pt idx="361">
                  <c:v>361</c:v>
                </c:pt>
                <c:pt idx="362">
                  <c:v>362</c:v>
                </c:pt>
                <c:pt idx="363">
                  <c:v>363</c:v>
                </c:pt>
                <c:pt idx="364">
                  <c:v>364</c:v>
                </c:pt>
                <c:pt idx="365">
                  <c:v>365</c:v>
                </c:pt>
                <c:pt idx="366">
                  <c:v>366</c:v>
                </c:pt>
                <c:pt idx="367">
                  <c:v>367</c:v>
                </c:pt>
                <c:pt idx="368">
                  <c:v>368</c:v>
                </c:pt>
                <c:pt idx="369">
                  <c:v>369</c:v>
                </c:pt>
                <c:pt idx="370">
                  <c:v>370</c:v>
                </c:pt>
                <c:pt idx="371">
                  <c:v>371</c:v>
                </c:pt>
                <c:pt idx="372">
                  <c:v>372</c:v>
                </c:pt>
                <c:pt idx="373">
                  <c:v>373</c:v>
                </c:pt>
                <c:pt idx="374">
                  <c:v>374</c:v>
                </c:pt>
                <c:pt idx="375">
                  <c:v>375</c:v>
                </c:pt>
                <c:pt idx="376">
                  <c:v>376</c:v>
                </c:pt>
                <c:pt idx="377">
                  <c:v>377</c:v>
                </c:pt>
                <c:pt idx="378">
                  <c:v>378</c:v>
                </c:pt>
                <c:pt idx="379">
                  <c:v>379</c:v>
                </c:pt>
                <c:pt idx="380">
                  <c:v>380</c:v>
                </c:pt>
                <c:pt idx="381">
                  <c:v>381</c:v>
                </c:pt>
                <c:pt idx="382">
                  <c:v>382</c:v>
                </c:pt>
                <c:pt idx="383">
                  <c:v>383</c:v>
                </c:pt>
                <c:pt idx="384">
                  <c:v>384</c:v>
                </c:pt>
                <c:pt idx="385">
                  <c:v>385</c:v>
                </c:pt>
                <c:pt idx="386">
                  <c:v>386</c:v>
                </c:pt>
                <c:pt idx="387">
                  <c:v>387</c:v>
                </c:pt>
                <c:pt idx="388">
                  <c:v>388</c:v>
                </c:pt>
                <c:pt idx="389">
                  <c:v>389</c:v>
                </c:pt>
                <c:pt idx="390">
                  <c:v>390</c:v>
                </c:pt>
                <c:pt idx="391">
                  <c:v>391</c:v>
                </c:pt>
                <c:pt idx="392">
                  <c:v>392</c:v>
                </c:pt>
                <c:pt idx="393">
                  <c:v>393</c:v>
                </c:pt>
                <c:pt idx="394">
                  <c:v>394</c:v>
                </c:pt>
                <c:pt idx="395">
                  <c:v>395</c:v>
                </c:pt>
                <c:pt idx="396">
                  <c:v>396</c:v>
                </c:pt>
                <c:pt idx="397">
                  <c:v>397</c:v>
                </c:pt>
                <c:pt idx="398">
                  <c:v>398</c:v>
                </c:pt>
                <c:pt idx="399">
                  <c:v>399</c:v>
                </c:pt>
                <c:pt idx="400">
                  <c:v>400</c:v>
                </c:pt>
                <c:pt idx="401">
                  <c:v>401</c:v>
                </c:pt>
                <c:pt idx="402">
                  <c:v>402</c:v>
                </c:pt>
                <c:pt idx="403">
                  <c:v>403</c:v>
                </c:pt>
                <c:pt idx="404">
                  <c:v>404</c:v>
                </c:pt>
                <c:pt idx="405">
                  <c:v>405</c:v>
                </c:pt>
                <c:pt idx="406">
                  <c:v>406</c:v>
                </c:pt>
                <c:pt idx="407">
                  <c:v>407</c:v>
                </c:pt>
                <c:pt idx="408">
                  <c:v>408</c:v>
                </c:pt>
                <c:pt idx="409">
                  <c:v>409</c:v>
                </c:pt>
                <c:pt idx="410">
                  <c:v>410</c:v>
                </c:pt>
                <c:pt idx="411">
                  <c:v>411</c:v>
                </c:pt>
                <c:pt idx="412">
                  <c:v>412</c:v>
                </c:pt>
                <c:pt idx="413">
                  <c:v>413</c:v>
                </c:pt>
                <c:pt idx="414">
                  <c:v>414</c:v>
                </c:pt>
                <c:pt idx="415">
                  <c:v>415</c:v>
                </c:pt>
                <c:pt idx="416">
                  <c:v>416</c:v>
                </c:pt>
                <c:pt idx="417">
                  <c:v>417</c:v>
                </c:pt>
                <c:pt idx="418">
                  <c:v>418</c:v>
                </c:pt>
                <c:pt idx="419">
                  <c:v>419</c:v>
                </c:pt>
                <c:pt idx="420">
                  <c:v>420</c:v>
                </c:pt>
                <c:pt idx="421">
                  <c:v>421</c:v>
                </c:pt>
                <c:pt idx="422">
                  <c:v>422</c:v>
                </c:pt>
                <c:pt idx="423">
                  <c:v>423</c:v>
                </c:pt>
                <c:pt idx="424">
                  <c:v>424</c:v>
                </c:pt>
                <c:pt idx="425">
                  <c:v>425</c:v>
                </c:pt>
                <c:pt idx="426">
                  <c:v>426</c:v>
                </c:pt>
                <c:pt idx="427">
                  <c:v>427</c:v>
                </c:pt>
                <c:pt idx="428">
                  <c:v>428</c:v>
                </c:pt>
                <c:pt idx="429">
                  <c:v>429</c:v>
                </c:pt>
                <c:pt idx="430">
                  <c:v>430</c:v>
                </c:pt>
                <c:pt idx="431">
                  <c:v>431</c:v>
                </c:pt>
                <c:pt idx="432">
                  <c:v>432</c:v>
                </c:pt>
                <c:pt idx="433">
                  <c:v>433</c:v>
                </c:pt>
                <c:pt idx="434">
                  <c:v>434</c:v>
                </c:pt>
                <c:pt idx="435">
                  <c:v>435</c:v>
                </c:pt>
                <c:pt idx="436">
                  <c:v>436</c:v>
                </c:pt>
                <c:pt idx="437">
                  <c:v>437</c:v>
                </c:pt>
                <c:pt idx="438">
                  <c:v>438</c:v>
                </c:pt>
                <c:pt idx="439">
                  <c:v>439</c:v>
                </c:pt>
                <c:pt idx="440">
                  <c:v>440</c:v>
                </c:pt>
                <c:pt idx="441">
                  <c:v>441</c:v>
                </c:pt>
                <c:pt idx="442">
                  <c:v>442</c:v>
                </c:pt>
                <c:pt idx="443">
                  <c:v>443</c:v>
                </c:pt>
                <c:pt idx="444">
                  <c:v>444</c:v>
                </c:pt>
                <c:pt idx="445">
                  <c:v>445</c:v>
                </c:pt>
                <c:pt idx="446">
                  <c:v>446</c:v>
                </c:pt>
                <c:pt idx="447">
                  <c:v>447</c:v>
                </c:pt>
                <c:pt idx="448">
                  <c:v>448</c:v>
                </c:pt>
                <c:pt idx="449">
                  <c:v>449</c:v>
                </c:pt>
                <c:pt idx="450">
                  <c:v>450</c:v>
                </c:pt>
                <c:pt idx="451">
                  <c:v>451</c:v>
                </c:pt>
                <c:pt idx="452">
                  <c:v>452</c:v>
                </c:pt>
                <c:pt idx="453">
                  <c:v>453</c:v>
                </c:pt>
                <c:pt idx="454">
                  <c:v>454</c:v>
                </c:pt>
                <c:pt idx="455">
                  <c:v>455</c:v>
                </c:pt>
                <c:pt idx="456">
                  <c:v>456</c:v>
                </c:pt>
                <c:pt idx="457">
                  <c:v>457</c:v>
                </c:pt>
                <c:pt idx="458">
                  <c:v>458</c:v>
                </c:pt>
                <c:pt idx="459">
                  <c:v>459</c:v>
                </c:pt>
                <c:pt idx="460">
                  <c:v>460</c:v>
                </c:pt>
                <c:pt idx="461">
                  <c:v>461</c:v>
                </c:pt>
                <c:pt idx="462">
                  <c:v>462</c:v>
                </c:pt>
                <c:pt idx="463">
                  <c:v>463</c:v>
                </c:pt>
                <c:pt idx="464">
                  <c:v>464</c:v>
                </c:pt>
                <c:pt idx="465">
                  <c:v>465</c:v>
                </c:pt>
                <c:pt idx="466">
                  <c:v>466</c:v>
                </c:pt>
                <c:pt idx="467">
                  <c:v>467</c:v>
                </c:pt>
                <c:pt idx="468">
                  <c:v>468</c:v>
                </c:pt>
                <c:pt idx="469">
                  <c:v>469</c:v>
                </c:pt>
                <c:pt idx="470">
                  <c:v>470</c:v>
                </c:pt>
                <c:pt idx="471">
                  <c:v>471</c:v>
                </c:pt>
                <c:pt idx="472">
                  <c:v>472</c:v>
                </c:pt>
                <c:pt idx="473">
                  <c:v>473</c:v>
                </c:pt>
                <c:pt idx="474">
                  <c:v>474</c:v>
                </c:pt>
                <c:pt idx="475">
                  <c:v>475</c:v>
                </c:pt>
                <c:pt idx="476">
                  <c:v>476</c:v>
                </c:pt>
                <c:pt idx="477">
                  <c:v>477</c:v>
                </c:pt>
                <c:pt idx="478">
                  <c:v>478</c:v>
                </c:pt>
                <c:pt idx="479">
                  <c:v>479</c:v>
                </c:pt>
                <c:pt idx="480">
                  <c:v>480</c:v>
                </c:pt>
                <c:pt idx="481">
                  <c:v>481</c:v>
                </c:pt>
                <c:pt idx="482">
                  <c:v>482</c:v>
                </c:pt>
                <c:pt idx="483">
                  <c:v>483</c:v>
                </c:pt>
                <c:pt idx="484">
                  <c:v>484</c:v>
                </c:pt>
                <c:pt idx="485">
                  <c:v>485</c:v>
                </c:pt>
                <c:pt idx="486">
                  <c:v>486</c:v>
                </c:pt>
                <c:pt idx="487">
                  <c:v>487</c:v>
                </c:pt>
                <c:pt idx="488">
                  <c:v>488</c:v>
                </c:pt>
                <c:pt idx="489">
                  <c:v>489</c:v>
                </c:pt>
                <c:pt idx="490">
                  <c:v>490</c:v>
                </c:pt>
                <c:pt idx="491">
                  <c:v>491</c:v>
                </c:pt>
                <c:pt idx="492">
                  <c:v>492</c:v>
                </c:pt>
                <c:pt idx="493">
                  <c:v>493</c:v>
                </c:pt>
                <c:pt idx="494">
                  <c:v>494</c:v>
                </c:pt>
                <c:pt idx="495">
                  <c:v>495</c:v>
                </c:pt>
                <c:pt idx="496">
                  <c:v>496</c:v>
                </c:pt>
                <c:pt idx="497">
                  <c:v>497</c:v>
                </c:pt>
                <c:pt idx="498">
                  <c:v>498</c:v>
                </c:pt>
                <c:pt idx="499">
                  <c:v>499</c:v>
                </c:pt>
                <c:pt idx="500">
                  <c:v>500</c:v>
                </c:pt>
                <c:pt idx="501">
                  <c:v>501</c:v>
                </c:pt>
                <c:pt idx="502">
                  <c:v>502</c:v>
                </c:pt>
                <c:pt idx="503">
                  <c:v>503</c:v>
                </c:pt>
                <c:pt idx="504">
                  <c:v>504</c:v>
                </c:pt>
                <c:pt idx="505">
                  <c:v>505</c:v>
                </c:pt>
                <c:pt idx="506">
                  <c:v>506</c:v>
                </c:pt>
                <c:pt idx="507">
                  <c:v>507</c:v>
                </c:pt>
                <c:pt idx="508">
                  <c:v>508</c:v>
                </c:pt>
                <c:pt idx="509">
                  <c:v>509</c:v>
                </c:pt>
                <c:pt idx="510">
                  <c:v>510</c:v>
                </c:pt>
                <c:pt idx="511">
                  <c:v>511</c:v>
                </c:pt>
                <c:pt idx="512">
                  <c:v>512</c:v>
                </c:pt>
                <c:pt idx="513">
                  <c:v>513</c:v>
                </c:pt>
                <c:pt idx="514">
                  <c:v>514</c:v>
                </c:pt>
                <c:pt idx="515">
                  <c:v>515</c:v>
                </c:pt>
                <c:pt idx="516">
                  <c:v>516</c:v>
                </c:pt>
                <c:pt idx="517">
                  <c:v>517</c:v>
                </c:pt>
                <c:pt idx="518">
                  <c:v>518</c:v>
                </c:pt>
                <c:pt idx="519">
                  <c:v>519</c:v>
                </c:pt>
                <c:pt idx="520">
                  <c:v>520</c:v>
                </c:pt>
                <c:pt idx="521">
                  <c:v>521</c:v>
                </c:pt>
                <c:pt idx="522">
                  <c:v>522</c:v>
                </c:pt>
                <c:pt idx="523">
                  <c:v>523</c:v>
                </c:pt>
                <c:pt idx="524">
                  <c:v>524</c:v>
                </c:pt>
                <c:pt idx="525">
                  <c:v>525</c:v>
                </c:pt>
                <c:pt idx="526">
                  <c:v>526</c:v>
                </c:pt>
                <c:pt idx="527">
                  <c:v>527</c:v>
                </c:pt>
                <c:pt idx="528">
                  <c:v>528</c:v>
                </c:pt>
                <c:pt idx="529">
                  <c:v>529</c:v>
                </c:pt>
                <c:pt idx="530">
                  <c:v>530</c:v>
                </c:pt>
                <c:pt idx="531">
                  <c:v>531</c:v>
                </c:pt>
                <c:pt idx="532">
                  <c:v>532</c:v>
                </c:pt>
                <c:pt idx="533">
                  <c:v>533</c:v>
                </c:pt>
                <c:pt idx="534">
                  <c:v>534</c:v>
                </c:pt>
                <c:pt idx="535">
                  <c:v>535</c:v>
                </c:pt>
                <c:pt idx="536">
                  <c:v>536</c:v>
                </c:pt>
                <c:pt idx="537">
                  <c:v>537</c:v>
                </c:pt>
                <c:pt idx="538">
                  <c:v>538</c:v>
                </c:pt>
                <c:pt idx="539">
                  <c:v>539</c:v>
                </c:pt>
                <c:pt idx="540">
                  <c:v>540</c:v>
                </c:pt>
                <c:pt idx="541">
                  <c:v>541</c:v>
                </c:pt>
                <c:pt idx="542">
                  <c:v>542</c:v>
                </c:pt>
                <c:pt idx="543">
                  <c:v>543</c:v>
                </c:pt>
                <c:pt idx="544">
                  <c:v>544</c:v>
                </c:pt>
                <c:pt idx="545">
                  <c:v>545</c:v>
                </c:pt>
                <c:pt idx="546">
                  <c:v>546</c:v>
                </c:pt>
                <c:pt idx="547">
                  <c:v>547</c:v>
                </c:pt>
                <c:pt idx="548">
                  <c:v>548</c:v>
                </c:pt>
                <c:pt idx="549">
                  <c:v>549</c:v>
                </c:pt>
                <c:pt idx="550">
                  <c:v>550</c:v>
                </c:pt>
                <c:pt idx="551">
                  <c:v>551</c:v>
                </c:pt>
                <c:pt idx="552">
                  <c:v>552</c:v>
                </c:pt>
                <c:pt idx="553">
                  <c:v>553</c:v>
                </c:pt>
                <c:pt idx="554">
                  <c:v>554</c:v>
                </c:pt>
                <c:pt idx="555">
                  <c:v>555</c:v>
                </c:pt>
                <c:pt idx="556">
                  <c:v>556</c:v>
                </c:pt>
                <c:pt idx="557">
                  <c:v>557</c:v>
                </c:pt>
                <c:pt idx="558">
                  <c:v>558</c:v>
                </c:pt>
                <c:pt idx="559">
                  <c:v>694.66300000000001</c:v>
                </c:pt>
                <c:pt idx="560">
                  <c:v>695.66300000000001</c:v>
                </c:pt>
                <c:pt idx="561">
                  <c:v>696.66300000000001</c:v>
                </c:pt>
                <c:pt idx="562">
                  <c:v>697.66300000000001</c:v>
                </c:pt>
                <c:pt idx="563">
                  <c:v>698.66300000000001</c:v>
                </c:pt>
                <c:pt idx="564">
                  <c:v>699.66300000000001</c:v>
                </c:pt>
                <c:pt idx="565">
                  <c:v>700.66300000000001</c:v>
                </c:pt>
                <c:pt idx="566">
                  <c:v>701.66300000000001</c:v>
                </c:pt>
                <c:pt idx="567">
                  <c:v>702.66300000000001</c:v>
                </c:pt>
                <c:pt idx="568">
                  <c:v>703.66300000000001</c:v>
                </c:pt>
                <c:pt idx="569">
                  <c:v>704.66300000000001</c:v>
                </c:pt>
                <c:pt idx="570">
                  <c:v>705.66300000000001</c:v>
                </c:pt>
                <c:pt idx="571">
                  <c:v>706.66300000000001</c:v>
                </c:pt>
                <c:pt idx="572">
                  <c:v>707.66300000000001</c:v>
                </c:pt>
                <c:pt idx="573">
                  <c:v>708.66300000000001</c:v>
                </c:pt>
                <c:pt idx="574">
                  <c:v>709.66300000000001</c:v>
                </c:pt>
                <c:pt idx="575">
                  <c:v>710.66300000000001</c:v>
                </c:pt>
                <c:pt idx="576">
                  <c:v>711.66300000000001</c:v>
                </c:pt>
                <c:pt idx="577">
                  <c:v>712.66300000000001</c:v>
                </c:pt>
                <c:pt idx="578">
                  <c:v>713.66300000000001</c:v>
                </c:pt>
                <c:pt idx="579">
                  <c:v>714.66300000000001</c:v>
                </c:pt>
                <c:pt idx="580">
                  <c:v>715.66300000000001</c:v>
                </c:pt>
                <c:pt idx="581">
                  <c:v>716.66300000000001</c:v>
                </c:pt>
                <c:pt idx="582">
                  <c:v>717.66300000000001</c:v>
                </c:pt>
                <c:pt idx="583">
                  <c:v>718.66300000000001</c:v>
                </c:pt>
                <c:pt idx="584">
                  <c:v>719.66300000000001</c:v>
                </c:pt>
                <c:pt idx="585">
                  <c:v>720.66300000000001</c:v>
                </c:pt>
                <c:pt idx="586">
                  <c:v>721.66300000000001</c:v>
                </c:pt>
                <c:pt idx="587">
                  <c:v>722.66300000000001</c:v>
                </c:pt>
                <c:pt idx="588">
                  <c:v>723.66300000000001</c:v>
                </c:pt>
                <c:pt idx="589">
                  <c:v>724.66300000000001</c:v>
                </c:pt>
                <c:pt idx="590">
                  <c:v>725.66300000000001</c:v>
                </c:pt>
                <c:pt idx="591">
                  <c:v>726.66300000000001</c:v>
                </c:pt>
                <c:pt idx="592">
                  <c:v>727.66300000000001</c:v>
                </c:pt>
                <c:pt idx="593">
                  <c:v>728.66300000000001</c:v>
                </c:pt>
                <c:pt idx="594">
                  <c:v>729.66300000000001</c:v>
                </c:pt>
                <c:pt idx="595">
                  <c:v>730.66300000000001</c:v>
                </c:pt>
                <c:pt idx="596">
                  <c:v>731.66300000000001</c:v>
                </c:pt>
                <c:pt idx="597">
                  <c:v>732.66300000000001</c:v>
                </c:pt>
                <c:pt idx="598">
                  <c:v>733.66300000000001</c:v>
                </c:pt>
                <c:pt idx="599">
                  <c:v>734.66300000000001</c:v>
                </c:pt>
                <c:pt idx="600">
                  <c:v>735.66300000000001</c:v>
                </c:pt>
                <c:pt idx="601">
                  <c:v>736.66300000000001</c:v>
                </c:pt>
                <c:pt idx="602">
                  <c:v>737.66300000000001</c:v>
                </c:pt>
                <c:pt idx="603">
                  <c:v>738.66300000000001</c:v>
                </c:pt>
                <c:pt idx="604">
                  <c:v>739.66300000000001</c:v>
                </c:pt>
                <c:pt idx="605">
                  <c:v>740.66300000000001</c:v>
                </c:pt>
                <c:pt idx="606">
                  <c:v>741.66300000000001</c:v>
                </c:pt>
                <c:pt idx="607">
                  <c:v>742.66300000000001</c:v>
                </c:pt>
                <c:pt idx="608">
                  <c:v>743.66300000000001</c:v>
                </c:pt>
                <c:pt idx="609">
                  <c:v>744.66300000000001</c:v>
                </c:pt>
                <c:pt idx="610">
                  <c:v>745.66300000000001</c:v>
                </c:pt>
                <c:pt idx="611">
                  <c:v>746.66300000000001</c:v>
                </c:pt>
                <c:pt idx="612">
                  <c:v>747.66300000000001</c:v>
                </c:pt>
                <c:pt idx="613">
                  <c:v>748.66300000000001</c:v>
                </c:pt>
                <c:pt idx="614">
                  <c:v>749.66300000000001</c:v>
                </c:pt>
                <c:pt idx="615">
                  <c:v>750.66300000000001</c:v>
                </c:pt>
                <c:pt idx="616">
                  <c:v>751.66300000000001</c:v>
                </c:pt>
                <c:pt idx="617">
                  <c:v>752.66300000000001</c:v>
                </c:pt>
                <c:pt idx="618">
                  <c:v>753.66300000000001</c:v>
                </c:pt>
                <c:pt idx="619">
                  <c:v>754.66300000000001</c:v>
                </c:pt>
                <c:pt idx="620">
                  <c:v>755.66300000000001</c:v>
                </c:pt>
                <c:pt idx="621">
                  <c:v>756.66300000000001</c:v>
                </c:pt>
                <c:pt idx="622">
                  <c:v>757.66300000000001</c:v>
                </c:pt>
                <c:pt idx="623">
                  <c:v>758.66300000000001</c:v>
                </c:pt>
                <c:pt idx="624">
                  <c:v>759.66300000000001</c:v>
                </c:pt>
                <c:pt idx="625">
                  <c:v>760.66300000000001</c:v>
                </c:pt>
                <c:pt idx="626">
                  <c:v>761.66300000000001</c:v>
                </c:pt>
                <c:pt idx="627">
                  <c:v>762.66300000000001</c:v>
                </c:pt>
                <c:pt idx="628">
                  <c:v>763.66300000000001</c:v>
                </c:pt>
                <c:pt idx="629">
                  <c:v>764.66300000000001</c:v>
                </c:pt>
                <c:pt idx="630">
                  <c:v>765.66300000000001</c:v>
                </c:pt>
                <c:pt idx="631">
                  <c:v>766.66300000000001</c:v>
                </c:pt>
                <c:pt idx="632">
                  <c:v>767.66300000000001</c:v>
                </c:pt>
                <c:pt idx="633">
                  <c:v>768.66300000000001</c:v>
                </c:pt>
                <c:pt idx="634">
                  <c:v>769.66300000000001</c:v>
                </c:pt>
                <c:pt idx="635">
                  <c:v>770.66300000000001</c:v>
                </c:pt>
                <c:pt idx="636">
                  <c:v>771.66300000000001</c:v>
                </c:pt>
                <c:pt idx="637">
                  <c:v>772.66300000000001</c:v>
                </c:pt>
                <c:pt idx="638">
                  <c:v>773.66300000000001</c:v>
                </c:pt>
                <c:pt idx="639">
                  <c:v>774.66300000000001</c:v>
                </c:pt>
                <c:pt idx="640">
                  <c:v>775.66300000000001</c:v>
                </c:pt>
                <c:pt idx="641">
                  <c:v>776.66300000000001</c:v>
                </c:pt>
                <c:pt idx="642">
                  <c:v>777.66300000000001</c:v>
                </c:pt>
                <c:pt idx="643">
                  <c:v>778.66300000000001</c:v>
                </c:pt>
                <c:pt idx="644">
                  <c:v>779.66300000000001</c:v>
                </c:pt>
                <c:pt idx="645">
                  <c:v>780.66300000000001</c:v>
                </c:pt>
                <c:pt idx="646">
                  <c:v>781.66300000000001</c:v>
                </c:pt>
                <c:pt idx="647">
                  <c:v>782.66300000000001</c:v>
                </c:pt>
                <c:pt idx="648">
                  <c:v>783.66300000000001</c:v>
                </c:pt>
                <c:pt idx="649">
                  <c:v>784.66300000000001</c:v>
                </c:pt>
                <c:pt idx="650">
                  <c:v>785.66300000000001</c:v>
                </c:pt>
                <c:pt idx="651">
                  <c:v>786.66300000000001</c:v>
                </c:pt>
                <c:pt idx="652">
                  <c:v>787.66300000000001</c:v>
                </c:pt>
                <c:pt idx="653">
                  <c:v>788.66300000000001</c:v>
                </c:pt>
                <c:pt idx="654">
                  <c:v>789.66300000000001</c:v>
                </c:pt>
                <c:pt idx="655">
                  <c:v>790.66300000000001</c:v>
                </c:pt>
                <c:pt idx="656">
                  <c:v>791.66300000000001</c:v>
                </c:pt>
                <c:pt idx="657">
                  <c:v>792.66300000000001</c:v>
                </c:pt>
                <c:pt idx="658">
                  <c:v>793.66300000000001</c:v>
                </c:pt>
                <c:pt idx="659">
                  <c:v>794.66300000000001</c:v>
                </c:pt>
                <c:pt idx="660">
                  <c:v>795.66300000000001</c:v>
                </c:pt>
                <c:pt idx="661">
                  <c:v>796.66300000000001</c:v>
                </c:pt>
                <c:pt idx="662">
                  <c:v>797.66300000000001</c:v>
                </c:pt>
                <c:pt idx="663">
                  <c:v>798.66300000000001</c:v>
                </c:pt>
                <c:pt idx="664">
                  <c:v>799.66300000000001</c:v>
                </c:pt>
                <c:pt idx="665">
                  <c:v>800.66300000000001</c:v>
                </c:pt>
                <c:pt idx="666">
                  <c:v>801.66300000000001</c:v>
                </c:pt>
                <c:pt idx="667">
                  <c:v>802.66300000000001</c:v>
                </c:pt>
                <c:pt idx="668">
                  <c:v>803.66300000000001</c:v>
                </c:pt>
                <c:pt idx="669">
                  <c:v>804.66300000000001</c:v>
                </c:pt>
                <c:pt idx="670">
                  <c:v>805.66300000000001</c:v>
                </c:pt>
                <c:pt idx="671">
                  <c:v>806.66300000000001</c:v>
                </c:pt>
                <c:pt idx="672">
                  <c:v>807.66300000000001</c:v>
                </c:pt>
                <c:pt idx="673">
                  <c:v>808.66300000000001</c:v>
                </c:pt>
                <c:pt idx="674">
                  <c:v>809.66300000000001</c:v>
                </c:pt>
                <c:pt idx="675">
                  <c:v>810.66300000000001</c:v>
                </c:pt>
                <c:pt idx="676">
                  <c:v>811.66300000000001</c:v>
                </c:pt>
                <c:pt idx="677">
                  <c:v>812.66300000000001</c:v>
                </c:pt>
                <c:pt idx="678">
                  <c:v>813.66300000000001</c:v>
                </c:pt>
                <c:pt idx="679">
                  <c:v>814.66300000000001</c:v>
                </c:pt>
                <c:pt idx="680">
                  <c:v>815.66300000000001</c:v>
                </c:pt>
                <c:pt idx="681">
                  <c:v>816.66300000000001</c:v>
                </c:pt>
                <c:pt idx="682">
                  <c:v>817.66300000000001</c:v>
                </c:pt>
                <c:pt idx="683">
                  <c:v>818.66300000000001</c:v>
                </c:pt>
                <c:pt idx="684">
                  <c:v>819.66300000000001</c:v>
                </c:pt>
                <c:pt idx="685">
                  <c:v>820.66300000000001</c:v>
                </c:pt>
                <c:pt idx="686">
                  <c:v>821.66300000000001</c:v>
                </c:pt>
                <c:pt idx="687">
                  <c:v>822.66300000000001</c:v>
                </c:pt>
                <c:pt idx="688">
                  <c:v>823.66300000000001</c:v>
                </c:pt>
                <c:pt idx="689">
                  <c:v>824.66300000000001</c:v>
                </c:pt>
                <c:pt idx="690">
                  <c:v>825.66300000000001</c:v>
                </c:pt>
                <c:pt idx="691">
                  <c:v>826.66300000000001</c:v>
                </c:pt>
                <c:pt idx="692">
                  <c:v>827.66300000000001</c:v>
                </c:pt>
                <c:pt idx="693">
                  <c:v>828.66300000000001</c:v>
                </c:pt>
                <c:pt idx="694">
                  <c:v>829.66300000000001</c:v>
                </c:pt>
                <c:pt idx="695">
                  <c:v>830.66300000000001</c:v>
                </c:pt>
                <c:pt idx="696">
                  <c:v>831.66300000000001</c:v>
                </c:pt>
                <c:pt idx="697">
                  <c:v>832.66300000000001</c:v>
                </c:pt>
                <c:pt idx="698">
                  <c:v>833.66300000000001</c:v>
                </c:pt>
                <c:pt idx="699">
                  <c:v>834.66300000000001</c:v>
                </c:pt>
                <c:pt idx="700">
                  <c:v>835.66300000000001</c:v>
                </c:pt>
                <c:pt idx="701">
                  <c:v>836.66300000000001</c:v>
                </c:pt>
                <c:pt idx="702">
                  <c:v>837.66300000000001</c:v>
                </c:pt>
                <c:pt idx="703">
                  <c:v>838.66300000000001</c:v>
                </c:pt>
                <c:pt idx="704">
                  <c:v>839.66300000000001</c:v>
                </c:pt>
                <c:pt idx="705">
                  <c:v>840.66300000000001</c:v>
                </c:pt>
                <c:pt idx="706">
                  <c:v>841.66300000000001</c:v>
                </c:pt>
                <c:pt idx="707">
                  <c:v>842.66300000000001</c:v>
                </c:pt>
                <c:pt idx="708">
                  <c:v>843.66300000000001</c:v>
                </c:pt>
                <c:pt idx="709">
                  <c:v>844.66300000000001</c:v>
                </c:pt>
                <c:pt idx="710">
                  <c:v>845.66300000000001</c:v>
                </c:pt>
                <c:pt idx="711">
                  <c:v>846.66300000000001</c:v>
                </c:pt>
                <c:pt idx="712">
                  <c:v>847.66300000000001</c:v>
                </c:pt>
                <c:pt idx="713">
                  <c:v>848.66300000000001</c:v>
                </c:pt>
                <c:pt idx="714">
                  <c:v>849.66300000000001</c:v>
                </c:pt>
                <c:pt idx="715">
                  <c:v>850.66300000000001</c:v>
                </c:pt>
                <c:pt idx="716">
                  <c:v>851.66300000000001</c:v>
                </c:pt>
                <c:pt idx="717">
                  <c:v>852.66300000000001</c:v>
                </c:pt>
                <c:pt idx="718">
                  <c:v>853.66300000000001</c:v>
                </c:pt>
                <c:pt idx="719">
                  <c:v>854.66300000000001</c:v>
                </c:pt>
                <c:pt idx="720">
                  <c:v>855.66300000000001</c:v>
                </c:pt>
                <c:pt idx="721">
                  <c:v>856.66300000000001</c:v>
                </c:pt>
                <c:pt idx="722">
                  <c:v>857.66300000000001</c:v>
                </c:pt>
                <c:pt idx="723">
                  <c:v>858.66300000000001</c:v>
                </c:pt>
                <c:pt idx="724">
                  <c:v>859.66300000000001</c:v>
                </c:pt>
                <c:pt idx="725">
                  <c:v>860.66300000000001</c:v>
                </c:pt>
                <c:pt idx="726">
                  <c:v>861.66300000000001</c:v>
                </c:pt>
                <c:pt idx="727">
                  <c:v>862.66300000000001</c:v>
                </c:pt>
                <c:pt idx="728">
                  <c:v>863.66300000000001</c:v>
                </c:pt>
                <c:pt idx="729">
                  <c:v>864.66300000000001</c:v>
                </c:pt>
                <c:pt idx="730">
                  <c:v>865.66300000000001</c:v>
                </c:pt>
                <c:pt idx="731">
                  <c:v>866.66300000000001</c:v>
                </c:pt>
                <c:pt idx="732">
                  <c:v>867.66300000000001</c:v>
                </c:pt>
                <c:pt idx="733">
                  <c:v>868.66300000000001</c:v>
                </c:pt>
                <c:pt idx="734">
                  <c:v>869.66300000000001</c:v>
                </c:pt>
                <c:pt idx="735">
                  <c:v>870.66300000000001</c:v>
                </c:pt>
                <c:pt idx="736">
                  <c:v>871.66300000000001</c:v>
                </c:pt>
                <c:pt idx="737">
                  <c:v>872.66300000000001</c:v>
                </c:pt>
                <c:pt idx="738">
                  <c:v>873.66300000000001</c:v>
                </c:pt>
                <c:pt idx="739">
                  <c:v>874.66300000000001</c:v>
                </c:pt>
                <c:pt idx="740">
                  <c:v>875.66300000000001</c:v>
                </c:pt>
                <c:pt idx="741">
                  <c:v>876.66300000000001</c:v>
                </c:pt>
                <c:pt idx="742">
                  <c:v>877.66300000000001</c:v>
                </c:pt>
                <c:pt idx="743">
                  <c:v>878.66300000000001</c:v>
                </c:pt>
                <c:pt idx="744">
                  <c:v>879.66300000000001</c:v>
                </c:pt>
                <c:pt idx="745">
                  <c:v>880.66300000000001</c:v>
                </c:pt>
                <c:pt idx="746">
                  <c:v>881.66300000000001</c:v>
                </c:pt>
                <c:pt idx="747">
                  <c:v>882.66300000000001</c:v>
                </c:pt>
                <c:pt idx="748">
                  <c:v>883.66300000000001</c:v>
                </c:pt>
                <c:pt idx="749">
                  <c:v>884.66300000000001</c:v>
                </c:pt>
                <c:pt idx="750">
                  <c:v>885.66300000000001</c:v>
                </c:pt>
                <c:pt idx="751">
                  <c:v>886.66300000000001</c:v>
                </c:pt>
                <c:pt idx="752">
                  <c:v>887.66300000000001</c:v>
                </c:pt>
                <c:pt idx="753">
                  <c:v>888.66300000000001</c:v>
                </c:pt>
                <c:pt idx="754">
                  <c:v>889.66300000000001</c:v>
                </c:pt>
                <c:pt idx="755">
                  <c:v>890.66300000000001</c:v>
                </c:pt>
                <c:pt idx="756">
                  <c:v>891.66300000000001</c:v>
                </c:pt>
                <c:pt idx="757">
                  <c:v>892.66300000000001</c:v>
                </c:pt>
                <c:pt idx="758">
                  <c:v>893.66300000000001</c:v>
                </c:pt>
                <c:pt idx="759">
                  <c:v>894.66300000000001</c:v>
                </c:pt>
                <c:pt idx="760">
                  <c:v>895.66300000000001</c:v>
                </c:pt>
                <c:pt idx="761">
                  <c:v>896.66300000000001</c:v>
                </c:pt>
                <c:pt idx="762">
                  <c:v>897.66300000000001</c:v>
                </c:pt>
                <c:pt idx="763">
                  <c:v>898.66300000000001</c:v>
                </c:pt>
                <c:pt idx="764">
                  <c:v>899.66300000000001</c:v>
                </c:pt>
                <c:pt idx="765">
                  <c:v>900.66300000000001</c:v>
                </c:pt>
                <c:pt idx="766">
                  <c:v>901.66300000000001</c:v>
                </c:pt>
                <c:pt idx="767">
                  <c:v>902.66300000000001</c:v>
                </c:pt>
                <c:pt idx="768">
                  <c:v>903.66300000000001</c:v>
                </c:pt>
                <c:pt idx="769">
                  <c:v>904.66300000000001</c:v>
                </c:pt>
                <c:pt idx="770">
                  <c:v>905.66300000000001</c:v>
                </c:pt>
                <c:pt idx="771">
                  <c:v>906.66300000000001</c:v>
                </c:pt>
                <c:pt idx="772">
                  <c:v>907.66300000000001</c:v>
                </c:pt>
                <c:pt idx="773">
                  <c:v>908.66300000000001</c:v>
                </c:pt>
                <c:pt idx="774">
                  <c:v>909.66300000000001</c:v>
                </c:pt>
                <c:pt idx="775">
                  <c:v>910.66300000000001</c:v>
                </c:pt>
                <c:pt idx="776">
                  <c:v>911.66300000000001</c:v>
                </c:pt>
                <c:pt idx="777">
                  <c:v>912.66300000000001</c:v>
                </c:pt>
                <c:pt idx="778">
                  <c:v>913.66300000000001</c:v>
                </c:pt>
                <c:pt idx="779">
                  <c:v>914.66300000000001</c:v>
                </c:pt>
                <c:pt idx="780">
                  <c:v>915.66300000000001</c:v>
                </c:pt>
                <c:pt idx="781">
                  <c:v>916.66300000000001</c:v>
                </c:pt>
                <c:pt idx="782">
                  <c:v>917.66300000000001</c:v>
                </c:pt>
                <c:pt idx="783">
                  <c:v>918.66300000000001</c:v>
                </c:pt>
                <c:pt idx="784">
                  <c:v>919.66300000000001</c:v>
                </c:pt>
                <c:pt idx="785">
                  <c:v>920.66300000000001</c:v>
                </c:pt>
                <c:pt idx="786">
                  <c:v>921.66300000000001</c:v>
                </c:pt>
                <c:pt idx="787">
                  <c:v>922.66300000000001</c:v>
                </c:pt>
                <c:pt idx="788">
                  <c:v>923.66300000000001</c:v>
                </c:pt>
                <c:pt idx="789">
                  <c:v>924.66300000000001</c:v>
                </c:pt>
                <c:pt idx="790">
                  <c:v>925.66300000000001</c:v>
                </c:pt>
                <c:pt idx="791">
                  <c:v>926.66300000000001</c:v>
                </c:pt>
                <c:pt idx="792">
                  <c:v>927.66300000000001</c:v>
                </c:pt>
                <c:pt idx="793">
                  <c:v>928.66300000000001</c:v>
                </c:pt>
                <c:pt idx="794">
                  <c:v>929.66300000000001</c:v>
                </c:pt>
                <c:pt idx="795">
                  <c:v>930.66300000000001</c:v>
                </c:pt>
                <c:pt idx="796">
                  <c:v>931.66300000000001</c:v>
                </c:pt>
                <c:pt idx="797">
                  <c:v>932.66300000000001</c:v>
                </c:pt>
                <c:pt idx="798">
                  <c:v>933.66300000000001</c:v>
                </c:pt>
                <c:pt idx="799">
                  <c:v>934.66300000000001</c:v>
                </c:pt>
                <c:pt idx="800">
                  <c:v>935.66300000000001</c:v>
                </c:pt>
                <c:pt idx="801">
                  <c:v>936.66300000000001</c:v>
                </c:pt>
                <c:pt idx="802">
                  <c:v>937.66300000000001</c:v>
                </c:pt>
                <c:pt idx="803">
                  <c:v>938.66300000000001</c:v>
                </c:pt>
                <c:pt idx="804">
                  <c:v>939.66300000000001</c:v>
                </c:pt>
                <c:pt idx="805">
                  <c:v>940.66300000000001</c:v>
                </c:pt>
                <c:pt idx="806">
                  <c:v>941.66300000000001</c:v>
                </c:pt>
                <c:pt idx="807">
                  <c:v>942.66300000000001</c:v>
                </c:pt>
                <c:pt idx="808">
                  <c:v>943.66300000000001</c:v>
                </c:pt>
                <c:pt idx="809">
                  <c:v>944.66300000000001</c:v>
                </c:pt>
                <c:pt idx="810">
                  <c:v>945.66300000000001</c:v>
                </c:pt>
                <c:pt idx="811">
                  <c:v>946.66300000000001</c:v>
                </c:pt>
                <c:pt idx="812">
                  <c:v>947.66300000000001</c:v>
                </c:pt>
                <c:pt idx="813">
                  <c:v>948.66300000000001</c:v>
                </c:pt>
                <c:pt idx="814">
                  <c:v>949.66300000000001</c:v>
                </c:pt>
                <c:pt idx="815">
                  <c:v>950.66300000000001</c:v>
                </c:pt>
                <c:pt idx="816">
                  <c:v>951.66300000000001</c:v>
                </c:pt>
                <c:pt idx="817">
                  <c:v>952.66300000000001</c:v>
                </c:pt>
                <c:pt idx="818">
                  <c:v>953.66300000000001</c:v>
                </c:pt>
                <c:pt idx="819">
                  <c:v>954.66300000000001</c:v>
                </c:pt>
                <c:pt idx="820">
                  <c:v>955.66300000000001</c:v>
                </c:pt>
                <c:pt idx="821">
                  <c:v>956.66300000000001</c:v>
                </c:pt>
                <c:pt idx="822">
                  <c:v>957.66300000000001</c:v>
                </c:pt>
                <c:pt idx="823">
                  <c:v>958.66300000000001</c:v>
                </c:pt>
                <c:pt idx="824">
                  <c:v>959.66300000000001</c:v>
                </c:pt>
                <c:pt idx="825">
                  <c:v>960.66300000000001</c:v>
                </c:pt>
                <c:pt idx="826">
                  <c:v>961.66300000000001</c:v>
                </c:pt>
                <c:pt idx="827">
                  <c:v>962.66300000000001</c:v>
                </c:pt>
                <c:pt idx="828">
                  <c:v>963.66300000000001</c:v>
                </c:pt>
                <c:pt idx="829">
                  <c:v>964.66300000000001</c:v>
                </c:pt>
                <c:pt idx="830">
                  <c:v>965.66300000000001</c:v>
                </c:pt>
                <c:pt idx="831">
                  <c:v>966.66300000000001</c:v>
                </c:pt>
                <c:pt idx="832">
                  <c:v>967.66300000000001</c:v>
                </c:pt>
                <c:pt idx="833">
                  <c:v>968.66300000000001</c:v>
                </c:pt>
                <c:pt idx="834">
                  <c:v>969.66300000000001</c:v>
                </c:pt>
                <c:pt idx="835">
                  <c:v>970.66300000000001</c:v>
                </c:pt>
                <c:pt idx="836">
                  <c:v>971.66300000000001</c:v>
                </c:pt>
                <c:pt idx="837">
                  <c:v>972.66300000000001</c:v>
                </c:pt>
                <c:pt idx="838">
                  <c:v>973.66300000000001</c:v>
                </c:pt>
                <c:pt idx="839">
                  <c:v>974.66300000000001</c:v>
                </c:pt>
                <c:pt idx="840">
                  <c:v>975.66300000000001</c:v>
                </c:pt>
                <c:pt idx="841">
                  <c:v>976.66300000000001</c:v>
                </c:pt>
                <c:pt idx="842">
                  <c:v>977.66300000000001</c:v>
                </c:pt>
                <c:pt idx="843">
                  <c:v>978.66300000000001</c:v>
                </c:pt>
                <c:pt idx="844">
                  <c:v>979.66300000000001</c:v>
                </c:pt>
                <c:pt idx="845">
                  <c:v>980.66300000000001</c:v>
                </c:pt>
                <c:pt idx="846">
                  <c:v>981.66300000000001</c:v>
                </c:pt>
                <c:pt idx="847">
                  <c:v>982.66300000000001</c:v>
                </c:pt>
                <c:pt idx="848">
                  <c:v>983.66300000000001</c:v>
                </c:pt>
                <c:pt idx="849">
                  <c:v>984.66300000000001</c:v>
                </c:pt>
                <c:pt idx="850">
                  <c:v>985.66300000000001</c:v>
                </c:pt>
                <c:pt idx="851">
                  <c:v>986.66300000000001</c:v>
                </c:pt>
                <c:pt idx="852">
                  <c:v>987.66300000000001</c:v>
                </c:pt>
                <c:pt idx="853">
                  <c:v>988.66300000000001</c:v>
                </c:pt>
                <c:pt idx="854">
                  <c:v>989.66300000000001</c:v>
                </c:pt>
                <c:pt idx="855">
                  <c:v>990.66300000000001</c:v>
                </c:pt>
                <c:pt idx="856">
                  <c:v>991.66300000000001</c:v>
                </c:pt>
                <c:pt idx="857">
                  <c:v>992.66300000000001</c:v>
                </c:pt>
                <c:pt idx="858">
                  <c:v>993.66300000000001</c:v>
                </c:pt>
                <c:pt idx="859">
                  <c:v>994.66300000000001</c:v>
                </c:pt>
                <c:pt idx="860">
                  <c:v>995.66300000000001</c:v>
                </c:pt>
                <c:pt idx="861">
                  <c:v>996.66300000000001</c:v>
                </c:pt>
                <c:pt idx="862">
                  <c:v>997.66300000000001</c:v>
                </c:pt>
                <c:pt idx="863">
                  <c:v>998.66300000000001</c:v>
                </c:pt>
                <c:pt idx="864">
                  <c:v>999.66300000000001</c:v>
                </c:pt>
                <c:pt idx="865">
                  <c:v>1000.663</c:v>
                </c:pt>
                <c:pt idx="866">
                  <c:v>1001.663</c:v>
                </c:pt>
                <c:pt idx="867">
                  <c:v>1002.663</c:v>
                </c:pt>
                <c:pt idx="868">
                  <c:v>1003.663</c:v>
                </c:pt>
                <c:pt idx="869">
                  <c:v>1004.663</c:v>
                </c:pt>
                <c:pt idx="870">
                  <c:v>1005.663</c:v>
                </c:pt>
                <c:pt idx="871">
                  <c:v>1006.663</c:v>
                </c:pt>
                <c:pt idx="872">
                  <c:v>1007.663</c:v>
                </c:pt>
                <c:pt idx="873">
                  <c:v>1008.663</c:v>
                </c:pt>
                <c:pt idx="874">
                  <c:v>1009.663</c:v>
                </c:pt>
                <c:pt idx="875">
                  <c:v>1010.663</c:v>
                </c:pt>
                <c:pt idx="876">
                  <c:v>1011.663</c:v>
                </c:pt>
                <c:pt idx="877">
                  <c:v>1012.663</c:v>
                </c:pt>
                <c:pt idx="878">
                  <c:v>1013.663</c:v>
                </c:pt>
                <c:pt idx="879">
                  <c:v>1014.663</c:v>
                </c:pt>
                <c:pt idx="880">
                  <c:v>1015.663</c:v>
                </c:pt>
                <c:pt idx="881">
                  <c:v>1016.663</c:v>
                </c:pt>
                <c:pt idx="882">
                  <c:v>1017.663</c:v>
                </c:pt>
                <c:pt idx="883">
                  <c:v>1018.663</c:v>
                </c:pt>
                <c:pt idx="884">
                  <c:v>1019.663</c:v>
                </c:pt>
                <c:pt idx="885">
                  <c:v>1020.663</c:v>
                </c:pt>
                <c:pt idx="886">
                  <c:v>1021.663</c:v>
                </c:pt>
                <c:pt idx="887">
                  <c:v>1022.663</c:v>
                </c:pt>
                <c:pt idx="888">
                  <c:v>1023.663</c:v>
                </c:pt>
                <c:pt idx="889">
                  <c:v>1024.663</c:v>
                </c:pt>
                <c:pt idx="890">
                  <c:v>1025.663</c:v>
                </c:pt>
                <c:pt idx="891">
                  <c:v>1026.663</c:v>
                </c:pt>
                <c:pt idx="892">
                  <c:v>1027.663</c:v>
                </c:pt>
                <c:pt idx="893">
                  <c:v>1028.663</c:v>
                </c:pt>
                <c:pt idx="894">
                  <c:v>1029.663</c:v>
                </c:pt>
                <c:pt idx="895">
                  <c:v>1030.663</c:v>
                </c:pt>
                <c:pt idx="896">
                  <c:v>1031.663</c:v>
                </c:pt>
                <c:pt idx="897">
                  <c:v>1032.663</c:v>
                </c:pt>
                <c:pt idx="898">
                  <c:v>1033.663</c:v>
                </c:pt>
                <c:pt idx="899">
                  <c:v>1034.663</c:v>
                </c:pt>
                <c:pt idx="900">
                  <c:v>1035.663</c:v>
                </c:pt>
                <c:pt idx="901">
                  <c:v>1036.663</c:v>
                </c:pt>
                <c:pt idx="902">
                  <c:v>1037.663</c:v>
                </c:pt>
                <c:pt idx="903">
                  <c:v>1038.663</c:v>
                </c:pt>
                <c:pt idx="904">
                  <c:v>1039.663</c:v>
                </c:pt>
                <c:pt idx="905">
                  <c:v>1040.663</c:v>
                </c:pt>
                <c:pt idx="906">
                  <c:v>1041.663</c:v>
                </c:pt>
                <c:pt idx="907">
                  <c:v>1042.663</c:v>
                </c:pt>
                <c:pt idx="908">
                  <c:v>1043.663</c:v>
                </c:pt>
                <c:pt idx="909">
                  <c:v>1044.663</c:v>
                </c:pt>
                <c:pt idx="910">
                  <c:v>1045.663</c:v>
                </c:pt>
                <c:pt idx="911">
                  <c:v>1046.663</c:v>
                </c:pt>
                <c:pt idx="912">
                  <c:v>1047.663</c:v>
                </c:pt>
                <c:pt idx="913">
                  <c:v>1048.663</c:v>
                </c:pt>
                <c:pt idx="914">
                  <c:v>1049.663</c:v>
                </c:pt>
                <c:pt idx="915">
                  <c:v>1050.663</c:v>
                </c:pt>
                <c:pt idx="916">
                  <c:v>1051.663</c:v>
                </c:pt>
                <c:pt idx="917">
                  <c:v>1052.663</c:v>
                </c:pt>
                <c:pt idx="918">
                  <c:v>1053.663</c:v>
                </c:pt>
                <c:pt idx="919">
                  <c:v>1054.663</c:v>
                </c:pt>
                <c:pt idx="920">
                  <c:v>1055.663</c:v>
                </c:pt>
                <c:pt idx="921">
                  <c:v>1056.663</c:v>
                </c:pt>
                <c:pt idx="922">
                  <c:v>1057.663</c:v>
                </c:pt>
                <c:pt idx="923">
                  <c:v>1058.663</c:v>
                </c:pt>
                <c:pt idx="924">
                  <c:v>1059.663</c:v>
                </c:pt>
                <c:pt idx="925">
                  <c:v>1060.663</c:v>
                </c:pt>
                <c:pt idx="926">
                  <c:v>1061.663</c:v>
                </c:pt>
                <c:pt idx="927">
                  <c:v>1062.663</c:v>
                </c:pt>
                <c:pt idx="928">
                  <c:v>1063.663</c:v>
                </c:pt>
                <c:pt idx="929">
                  <c:v>1064.663</c:v>
                </c:pt>
                <c:pt idx="930">
                  <c:v>1065.663</c:v>
                </c:pt>
                <c:pt idx="931">
                  <c:v>1066.663</c:v>
                </c:pt>
                <c:pt idx="932">
                  <c:v>1067.663</c:v>
                </c:pt>
                <c:pt idx="933">
                  <c:v>1068.663</c:v>
                </c:pt>
                <c:pt idx="934">
                  <c:v>1069.663</c:v>
                </c:pt>
                <c:pt idx="935">
                  <c:v>1070.663</c:v>
                </c:pt>
                <c:pt idx="936">
                  <c:v>1071.663</c:v>
                </c:pt>
                <c:pt idx="937">
                  <c:v>1072.663</c:v>
                </c:pt>
                <c:pt idx="938">
                  <c:v>1073.663</c:v>
                </c:pt>
                <c:pt idx="939">
                  <c:v>1074.663</c:v>
                </c:pt>
                <c:pt idx="940">
                  <c:v>1075.663</c:v>
                </c:pt>
                <c:pt idx="941">
                  <c:v>1076.663</c:v>
                </c:pt>
                <c:pt idx="942">
                  <c:v>1077.663</c:v>
                </c:pt>
                <c:pt idx="943">
                  <c:v>1078.663</c:v>
                </c:pt>
                <c:pt idx="944">
                  <c:v>1079.663</c:v>
                </c:pt>
                <c:pt idx="945">
                  <c:v>1080.663</c:v>
                </c:pt>
                <c:pt idx="946">
                  <c:v>1081.663</c:v>
                </c:pt>
                <c:pt idx="947">
                  <c:v>1082.663</c:v>
                </c:pt>
                <c:pt idx="948">
                  <c:v>1083.663</c:v>
                </c:pt>
                <c:pt idx="949">
                  <c:v>1084.663</c:v>
                </c:pt>
                <c:pt idx="950">
                  <c:v>1085.663</c:v>
                </c:pt>
                <c:pt idx="951">
                  <c:v>1086.663</c:v>
                </c:pt>
                <c:pt idx="952">
                  <c:v>1087.663</c:v>
                </c:pt>
                <c:pt idx="953">
                  <c:v>1088.663</c:v>
                </c:pt>
                <c:pt idx="954">
                  <c:v>1089.663</c:v>
                </c:pt>
                <c:pt idx="955">
                  <c:v>1090.663</c:v>
                </c:pt>
                <c:pt idx="956">
                  <c:v>1091.663</c:v>
                </c:pt>
                <c:pt idx="957">
                  <c:v>1092.663</c:v>
                </c:pt>
                <c:pt idx="958">
                  <c:v>1093.663</c:v>
                </c:pt>
                <c:pt idx="959">
                  <c:v>1094.663</c:v>
                </c:pt>
                <c:pt idx="960">
                  <c:v>1095.663</c:v>
                </c:pt>
                <c:pt idx="961">
                  <c:v>1096.663</c:v>
                </c:pt>
                <c:pt idx="962">
                  <c:v>1097.663</c:v>
                </c:pt>
                <c:pt idx="963">
                  <c:v>1098.663</c:v>
                </c:pt>
                <c:pt idx="964">
                  <c:v>1099.663</c:v>
                </c:pt>
                <c:pt idx="965">
                  <c:v>1100.663</c:v>
                </c:pt>
                <c:pt idx="966">
                  <c:v>1101.663</c:v>
                </c:pt>
                <c:pt idx="967">
                  <c:v>1102.663</c:v>
                </c:pt>
                <c:pt idx="968">
                  <c:v>1103.663</c:v>
                </c:pt>
                <c:pt idx="969">
                  <c:v>1104.663</c:v>
                </c:pt>
                <c:pt idx="970">
                  <c:v>1105.663</c:v>
                </c:pt>
                <c:pt idx="971">
                  <c:v>1106.663</c:v>
                </c:pt>
                <c:pt idx="972">
                  <c:v>1107.663</c:v>
                </c:pt>
                <c:pt idx="973">
                  <c:v>1108.663</c:v>
                </c:pt>
                <c:pt idx="974">
                  <c:v>1109.663</c:v>
                </c:pt>
                <c:pt idx="975">
                  <c:v>1110.663</c:v>
                </c:pt>
                <c:pt idx="976">
                  <c:v>1111.663</c:v>
                </c:pt>
                <c:pt idx="977">
                  <c:v>1112.663</c:v>
                </c:pt>
                <c:pt idx="978">
                  <c:v>1113.663</c:v>
                </c:pt>
                <c:pt idx="979">
                  <c:v>1114.663</c:v>
                </c:pt>
                <c:pt idx="980">
                  <c:v>1115.663</c:v>
                </c:pt>
                <c:pt idx="981">
                  <c:v>1116.663</c:v>
                </c:pt>
                <c:pt idx="982">
                  <c:v>1117.663</c:v>
                </c:pt>
                <c:pt idx="983">
                  <c:v>1118.663</c:v>
                </c:pt>
                <c:pt idx="984">
                  <c:v>1119.663</c:v>
                </c:pt>
                <c:pt idx="985">
                  <c:v>1120.663</c:v>
                </c:pt>
                <c:pt idx="986">
                  <c:v>1121.663</c:v>
                </c:pt>
                <c:pt idx="987">
                  <c:v>1122.663</c:v>
                </c:pt>
                <c:pt idx="988">
                  <c:v>1123.663</c:v>
                </c:pt>
                <c:pt idx="989">
                  <c:v>1124.663</c:v>
                </c:pt>
                <c:pt idx="990">
                  <c:v>1125.663</c:v>
                </c:pt>
                <c:pt idx="991">
                  <c:v>1126.663</c:v>
                </c:pt>
                <c:pt idx="992">
                  <c:v>1127.663</c:v>
                </c:pt>
                <c:pt idx="993">
                  <c:v>1128.663</c:v>
                </c:pt>
                <c:pt idx="994">
                  <c:v>1129.663</c:v>
                </c:pt>
                <c:pt idx="995">
                  <c:v>1130.663</c:v>
                </c:pt>
                <c:pt idx="996">
                  <c:v>1131.663</c:v>
                </c:pt>
                <c:pt idx="997">
                  <c:v>1132.663</c:v>
                </c:pt>
                <c:pt idx="998">
                  <c:v>1133.663</c:v>
                </c:pt>
                <c:pt idx="999">
                  <c:v>1134.663</c:v>
                </c:pt>
                <c:pt idx="1000">
                  <c:v>1135.663</c:v>
                </c:pt>
                <c:pt idx="1001">
                  <c:v>1136.663</c:v>
                </c:pt>
                <c:pt idx="1002">
                  <c:v>1137.663</c:v>
                </c:pt>
                <c:pt idx="1003">
                  <c:v>1138.663</c:v>
                </c:pt>
                <c:pt idx="1004">
                  <c:v>1139.663</c:v>
                </c:pt>
                <c:pt idx="1005">
                  <c:v>1140.663</c:v>
                </c:pt>
                <c:pt idx="1006">
                  <c:v>1141.663</c:v>
                </c:pt>
                <c:pt idx="1007">
                  <c:v>1142.663</c:v>
                </c:pt>
                <c:pt idx="1008">
                  <c:v>1143.663</c:v>
                </c:pt>
                <c:pt idx="1009">
                  <c:v>1144.663</c:v>
                </c:pt>
                <c:pt idx="1010">
                  <c:v>1145.663</c:v>
                </c:pt>
                <c:pt idx="1011">
                  <c:v>1146.663</c:v>
                </c:pt>
                <c:pt idx="1012">
                  <c:v>1147.663</c:v>
                </c:pt>
                <c:pt idx="1013">
                  <c:v>1148.663</c:v>
                </c:pt>
                <c:pt idx="1014">
                  <c:v>1149.663</c:v>
                </c:pt>
                <c:pt idx="1015">
                  <c:v>1150.663</c:v>
                </c:pt>
                <c:pt idx="1016">
                  <c:v>1151.663</c:v>
                </c:pt>
                <c:pt idx="1017">
                  <c:v>1152.663</c:v>
                </c:pt>
                <c:pt idx="1018">
                  <c:v>1153.663</c:v>
                </c:pt>
                <c:pt idx="1019">
                  <c:v>1154.663</c:v>
                </c:pt>
                <c:pt idx="1020">
                  <c:v>1155.663</c:v>
                </c:pt>
                <c:pt idx="1021">
                  <c:v>1156.663</c:v>
                </c:pt>
                <c:pt idx="1022">
                  <c:v>1157.663</c:v>
                </c:pt>
                <c:pt idx="1023">
                  <c:v>1158.663</c:v>
                </c:pt>
                <c:pt idx="1024">
                  <c:v>1159.663</c:v>
                </c:pt>
                <c:pt idx="1025">
                  <c:v>1160.663</c:v>
                </c:pt>
                <c:pt idx="1026">
                  <c:v>1161.663</c:v>
                </c:pt>
                <c:pt idx="1027">
                  <c:v>1162.663</c:v>
                </c:pt>
                <c:pt idx="1028">
                  <c:v>1163.663</c:v>
                </c:pt>
                <c:pt idx="1029">
                  <c:v>1164.663</c:v>
                </c:pt>
                <c:pt idx="1030">
                  <c:v>1165.663</c:v>
                </c:pt>
                <c:pt idx="1031">
                  <c:v>1166.663</c:v>
                </c:pt>
                <c:pt idx="1032">
                  <c:v>1167.663</c:v>
                </c:pt>
                <c:pt idx="1033">
                  <c:v>1168.663</c:v>
                </c:pt>
                <c:pt idx="1034">
                  <c:v>1169.663</c:v>
                </c:pt>
                <c:pt idx="1035">
                  <c:v>1170.663</c:v>
                </c:pt>
                <c:pt idx="1036">
                  <c:v>1171.663</c:v>
                </c:pt>
                <c:pt idx="1037">
                  <c:v>1172.663</c:v>
                </c:pt>
                <c:pt idx="1038">
                  <c:v>1173.663</c:v>
                </c:pt>
                <c:pt idx="1039">
                  <c:v>1174.663</c:v>
                </c:pt>
                <c:pt idx="1040">
                  <c:v>1175.663</c:v>
                </c:pt>
                <c:pt idx="1041">
                  <c:v>1176.663</c:v>
                </c:pt>
                <c:pt idx="1042">
                  <c:v>1177.663</c:v>
                </c:pt>
                <c:pt idx="1043">
                  <c:v>1178.663</c:v>
                </c:pt>
                <c:pt idx="1044">
                  <c:v>1179.663</c:v>
                </c:pt>
                <c:pt idx="1045">
                  <c:v>1180.663</c:v>
                </c:pt>
                <c:pt idx="1046">
                  <c:v>1181.663</c:v>
                </c:pt>
                <c:pt idx="1047">
                  <c:v>1182.663</c:v>
                </c:pt>
                <c:pt idx="1048">
                  <c:v>1183.663</c:v>
                </c:pt>
                <c:pt idx="1049">
                  <c:v>1184.663</c:v>
                </c:pt>
                <c:pt idx="1050">
                  <c:v>1185.663</c:v>
                </c:pt>
                <c:pt idx="1051">
                  <c:v>1186.663</c:v>
                </c:pt>
                <c:pt idx="1052">
                  <c:v>1187.663</c:v>
                </c:pt>
                <c:pt idx="1053">
                  <c:v>1188.663</c:v>
                </c:pt>
                <c:pt idx="1054">
                  <c:v>1189.663</c:v>
                </c:pt>
                <c:pt idx="1055">
                  <c:v>1190.663</c:v>
                </c:pt>
                <c:pt idx="1056">
                  <c:v>1191.663</c:v>
                </c:pt>
                <c:pt idx="1057">
                  <c:v>1192.663</c:v>
                </c:pt>
                <c:pt idx="1058">
                  <c:v>1193.663</c:v>
                </c:pt>
                <c:pt idx="1059">
                  <c:v>1194.663</c:v>
                </c:pt>
                <c:pt idx="1060">
                  <c:v>1195.663</c:v>
                </c:pt>
                <c:pt idx="1061">
                  <c:v>1196.663</c:v>
                </c:pt>
                <c:pt idx="1062">
                  <c:v>1197.663</c:v>
                </c:pt>
                <c:pt idx="1063">
                  <c:v>1198.663</c:v>
                </c:pt>
                <c:pt idx="1064">
                  <c:v>1199.663</c:v>
                </c:pt>
                <c:pt idx="1065">
                  <c:v>1200.663</c:v>
                </c:pt>
                <c:pt idx="1066">
                  <c:v>1201.663</c:v>
                </c:pt>
                <c:pt idx="1067">
                  <c:v>1202.663</c:v>
                </c:pt>
                <c:pt idx="1068">
                  <c:v>1203.663</c:v>
                </c:pt>
                <c:pt idx="1069">
                  <c:v>1204.663</c:v>
                </c:pt>
                <c:pt idx="1070">
                  <c:v>1205.663</c:v>
                </c:pt>
                <c:pt idx="1071">
                  <c:v>1206.663</c:v>
                </c:pt>
                <c:pt idx="1072">
                  <c:v>1207.663</c:v>
                </c:pt>
                <c:pt idx="1073">
                  <c:v>1208.663</c:v>
                </c:pt>
                <c:pt idx="1074">
                  <c:v>1209.663</c:v>
                </c:pt>
                <c:pt idx="1075">
                  <c:v>1210.663</c:v>
                </c:pt>
                <c:pt idx="1076">
                  <c:v>1211.663</c:v>
                </c:pt>
                <c:pt idx="1077">
                  <c:v>1212.663</c:v>
                </c:pt>
                <c:pt idx="1078">
                  <c:v>1213.663</c:v>
                </c:pt>
                <c:pt idx="1079">
                  <c:v>1214.663</c:v>
                </c:pt>
                <c:pt idx="1080">
                  <c:v>1215.663</c:v>
                </c:pt>
                <c:pt idx="1081">
                  <c:v>1216.663</c:v>
                </c:pt>
                <c:pt idx="1082">
                  <c:v>1217.663</c:v>
                </c:pt>
                <c:pt idx="1083">
                  <c:v>1218.663</c:v>
                </c:pt>
                <c:pt idx="1084">
                  <c:v>1219.663</c:v>
                </c:pt>
                <c:pt idx="1085">
                  <c:v>1220.663</c:v>
                </c:pt>
                <c:pt idx="1086">
                  <c:v>1221.663</c:v>
                </c:pt>
                <c:pt idx="1087">
                  <c:v>1222.663</c:v>
                </c:pt>
                <c:pt idx="1088">
                  <c:v>1223.663</c:v>
                </c:pt>
                <c:pt idx="1089">
                  <c:v>1224.663</c:v>
                </c:pt>
                <c:pt idx="1090">
                  <c:v>1225.663</c:v>
                </c:pt>
                <c:pt idx="1091">
                  <c:v>1226.663</c:v>
                </c:pt>
                <c:pt idx="1092">
                  <c:v>1227.663</c:v>
                </c:pt>
                <c:pt idx="1093">
                  <c:v>1228.663</c:v>
                </c:pt>
                <c:pt idx="1094">
                  <c:v>1229.663</c:v>
                </c:pt>
                <c:pt idx="1095">
                  <c:v>1230.663</c:v>
                </c:pt>
                <c:pt idx="1096">
                  <c:v>1231.663</c:v>
                </c:pt>
                <c:pt idx="1097">
                  <c:v>1232.663</c:v>
                </c:pt>
                <c:pt idx="1098">
                  <c:v>1233.663</c:v>
                </c:pt>
                <c:pt idx="1099">
                  <c:v>1234.663</c:v>
                </c:pt>
                <c:pt idx="1100">
                  <c:v>1235.663</c:v>
                </c:pt>
                <c:pt idx="1101">
                  <c:v>1236.663</c:v>
                </c:pt>
                <c:pt idx="1102">
                  <c:v>1237.663</c:v>
                </c:pt>
                <c:pt idx="1103">
                  <c:v>1238.663</c:v>
                </c:pt>
                <c:pt idx="1104">
                  <c:v>1239.663</c:v>
                </c:pt>
                <c:pt idx="1105">
                  <c:v>1240.663</c:v>
                </c:pt>
                <c:pt idx="1106">
                  <c:v>1241.663</c:v>
                </c:pt>
                <c:pt idx="1107">
                  <c:v>1242.663</c:v>
                </c:pt>
                <c:pt idx="1108">
                  <c:v>1243.663</c:v>
                </c:pt>
                <c:pt idx="1109">
                  <c:v>1244.663</c:v>
                </c:pt>
                <c:pt idx="1110">
                  <c:v>1245.663</c:v>
                </c:pt>
                <c:pt idx="1111">
                  <c:v>1246.663</c:v>
                </c:pt>
                <c:pt idx="1112">
                  <c:v>1247.663</c:v>
                </c:pt>
                <c:pt idx="1113">
                  <c:v>1248.663</c:v>
                </c:pt>
                <c:pt idx="1114">
                  <c:v>1249.663</c:v>
                </c:pt>
                <c:pt idx="1115">
                  <c:v>1250.663</c:v>
                </c:pt>
                <c:pt idx="1116">
                  <c:v>1251.663</c:v>
                </c:pt>
                <c:pt idx="1117">
                  <c:v>1252.663</c:v>
                </c:pt>
                <c:pt idx="1118">
                  <c:v>1253.663</c:v>
                </c:pt>
                <c:pt idx="1119">
                  <c:v>1254.663</c:v>
                </c:pt>
                <c:pt idx="1120">
                  <c:v>1255.663</c:v>
                </c:pt>
                <c:pt idx="1121">
                  <c:v>1256.663</c:v>
                </c:pt>
                <c:pt idx="1122">
                  <c:v>1257.663</c:v>
                </c:pt>
                <c:pt idx="1123">
                  <c:v>1258.663</c:v>
                </c:pt>
                <c:pt idx="1124">
                  <c:v>1259.663</c:v>
                </c:pt>
                <c:pt idx="1125">
                  <c:v>1260.663</c:v>
                </c:pt>
                <c:pt idx="1126">
                  <c:v>1261.663</c:v>
                </c:pt>
                <c:pt idx="1127">
                  <c:v>1262.663</c:v>
                </c:pt>
                <c:pt idx="1128">
                  <c:v>1263.663</c:v>
                </c:pt>
                <c:pt idx="1129">
                  <c:v>1264.663</c:v>
                </c:pt>
                <c:pt idx="1130">
                  <c:v>1265.663</c:v>
                </c:pt>
                <c:pt idx="1131">
                  <c:v>1266.663</c:v>
                </c:pt>
                <c:pt idx="1132">
                  <c:v>1267.663</c:v>
                </c:pt>
                <c:pt idx="1133">
                  <c:v>1268.663</c:v>
                </c:pt>
                <c:pt idx="1134">
                  <c:v>1269.663</c:v>
                </c:pt>
                <c:pt idx="1135">
                  <c:v>1270.663</c:v>
                </c:pt>
                <c:pt idx="1136">
                  <c:v>1271.663</c:v>
                </c:pt>
                <c:pt idx="1137">
                  <c:v>1272.663</c:v>
                </c:pt>
                <c:pt idx="1138">
                  <c:v>1273.663</c:v>
                </c:pt>
                <c:pt idx="1139">
                  <c:v>1274.663</c:v>
                </c:pt>
                <c:pt idx="1140">
                  <c:v>1275.663</c:v>
                </c:pt>
                <c:pt idx="1141">
                  <c:v>1276.663</c:v>
                </c:pt>
                <c:pt idx="1142">
                  <c:v>1277.663</c:v>
                </c:pt>
                <c:pt idx="1143">
                  <c:v>1278.663</c:v>
                </c:pt>
                <c:pt idx="1144">
                  <c:v>1279.663</c:v>
                </c:pt>
                <c:pt idx="1145">
                  <c:v>1280.663</c:v>
                </c:pt>
                <c:pt idx="1146">
                  <c:v>1281.663</c:v>
                </c:pt>
                <c:pt idx="1147">
                  <c:v>1282.663</c:v>
                </c:pt>
                <c:pt idx="1148">
                  <c:v>1283.663</c:v>
                </c:pt>
                <c:pt idx="1149">
                  <c:v>1284.663</c:v>
                </c:pt>
                <c:pt idx="1150">
                  <c:v>1285.663</c:v>
                </c:pt>
                <c:pt idx="1151">
                  <c:v>1286.663</c:v>
                </c:pt>
                <c:pt idx="1152">
                  <c:v>1287.663</c:v>
                </c:pt>
                <c:pt idx="1153">
                  <c:v>1288.663</c:v>
                </c:pt>
                <c:pt idx="1154">
                  <c:v>1289.663</c:v>
                </c:pt>
                <c:pt idx="1155">
                  <c:v>1290.663</c:v>
                </c:pt>
                <c:pt idx="1156">
                  <c:v>1291.663</c:v>
                </c:pt>
                <c:pt idx="1157">
                  <c:v>1292.663</c:v>
                </c:pt>
                <c:pt idx="1158">
                  <c:v>1293.663</c:v>
                </c:pt>
                <c:pt idx="1159">
                  <c:v>1294.663</c:v>
                </c:pt>
                <c:pt idx="1160">
                  <c:v>1295.663</c:v>
                </c:pt>
                <c:pt idx="1161">
                  <c:v>1296.663</c:v>
                </c:pt>
                <c:pt idx="1162">
                  <c:v>1297.663</c:v>
                </c:pt>
                <c:pt idx="1163">
                  <c:v>1298.663</c:v>
                </c:pt>
                <c:pt idx="1164">
                  <c:v>1299.663</c:v>
                </c:pt>
                <c:pt idx="1165">
                  <c:v>1300.663</c:v>
                </c:pt>
                <c:pt idx="1166">
                  <c:v>1301.663</c:v>
                </c:pt>
                <c:pt idx="1167">
                  <c:v>1302.663</c:v>
                </c:pt>
                <c:pt idx="1168">
                  <c:v>1303.663</c:v>
                </c:pt>
                <c:pt idx="1169">
                  <c:v>1304.663</c:v>
                </c:pt>
                <c:pt idx="1170">
                  <c:v>1305.663</c:v>
                </c:pt>
                <c:pt idx="1171">
                  <c:v>1306.663</c:v>
                </c:pt>
              </c:numCache>
            </c:numRef>
          </c:xVal>
          <c:yVal>
            <c:numRef>
              <c:f>工作表1!$Z$2:$Z$1173</c:f>
              <c:numCache>
                <c:formatCode>General</c:formatCode>
                <c:ptCount val="1172"/>
                <c:pt idx="0">
                  <c:v>0</c:v>
                </c:pt>
                <c:pt idx="1">
                  <c:v>2.830616000000008E-2</c:v>
                </c:pt>
                <c:pt idx="2">
                  <c:v>5.1422860000000181E-2</c:v>
                </c:pt>
                <c:pt idx="3">
                  <c:v>6.7934780000000083E-2</c:v>
                </c:pt>
                <c:pt idx="4">
                  <c:v>5.6140550000000067E-2</c:v>
                </c:pt>
                <c:pt idx="5">
                  <c:v>2.3588470000000195E-2</c:v>
                </c:pt>
                <c:pt idx="6">
                  <c:v>7.6898400000000144E-2</c:v>
                </c:pt>
                <c:pt idx="7">
                  <c:v>5.7555860000000125E-2</c:v>
                </c:pt>
                <c:pt idx="8">
                  <c:v>8.6333790000000077E-2</c:v>
                </c:pt>
                <c:pt idx="9">
                  <c:v>7.7370170000000016E-2</c:v>
                </c:pt>
                <c:pt idx="10">
                  <c:v>7.3124250000000002E-2</c:v>
                </c:pt>
                <c:pt idx="11">
                  <c:v>9.0579710000000091E-2</c:v>
                </c:pt>
                <c:pt idx="12">
                  <c:v>0.15898626000000005</c:v>
                </c:pt>
                <c:pt idx="13">
                  <c:v>0.13539780000000001</c:v>
                </c:pt>
                <c:pt idx="14">
                  <c:v>0.13303894999999999</c:v>
                </c:pt>
                <c:pt idx="15">
                  <c:v>0.10850694999999999</c:v>
                </c:pt>
                <c:pt idx="16">
                  <c:v>0.12784949000000001</c:v>
                </c:pt>
                <c:pt idx="17">
                  <c:v>0.15804273000000002</c:v>
                </c:pt>
                <c:pt idx="18">
                  <c:v>0.18115942000000018</c:v>
                </c:pt>
                <c:pt idx="19">
                  <c:v>0.13068010000000019</c:v>
                </c:pt>
                <c:pt idx="20">
                  <c:v>0.12879302999999998</c:v>
                </c:pt>
                <c:pt idx="21">
                  <c:v>0.21559857999999998</c:v>
                </c:pt>
                <c:pt idx="22">
                  <c:v>0.21371150999999999</c:v>
                </c:pt>
                <c:pt idx="23">
                  <c:v>0.15521211000000013</c:v>
                </c:pt>
                <c:pt idx="24">
                  <c:v>0.19248189000000004</c:v>
                </c:pt>
                <c:pt idx="25">
                  <c:v>0.2580578200000001</c:v>
                </c:pt>
                <c:pt idx="26">
                  <c:v>0.21937274000000007</c:v>
                </c:pt>
                <c:pt idx="27">
                  <c:v>0.23871528000000009</c:v>
                </c:pt>
                <c:pt idx="28">
                  <c:v>0.26796498000000013</c:v>
                </c:pt>
                <c:pt idx="29">
                  <c:v>0.25617074000000017</c:v>
                </c:pt>
                <c:pt idx="30">
                  <c:v>0.29296875</c:v>
                </c:pt>
                <c:pt idx="31">
                  <c:v>0.29108167000000007</c:v>
                </c:pt>
                <c:pt idx="32">
                  <c:v>0.28070275000000011</c:v>
                </c:pt>
                <c:pt idx="33">
                  <c:v>0.36373414999999998</c:v>
                </c:pt>
                <c:pt idx="34">
                  <c:v>0.35524230000000001</c:v>
                </c:pt>
                <c:pt idx="35">
                  <c:v>0.37788723000000002</c:v>
                </c:pt>
                <c:pt idx="36">
                  <c:v>0.37505661000000012</c:v>
                </c:pt>
                <c:pt idx="37">
                  <c:v>0.37694369000000005</c:v>
                </c:pt>
                <c:pt idx="38">
                  <c:v>0.38260492000000013</c:v>
                </c:pt>
                <c:pt idx="39">
                  <c:v>0.31231129000000002</c:v>
                </c:pt>
                <c:pt idx="40">
                  <c:v>0.45478563000000016</c:v>
                </c:pt>
                <c:pt idx="41">
                  <c:v>0.38826616000000014</c:v>
                </c:pt>
                <c:pt idx="42">
                  <c:v>0.40808047000000003</c:v>
                </c:pt>
                <c:pt idx="43">
                  <c:v>0.50007549000000018</c:v>
                </c:pt>
                <c:pt idx="44">
                  <c:v>0.48875302000000009</c:v>
                </c:pt>
                <c:pt idx="45">
                  <c:v>0.58546573000000013</c:v>
                </c:pt>
                <c:pt idx="46">
                  <c:v>0.48262002000000015</c:v>
                </c:pt>
                <c:pt idx="47">
                  <c:v>0.49724487000000006</c:v>
                </c:pt>
                <c:pt idx="48">
                  <c:v>0.51517210000000002</c:v>
                </c:pt>
                <c:pt idx="49">
                  <c:v>0.54206295999999998</c:v>
                </c:pt>
                <c:pt idx="50">
                  <c:v>0.51847449000000001</c:v>
                </c:pt>
                <c:pt idx="51">
                  <c:v>0.48120471000000009</c:v>
                </c:pt>
                <c:pt idx="52">
                  <c:v>0.59207050000000017</c:v>
                </c:pt>
                <c:pt idx="53">
                  <c:v>0.57980450000000006</c:v>
                </c:pt>
                <c:pt idx="54">
                  <c:v>0.53734526000000016</c:v>
                </c:pt>
                <c:pt idx="55">
                  <c:v>0.53640172000000019</c:v>
                </c:pt>
                <c:pt idx="56">
                  <c:v>0.63075559000000014</c:v>
                </c:pt>
                <c:pt idx="57">
                  <c:v>0.54630888</c:v>
                </c:pt>
                <c:pt idx="58">
                  <c:v>0.52083334000000003</c:v>
                </c:pt>
                <c:pt idx="59">
                  <c:v>0.56093373000000013</c:v>
                </c:pt>
                <c:pt idx="60">
                  <c:v>0.56517965000000014</c:v>
                </c:pt>
                <c:pt idx="61">
                  <c:v>0.54678065000000009</c:v>
                </c:pt>
                <c:pt idx="62">
                  <c:v>0.62132019999999999</c:v>
                </c:pt>
                <c:pt idx="63">
                  <c:v>0.58499396000000004</c:v>
                </c:pt>
                <c:pt idx="64">
                  <c:v>0.59348581</c:v>
                </c:pt>
                <c:pt idx="65">
                  <c:v>0.5939575800000001</c:v>
                </c:pt>
                <c:pt idx="66">
                  <c:v>0.62320728000000014</c:v>
                </c:pt>
                <c:pt idx="67">
                  <c:v>0.65434405000000018</c:v>
                </c:pt>
                <c:pt idx="68">
                  <c:v>0.65717467000000007</c:v>
                </c:pt>
                <c:pt idx="69">
                  <c:v>0.63877567000000002</c:v>
                </c:pt>
                <c:pt idx="70">
                  <c:v>0.65764644000000017</c:v>
                </c:pt>
                <c:pt idx="71">
                  <c:v>0.68548083000000015</c:v>
                </c:pt>
                <c:pt idx="72">
                  <c:v>0.69538799000000018</c:v>
                </c:pt>
                <c:pt idx="73">
                  <c:v>0.66519475000000017</c:v>
                </c:pt>
                <c:pt idx="74">
                  <c:v>0.78549593000000018</c:v>
                </c:pt>
                <c:pt idx="75">
                  <c:v>0.75152853000000008</c:v>
                </c:pt>
                <c:pt idx="76">
                  <c:v>0.78785477000000004</c:v>
                </c:pt>
                <c:pt idx="77">
                  <c:v>0.72982714999999998</c:v>
                </c:pt>
                <c:pt idx="78">
                  <c:v>0.78408062000000012</c:v>
                </c:pt>
                <c:pt idx="79">
                  <c:v>0.81663269999999999</c:v>
                </c:pt>
                <c:pt idx="80">
                  <c:v>0.81285855000000007</c:v>
                </c:pt>
                <c:pt idx="81">
                  <c:v>0.82984224000000006</c:v>
                </c:pt>
                <c:pt idx="82">
                  <c:v>0.79304424000000018</c:v>
                </c:pt>
                <c:pt idx="83">
                  <c:v>0.85295894000000017</c:v>
                </c:pt>
                <c:pt idx="84">
                  <c:v>0.89353110000000013</c:v>
                </c:pt>
                <c:pt idx="85">
                  <c:v>0.85956370999999998</c:v>
                </c:pt>
                <c:pt idx="86">
                  <c:v>0.92985733999999987</c:v>
                </c:pt>
                <c:pt idx="87">
                  <c:v>0.89022872000000008</c:v>
                </c:pt>
                <c:pt idx="88">
                  <c:v>0.91570426000000005</c:v>
                </c:pt>
                <c:pt idx="89">
                  <c:v>0.93882096000000015</c:v>
                </c:pt>
                <c:pt idx="90">
                  <c:v>0.93221619000000011</c:v>
                </c:pt>
                <c:pt idx="91">
                  <c:v>0.97278835000000008</c:v>
                </c:pt>
                <c:pt idx="92">
                  <c:v>0.93740565000000009</c:v>
                </c:pt>
                <c:pt idx="93">
                  <c:v>1.0459125899999999</c:v>
                </c:pt>
                <c:pt idx="94">
                  <c:v>1.0294006700000002</c:v>
                </c:pt>
                <c:pt idx="95">
                  <c:v>1.0761058299999999</c:v>
                </c:pt>
                <c:pt idx="96">
                  <c:v>1.1317746099999999</c:v>
                </c:pt>
                <c:pt idx="97">
                  <c:v>1.0317595100000001</c:v>
                </c:pt>
                <c:pt idx="98">
                  <c:v>1.0619527500000001</c:v>
                </c:pt>
                <c:pt idx="99">
                  <c:v>1.0496867500000002</c:v>
                </c:pt>
                <c:pt idx="100">
                  <c:v>1.0529891300000003</c:v>
                </c:pt>
                <c:pt idx="101">
                  <c:v>1.0869565200000002</c:v>
                </c:pt>
                <c:pt idx="102">
                  <c:v>1.1006378300000002</c:v>
                </c:pt>
                <c:pt idx="103">
                  <c:v>1.1166779899999999</c:v>
                </c:pt>
                <c:pt idx="104">
                  <c:v>1.1742338500000002</c:v>
                </c:pt>
                <c:pt idx="105">
                  <c:v>1.1699879200000001</c:v>
                </c:pt>
                <c:pt idx="106">
                  <c:v>1.1813103900000002</c:v>
                </c:pt>
                <c:pt idx="107">
                  <c:v>1.21716486</c:v>
                </c:pt>
                <c:pt idx="108">
                  <c:v>1.2280155500000003</c:v>
                </c:pt>
                <c:pt idx="109">
                  <c:v>1.1864998500000001</c:v>
                </c:pt>
                <c:pt idx="110">
                  <c:v>1.2034835500000001</c:v>
                </c:pt>
                <c:pt idx="111">
                  <c:v>1.2648135599999999</c:v>
                </c:pt>
                <c:pt idx="112">
                  <c:v>1.1831974700000001</c:v>
                </c:pt>
                <c:pt idx="113">
                  <c:v>1.2954785700000002</c:v>
                </c:pt>
                <c:pt idx="114">
                  <c:v>1.3039704100000002</c:v>
                </c:pt>
                <c:pt idx="115">
                  <c:v>1.2487734000000001</c:v>
                </c:pt>
                <c:pt idx="116">
                  <c:v>1.3289741900000003</c:v>
                </c:pt>
                <c:pt idx="117">
                  <c:v>1.3030268700000001</c:v>
                </c:pt>
                <c:pt idx="118">
                  <c:v>1.3450143400000001</c:v>
                </c:pt>
                <c:pt idx="119">
                  <c:v>1.3091598800000002</c:v>
                </c:pt>
                <c:pt idx="120">
                  <c:v>1.3058574900000002</c:v>
                </c:pt>
                <c:pt idx="121">
                  <c:v>1.4204974400000001</c:v>
                </c:pt>
                <c:pt idx="122">
                  <c:v>1.4195538999999999</c:v>
                </c:pt>
                <c:pt idx="123">
                  <c:v>1.44455767</c:v>
                </c:pt>
                <c:pt idx="124">
                  <c:v>1.4035137400000002</c:v>
                </c:pt>
                <c:pt idx="125">
                  <c:v>1.42096921</c:v>
                </c:pt>
                <c:pt idx="126">
                  <c:v>1.3992678199999999</c:v>
                </c:pt>
                <c:pt idx="127">
                  <c:v>1.5596693900000003</c:v>
                </c:pt>
                <c:pt idx="128">
                  <c:v>1.51532307</c:v>
                </c:pt>
                <c:pt idx="129">
                  <c:v>1.4676743700000001</c:v>
                </c:pt>
                <c:pt idx="130">
                  <c:v>1.4983393700000001</c:v>
                </c:pt>
                <c:pt idx="131">
                  <c:v>1.5087183</c:v>
                </c:pt>
                <c:pt idx="132">
                  <c:v>1.5450445400000001</c:v>
                </c:pt>
                <c:pt idx="133">
                  <c:v>1.6073180900000001</c:v>
                </c:pt>
                <c:pt idx="134">
                  <c:v>1.5261737600000003</c:v>
                </c:pt>
                <c:pt idx="135">
                  <c:v>1.5497622300000002</c:v>
                </c:pt>
                <c:pt idx="136">
                  <c:v>1.5620282300000001</c:v>
                </c:pt>
                <c:pt idx="137">
                  <c:v>1.5643870799999999</c:v>
                </c:pt>
                <c:pt idx="138">
                  <c:v>1.6582691700000001</c:v>
                </c:pt>
                <c:pt idx="139">
                  <c:v>1.5983544700000003</c:v>
                </c:pt>
                <c:pt idx="140">
                  <c:v>1.6714787200000001</c:v>
                </c:pt>
                <c:pt idx="141">
                  <c:v>1.71912742</c:v>
                </c:pt>
                <c:pt idx="142">
                  <c:v>1.6445878600000001</c:v>
                </c:pt>
                <c:pt idx="143">
                  <c:v>1.74601827</c:v>
                </c:pt>
                <c:pt idx="144">
                  <c:v>1.7913081200000001</c:v>
                </c:pt>
                <c:pt idx="145">
                  <c:v>1.78281628</c:v>
                </c:pt>
                <c:pt idx="146">
                  <c:v>1.78659043</c:v>
                </c:pt>
                <c:pt idx="147">
                  <c:v>1.8243319800000002</c:v>
                </c:pt>
                <c:pt idx="148">
                  <c:v>1.8323520600000003</c:v>
                </c:pt>
                <c:pt idx="149">
                  <c:v>1.8578276000000002</c:v>
                </c:pt>
                <c:pt idx="150">
                  <c:v>1.86537591</c:v>
                </c:pt>
                <c:pt idx="151">
                  <c:v>1.88047253</c:v>
                </c:pt>
                <c:pt idx="152">
                  <c:v>1.93802838</c:v>
                </c:pt>
                <c:pt idx="153">
                  <c:v>1.9941689300000003</c:v>
                </c:pt>
                <c:pt idx="154">
                  <c:v>1.8578276000000002</c:v>
                </c:pt>
                <c:pt idx="155">
                  <c:v>1.80498943</c:v>
                </c:pt>
                <c:pt idx="156">
                  <c:v>1.9196293799999999</c:v>
                </c:pt>
                <c:pt idx="157">
                  <c:v>1.92764946</c:v>
                </c:pt>
                <c:pt idx="158">
                  <c:v>1.9205729200000001</c:v>
                </c:pt>
                <c:pt idx="159">
                  <c:v>1.93142361</c:v>
                </c:pt>
                <c:pt idx="160">
                  <c:v>2.02907986</c:v>
                </c:pt>
                <c:pt idx="161">
                  <c:v>2.0465353300000002</c:v>
                </c:pt>
                <c:pt idx="162">
                  <c:v>1.9686933899999999</c:v>
                </c:pt>
                <c:pt idx="163">
                  <c:v>1.96161685</c:v>
                </c:pt>
                <c:pt idx="164">
                  <c:v>2.0597448700000003</c:v>
                </c:pt>
                <c:pt idx="165">
                  <c:v>2.0078502400000002</c:v>
                </c:pt>
                <c:pt idx="166">
                  <c:v>2.0993734900000001</c:v>
                </c:pt>
                <c:pt idx="167">
                  <c:v>1.98190293</c:v>
                </c:pt>
                <c:pt idx="168">
                  <c:v>2.0380434800000002</c:v>
                </c:pt>
                <c:pt idx="169">
                  <c:v>2.1474939600000003</c:v>
                </c:pt>
                <c:pt idx="170">
                  <c:v>2.1512681200000001</c:v>
                </c:pt>
                <c:pt idx="171">
                  <c:v>2.2267512100000002</c:v>
                </c:pt>
                <c:pt idx="172">
                  <c:v>2.1493810400000002</c:v>
                </c:pt>
                <c:pt idx="173">
                  <c:v>2.2602468300000003</c:v>
                </c:pt>
                <c:pt idx="174">
                  <c:v>2.1465504200000001</c:v>
                </c:pt>
                <c:pt idx="175">
                  <c:v>2.2607186000000001</c:v>
                </c:pt>
                <c:pt idx="176">
                  <c:v>2.1857072799999999</c:v>
                </c:pt>
                <c:pt idx="177">
                  <c:v>2.2937424499999999</c:v>
                </c:pt>
                <c:pt idx="178">
                  <c:v>2.27109753</c:v>
                </c:pt>
                <c:pt idx="179">
                  <c:v>2.2404325200000001</c:v>
                </c:pt>
                <c:pt idx="180">
                  <c:v>2.38243509</c:v>
                </c:pt>
                <c:pt idx="181">
                  <c:v>2.35035477</c:v>
                </c:pt>
                <c:pt idx="182">
                  <c:v>2.2923271500000002</c:v>
                </c:pt>
                <c:pt idx="183">
                  <c:v>2.3272380799999999</c:v>
                </c:pt>
                <c:pt idx="184">
                  <c:v>2.37394324</c:v>
                </c:pt>
                <c:pt idx="185">
                  <c:v>2.3159156100000002</c:v>
                </c:pt>
                <c:pt idx="186">
                  <c:v>2.4182895600000003</c:v>
                </c:pt>
                <c:pt idx="187">
                  <c:v>2.3989470100000001</c:v>
                </c:pt>
                <c:pt idx="188">
                  <c:v>2.4107412500000001</c:v>
                </c:pt>
                <c:pt idx="189">
                  <c:v>2.3630925400000002</c:v>
                </c:pt>
                <c:pt idx="190">
                  <c:v>2.3937575500000001</c:v>
                </c:pt>
                <c:pt idx="191">
                  <c:v>2.4192330900000001</c:v>
                </c:pt>
                <c:pt idx="192">
                  <c:v>2.4437651000000002</c:v>
                </c:pt>
                <c:pt idx="193">
                  <c:v>2.3668667000000001</c:v>
                </c:pt>
                <c:pt idx="194">
                  <c:v>2.33525815</c:v>
                </c:pt>
                <c:pt idx="195">
                  <c:v>2.40602355</c:v>
                </c:pt>
                <c:pt idx="196">
                  <c:v>2.5079257300000002</c:v>
                </c:pt>
                <c:pt idx="197">
                  <c:v>2.47018418</c:v>
                </c:pt>
                <c:pt idx="198">
                  <c:v>2.57586051</c:v>
                </c:pt>
                <c:pt idx="199">
                  <c:v>2.4848090300000001</c:v>
                </c:pt>
                <c:pt idx="200">
                  <c:v>2.5050951100000001</c:v>
                </c:pt>
                <c:pt idx="201">
                  <c:v>2.6018078199999999</c:v>
                </c:pt>
                <c:pt idx="202">
                  <c:v>2.5348165800000002</c:v>
                </c:pt>
                <c:pt idx="203">
                  <c:v>2.5598203500000003</c:v>
                </c:pt>
                <c:pt idx="204">
                  <c:v>2.5749169700000003</c:v>
                </c:pt>
                <c:pt idx="205">
                  <c:v>2.5852959000000002</c:v>
                </c:pt>
                <c:pt idx="206">
                  <c:v>2.6588919099999999</c:v>
                </c:pt>
                <c:pt idx="207">
                  <c:v>2.60794082</c:v>
                </c:pt>
                <c:pt idx="208">
                  <c:v>2.6919157600000001</c:v>
                </c:pt>
                <c:pt idx="209">
                  <c:v>2.71078654</c:v>
                </c:pt>
                <c:pt idx="210">
                  <c:v>2.7329596899999999</c:v>
                </c:pt>
                <c:pt idx="211">
                  <c:v>2.79476148</c:v>
                </c:pt>
                <c:pt idx="212">
                  <c:v>2.7018229200000001</c:v>
                </c:pt>
                <c:pt idx="213">
                  <c:v>2.7725883200000001</c:v>
                </c:pt>
                <c:pt idx="214">
                  <c:v>2.8188217099999999</c:v>
                </c:pt>
                <c:pt idx="215">
                  <c:v>2.81174517</c:v>
                </c:pt>
                <c:pt idx="216">
                  <c:v>2.8579785700000002</c:v>
                </c:pt>
                <c:pt idx="217">
                  <c:v>2.8051404</c:v>
                </c:pt>
                <c:pt idx="218">
                  <c:v>2.8839258800000005</c:v>
                </c:pt>
                <c:pt idx="219">
                  <c:v>2.8829823399999999</c:v>
                </c:pt>
                <c:pt idx="220">
                  <c:v>2.8244829400000002</c:v>
                </c:pt>
                <c:pt idx="221">
                  <c:v>2.9542195099999997</c:v>
                </c:pt>
                <c:pt idx="222">
                  <c:v>2.9122320400000001</c:v>
                </c:pt>
                <c:pt idx="223">
                  <c:v>2.9518606600000004</c:v>
                </c:pt>
                <c:pt idx="224">
                  <c:v>2.9197803499999999</c:v>
                </c:pt>
                <c:pt idx="225">
                  <c:v>2.9608242799999998</c:v>
                </c:pt>
                <c:pt idx="226">
                  <c:v>2.9178932700000004</c:v>
                </c:pt>
                <c:pt idx="227">
                  <c:v>3.0301743700000001</c:v>
                </c:pt>
                <c:pt idx="228">
                  <c:v>2.9881868999999996</c:v>
                </c:pt>
                <c:pt idx="229">
                  <c:v>3.0292308300000004</c:v>
                </c:pt>
                <c:pt idx="230">
                  <c:v>3.0197954400000002</c:v>
                </c:pt>
                <c:pt idx="231">
                  <c:v>3.0433839100000002</c:v>
                </c:pt>
                <c:pt idx="232">
                  <c:v>3.0773513000000001</c:v>
                </c:pt>
                <c:pt idx="233">
                  <c:v>3.0683876799999998</c:v>
                </c:pt>
                <c:pt idx="234">
                  <c:v>3.0122471300000004</c:v>
                </c:pt>
                <c:pt idx="235">
                  <c:v>3.01696483</c:v>
                </c:pt>
                <c:pt idx="236">
                  <c:v>3.0405532900000001</c:v>
                </c:pt>
                <c:pt idx="237">
                  <c:v>3.10471392</c:v>
                </c:pt>
                <c:pt idx="238">
                  <c:v>3.1136775400000003</c:v>
                </c:pt>
                <c:pt idx="239">
                  <c:v>3.11462108</c:v>
                </c:pt>
                <c:pt idx="240">
                  <c:v>3.1896323999999998</c:v>
                </c:pt>
                <c:pt idx="241">
                  <c:v>3.1273588500000002</c:v>
                </c:pt>
                <c:pt idx="242">
                  <c:v>3.1037703800000003</c:v>
                </c:pt>
                <c:pt idx="243">
                  <c:v>3.0957502999999997</c:v>
                </c:pt>
                <c:pt idx="244">
                  <c:v>3.1816123200000002</c:v>
                </c:pt>
                <c:pt idx="245">
                  <c:v>3.1297177000000005</c:v>
                </c:pt>
                <c:pt idx="246">
                  <c:v>3.2033137099999998</c:v>
                </c:pt>
                <c:pt idx="247">
                  <c:v>3.2269021799999997</c:v>
                </c:pt>
                <c:pt idx="248">
                  <c:v>3.2169950199999997</c:v>
                </c:pt>
                <c:pt idx="249">
                  <c:v>3.3052158800000004</c:v>
                </c:pt>
                <c:pt idx="250">
                  <c:v>3.1136775400000003</c:v>
                </c:pt>
                <c:pt idx="251">
                  <c:v>3.2622848800000002</c:v>
                </c:pt>
                <c:pt idx="252">
                  <c:v>3.2769097199999999</c:v>
                </c:pt>
                <c:pt idx="253">
                  <c:v>3.29342165</c:v>
                </c:pt>
                <c:pt idx="254">
                  <c:v>3.3627717400000003</c:v>
                </c:pt>
                <c:pt idx="255">
                  <c:v>3.3618281999999997</c:v>
                </c:pt>
                <c:pt idx="256">
                  <c:v>3.3372961999999999</c:v>
                </c:pt>
                <c:pt idx="257">
                  <c:v>3.3552234299999997</c:v>
                </c:pt>
                <c:pt idx="258">
                  <c:v>3.3684329699999997</c:v>
                </c:pt>
                <c:pt idx="259">
                  <c:v>3.4061745200000004</c:v>
                </c:pt>
                <c:pt idx="260">
                  <c:v>3.3665459000000002</c:v>
                </c:pt>
                <c:pt idx="261">
                  <c:v>3.4160816700000005</c:v>
                </c:pt>
                <c:pt idx="262">
                  <c:v>3.4052309799999998</c:v>
                </c:pt>
                <c:pt idx="263">
                  <c:v>3.3689047400000005</c:v>
                </c:pt>
                <c:pt idx="264">
                  <c:v>3.4708069200000002</c:v>
                </c:pt>
                <c:pt idx="265">
                  <c:v>3.4745810700000002</c:v>
                </c:pt>
                <c:pt idx="266">
                  <c:v>3.5193991599999999</c:v>
                </c:pt>
                <c:pt idx="267">
                  <c:v>3.4939236100000004</c:v>
                </c:pt>
                <c:pt idx="268">
                  <c:v>3.3486186600000005</c:v>
                </c:pt>
                <c:pt idx="269">
                  <c:v>3.4524079099999998</c:v>
                </c:pt>
                <c:pt idx="270">
                  <c:v>3.5769550099999998</c:v>
                </c:pt>
                <c:pt idx="271">
                  <c:v>3.6085635600000003</c:v>
                </c:pt>
                <c:pt idx="272">
                  <c:v>3.4774116900000003</c:v>
                </c:pt>
                <c:pt idx="273">
                  <c:v>3.49533892</c:v>
                </c:pt>
                <c:pt idx="274">
                  <c:v>3.4854317699999999</c:v>
                </c:pt>
                <c:pt idx="275">
                  <c:v>3.6057329400000002</c:v>
                </c:pt>
                <c:pt idx="276">
                  <c:v>3.5892210200000001</c:v>
                </c:pt>
                <c:pt idx="277">
                  <c:v>3.6944255799999999</c:v>
                </c:pt>
                <c:pt idx="278">
                  <c:v>3.5892210200000001</c:v>
                </c:pt>
                <c:pt idx="279">
                  <c:v>3.5807291699999997</c:v>
                </c:pt>
                <c:pt idx="280">
                  <c:v>3.5769550099999998</c:v>
                </c:pt>
                <c:pt idx="281">
                  <c:v>3.5826162500000001</c:v>
                </c:pt>
                <c:pt idx="282">
                  <c:v>3.5901645599999998</c:v>
                </c:pt>
                <c:pt idx="283">
                  <c:v>3.6665911900000001</c:v>
                </c:pt>
                <c:pt idx="284">
                  <c:v>3.6349826400000005</c:v>
                </c:pt>
                <c:pt idx="285">
                  <c:v>3.8128396799999997</c:v>
                </c:pt>
                <c:pt idx="286">
                  <c:v>3.6510227999999998</c:v>
                </c:pt>
                <c:pt idx="287">
                  <c:v>3.64347449</c:v>
                </c:pt>
                <c:pt idx="288">
                  <c:v>3.7467919700000003</c:v>
                </c:pt>
                <c:pt idx="289">
                  <c:v>3.7420742799999998</c:v>
                </c:pt>
                <c:pt idx="290">
                  <c:v>3.6953691099999997</c:v>
                </c:pt>
                <c:pt idx="291">
                  <c:v>3.6595146500000002</c:v>
                </c:pt>
                <c:pt idx="292">
                  <c:v>3.6727241900000003</c:v>
                </c:pt>
                <c:pt idx="293">
                  <c:v>3.65385341</c:v>
                </c:pt>
                <c:pt idx="294">
                  <c:v>3.7123528100000005</c:v>
                </c:pt>
                <c:pt idx="295">
                  <c:v>3.8449199900000002</c:v>
                </c:pt>
                <c:pt idx="296">
                  <c:v>3.7661345099999997</c:v>
                </c:pt>
                <c:pt idx="297">
                  <c:v>3.7288647399999997</c:v>
                </c:pt>
                <c:pt idx="298">
                  <c:v>3.7765134400000004</c:v>
                </c:pt>
                <c:pt idx="299">
                  <c:v>3.86945199</c:v>
                </c:pt>
                <c:pt idx="300">
                  <c:v>3.8524683</c:v>
                </c:pt>
                <c:pt idx="301">
                  <c:v>3.8751132300000002</c:v>
                </c:pt>
                <c:pt idx="302">
                  <c:v>3.8760567699999999</c:v>
                </c:pt>
                <c:pt idx="303">
                  <c:v>3.8571859900000005</c:v>
                </c:pt>
                <c:pt idx="304">
                  <c:v>3.9076653100000005</c:v>
                </c:pt>
                <c:pt idx="305">
                  <c:v>3.77179574</c:v>
                </c:pt>
                <c:pt idx="306">
                  <c:v>3.9675800099999998</c:v>
                </c:pt>
                <c:pt idx="307">
                  <c:v>3.93314085</c:v>
                </c:pt>
                <c:pt idx="308">
                  <c:v>3.9572010899999999</c:v>
                </c:pt>
                <c:pt idx="309">
                  <c:v>3.9737130199999999</c:v>
                </c:pt>
                <c:pt idx="310">
                  <c:v>4.0284382599999997</c:v>
                </c:pt>
                <c:pt idx="311">
                  <c:v>4.0147569499999998</c:v>
                </c:pt>
                <c:pt idx="312">
                  <c:v>4.0553291099999997</c:v>
                </c:pt>
                <c:pt idx="313">
                  <c:v>4.0213617199999998</c:v>
                </c:pt>
                <c:pt idx="314">
                  <c:v>4.1053366599999999</c:v>
                </c:pt>
                <c:pt idx="315">
                  <c:v>4.0558008800000005</c:v>
                </c:pt>
                <c:pt idx="316">
                  <c:v>4.0265511800000002</c:v>
                </c:pt>
                <c:pt idx="317">
                  <c:v>4.0713692699999999</c:v>
                </c:pt>
                <c:pt idx="318">
                  <c:v>4.0010756399999998</c:v>
                </c:pt>
                <c:pt idx="319">
                  <c:v>3.9949426399999997</c:v>
                </c:pt>
                <c:pt idx="320">
                  <c:v>4.1034495800000004</c:v>
                </c:pt>
                <c:pt idx="321">
                  <c:v>4.0581597199999999</c:v>
                </c:pt>
                <c:pt idx="322">
                  <c:v>4.1845939000000003</c:v>
                </c:pt>
                <c:pt idx="323">
                  <c:v>4.2124282900000001</c:v>
                </c:pt>
                <c:pt idx="324">
                  <c:v>4.1138285000000003</c:v>
                </c:pt>
                <c:pt idx="325">
                  <c:v>4.2190330600000001</c:v>
                </c:pt>
                <c:pt idx="326">
                  <c:v>4.2185612900000002</c:v>
                </c:pt>
                <c:pt idx="327">
                  <c:v>4.1336428200000004</c:v>
                </c:pt>
                <c:pt idx="328">
                  <c:v>4.2751736100000004</c:v>
                </c:pt>
                <c:pt idx="329">
                  <c:v>4.2350732200000003</c:v>
                </c:pt>
                <c:pt idx="330">
                  <c:v>4.2114847500000003</c:v>
                </c:pt>
                <c:pt idx="331">
                  <c:v>4.1982752100000003</c:v>
                </c:pt>
                <c:pt idx="332">
                  <c:v>4.2916855400000005</c:v>
                </c:pt>
                <c:pt idx="333">
                  <c:v>4.2558310700000002</c:v>
                </c:pt>
                <c:pt idx="334">
                  <c:v>4.3256529300000004</c:v>
                </c:pt>
                <c:pt idx="335">
                  <c:v>4.3511284699999999</c:v>
                </c:pt>
                <c:pt idx="336">
                  <c:v>4.3185763900000005</c:v>
                </c:pt>
                <c:pt idx="337">
                  <c:v>4.4228374100000005</c:v>
                </c:pt>
                <c:pt idx="338">
                  <c:v>4.4157608699999997</c:v>
                </c:pt>
                <c:pt idx="339">
                  <c:v>4.3836805600000002</c:v>
                </c:pt>
                <c:pt idx="340">
                  <c:v>4.3530155500000003</c:v>
                </c:pt>
                <c:pt idx="341">
                  <c:v>4.3874547100000001</c:v>
                </c:pt>
                <c:pt idx="342">
                  <c:v>4.3298988500000002</c:v>
                </c:pt>
                <c:pt idx="343">
                  <c:v>4.29027023</c:v>
                </c:pt>
                <c:pt idx="344">
                  <c:v>4.4671837300000004</c:v>
                </c:pt>
                <c:pt idx="345">
                  <c:v>4.4185914899999998</c:v>
                </c:pt>
                <c:pt idx="346">
                  <c:v>4.4185914899999998</c:v>
                </c:pt>
                <c:pt idx="347">
                  <c:v>4.4233091800000004</c:v>
                </c:pt>
                <c:pt idx="348">
                  <c:v>4.4346316400000001</c:v>
                </c:pt>
                <c:pt idx="349">
                  <c:v>4.4563330299999997</c:v>
                </c:pt>
                <c:pt idx="350">
                  <c:v>4.5417232800000003</c:v>
                </c:pt>
                <c:pt idx="351">
                  <c:v>4.4568048000000005</c:v>
                </c:pt>
                <c:pt idx="352">
                  <c:v>4.48558273</c:v>
                </c:pt>
                <c:pt idx="353">
                  <c:v>4.4544459600000001</c:v>
                </c:pt>
                <c:pt idx="354">
                  <c:v>4.4610507300000002</c:v>
                </c:pt>
                <c:pt idx="355">
                  <c:v>4.5219089700000001</c:v>
                </c:pt>
                <c:pt idx="356">
                  <c:v>4.4610507300000002</c:v>
                </c:pt>
                <c:pt idx="357">
                  <c:v>4.5134171199999997</c:v>
                </c:pt>
                <c:pt idx="358">
                  <c:v>4.4950181200000001</c:v>
                </c:pt>
                <c:pt idx="359">
                  <c:v>4.5072841200000004</c:v>
                </c:pt>
                <c:pt idx="360">
                  <c:v>4.4610507300000002</c:v>
                </c:pt>
                <c:pt idx="361">
                  <c:v>4.5332314299999998</c:v>
                </c:pt>
                <c:pt idx="362">
                  <c:v>4.5322878900000001</c:v>
                </c:pt>
                <c:pt idx="363">
                  <c:v>4.4912439600000003</c:v>
                </c:pt>
                <c:pt idx="364">
                  <c:v>4.4662401899999997</c:v>
                </c:pt>
                <c:pt idx="365">
                  <c:v>4.4912439600000003</c:v>
                </c:pt>
                <c:pt idx="366">
                  <c:v>4.5002075799999997</c:v>
                </c:pt>
                <c:pt idx="367">
                  <c:v>4.5714447500000004</c:v>
                </c:pt>
                <c:pt idx="368">
                  <c:v>4.56955767</c:v>
                </c:pt>
                <c:pt idx="369">
                  <c:v>4.5889002100000003</c:v>
                </c:pt>
                <c:pt idx="370">
                  <c:v>4.5610658200000005</c:v>
                </c:pt>
                <c:pt idx="371">
                  <c:v>4.6035250599999999</c:v>
                </c:pt>
                <c:pt idx="372">
                  <c:v>4.5983356000000004</c:v>
                </c:pt>
                <c:pt idx="373">
                  <c:v>4.5903155199999999</c:v>
                </c:pt>
                <c:pt idx="374">
                  <c:v>4.5893719800000001</c:v>
                </c:pt>
                <c:pt idx="375">
                  <c:v>4.6332465300000001</c:v>
                </c:pt>
                <c:pt idx="376">
                  <c:v>4.6058839100000002</c:v>
                </c:pt>
                <c:pt idx="377">
                  <c:v>4.6790081500000005</c:v>
                </c:pt>
                <c:pt idx="378">
                  <c:v>4.6511737599999998</c:v>
                </c:pt>
                <c:pt idx="379">
                  <c:v>4.7129755500000003</c:v>
                </c:pt>
                <c:pt idx="380">
                  <c:v>4.6530608400000002</c:v>
                </c:pt>
                <c:pt idx="381">
                  <c:v>4.7040119300000001</c:v>
                </c:pt>
                <c:pt idx="382">
                  <c:v>4.6596656100000002</c:v>
                </c:pt>
                <c:pt idx="383">
                  <c:v>4.7082578499999999</c:v>
                </c:pt>
                <c:pt idx="384">
                  <c:v>4.6724033800000004</c:v>
                </c:pt>
                <c:pt idx="385">
                  <c:v>4.7247697799999999</c:v>
                </c:pt>
                <c:pt idx="386">
                  <c:v>4.7469429400000003</c:v>
                </c:pt>
                <c:pt idx="387">
                  <c:v>4.6983506999999998</c:v>
                </c:pt>
                <c:pt idx="388">
                  <c:v>4.7776079400000002</c:v>
                </c:pt>
                <c:pt idx="389">
                  <c:v>4.8408250300000004</c:v>
                </c:pt>
                <c:pt idx="390">
                  <c:v>4.8082729500000001</c:v>
                </c:pt>
                <c:pt idx="391">
                  <c:v>4.8011964100000002</c:v>
                </c:pt>
                <c:pt idx="392">
                  <c:v>4.8379944200000002</c:v>
                </c:pt>
                <c:pt idx="393">
                  <c:v>4.7318463199999998</c:v>
                </c:pt>
                <c:pt idx="394">
                  <c:v>4.7743055600000002</c:v>
                </c:pt>
                <c:pt idx="395">
                  <c:v>4.7271286300000002</c:v>
                </c:pt>
                <c:pt idx="396">
                  <c:v>4.8375226500000004</c:v>
                </c:pt>
                <c:pt idx="397">
                  <c:v>4.8115753300000002</c:v>
                </c:pt>
                <c:pt idx="398">
                  <c:v>4.8148777200000001</c:v>
                </c:pt>
                <c:pt idx="399">
                  <c:v>4.7469429400000003</c:v>
                </c:pt>
                <c:pt idx="400">
                  <c:v>4.8997961999999999</c:v>
                </c:pt>
                <c:pt idx="401">
                  <c:v>4.8828125</c:v>
                </c:pt>
                <c:pt idx="402">
                  <c:v>4.8832842699999999</c:v>
                </c:pt>
                <c:pt idx="403">
                  <c:v>4.9172516599999998</c:v>
                </c:pt>
                <c:pt idx="404">
                  <c:v>4.8408250300000004</c:v>
                </c:pt>
                <c:pt idx="405">
                  <c:v>4.9002679699999998</c:v>
                </c:pt>
                <c:pt idx="406">
                  <c:v>4.9021550400000002</c:v>
                </c:pt>
                <c:pt idx="407">
                  <c:v>4.8663005799999999</c:v>
                </c:pt>
                <c:pt idx="408">
                  <c:v>4.8931914299999999</c:v>
                </c:pt>
                <c:pt idx="409">
                  <c:v>4.9946218299999998</c:v>
                </c:pt>
                <c:pt idx="410">
                  <c:v>4.9394248200000002</c:v>
                </c:pt>
                <c:pt idx="411">
                  <c:v>4.9672592099999999</c:v>
                </c:pt>
                <c:pt idx="412">
                  <c:v>4.9092315800000002</c:v>
                </c:pt>
                <c:pt idx="413">
                  <c:v>5.0144361399999999</c:v>
                </c:pt>
                <c:pt idx="414">
                  <c:v>5.0111337599999999</c:v>
                </c:pt>
                <c:pt idx="415">
                  <c:v>4.92998943</c:v>
                </c:pt>
                <c:pt idx="416">
                  <c:v>4.9884888299999997</c:v>
                </c:pt>
                <c:pt idx="417">
                  <c:v>4.9880170599999998</c:v>
                </c:pt>
                <c:pt idx="418">
                  <c:v>4.9979242199999998</c:v>
                </c:pt>
                <c:pt idx="419">
                  <c:v>4.9582955899999996</c:v>
                </c:pt>
                <c:pt idx="420">
                  <c:v>5.0573671500000001</c:v>
                </c:pt>
                <c:pt idx="421">
                  <c:v>5.0337786900000001</c:v>
                </c:pt>
                <c:pt idx="422">
                  <c:v>5.0936933900000003</c:v>
                </c:pt>
                <c:pt idx="423">
                  <c:v>5.1295478599999997</c:v>
                </c:pt>
                <c:pt idx="424">
                  <c:v>5.0658589999999997</c:v>
                </c:pt>
                <c:pt idx="425">
                  <c:v>5.0842580000000002</c:v>
                </c:pt>
                <c:pt idx="426">
                  <c:v>5.08142739</c:v>
                </c:pt>
                <c:pt idx="427">
                  <c:v>5.0271739200000001</c:v>
                </c:pt>
                <c:pt idx="428">
                  <c:v>5.1314349400000001</c:v>
                </c:pt>
                <c:pt idx="429">
                  <c:v>5.1347373200000002</c:v>
                </c:pt>
                <c:pt idx="430">
                  <c:v>5.1087900099999999</c:v>
                </c:pt>
                <c:pt idx="431">
                  <c:v>5.2503208099999998</c:v>
                </c:pt>
                <c:pt idx="432">
                  <c:v>5.16917648</c:v>
                </c:pt>
                <c:pt idx="433">
                  <c:v>5.1984261800000002</c:v>
                </c:pt>
                <c:pt idx="434">
                  <c:v>5.1583257900000001</c:v>
                </c:pt>
                <c:pt idx="435">
                  <c:v>5.1965390999999999</c:v>
                </c:pt>
                <c:pt idx="436">
                  <c:v>5.2017285700000002</c:v>
                </c:pt>
                <c:pt idx="437">
                  <c:v>5.1941802600000004</c:v>
                </c:pt>
                <c:pt idx="438">
                  <c:v>5.1819142500000002</c:v>
                </c:pt>
                <c:pt idx="439">
                  <c:v>5.1984261800000002</c:v>
                </c:pt>
                <c:pt idx="440">
                  <c:v>5.1512492500000002</c:v>
                </c:pt>
                <c:pt idx="441">
                  <c:v>5.1970108699999997</c:v>
                </c:pt>
                <c:pt idx="442">
                  <c:v>5.1932367199999998</c:v>
                </c:pt>
                <c:pt idx="443">
                  <c:v>5.1687047100000001</c:v>
                </c:pt>
                <c:pt idx="444">
                  <c:v>5.17247887</c:v>
                </c:pt>
                <c:pt idx="445">
                  <c:v>5.1988979500000001</c:v>
                </c:pt>
                <c:pt idx="446">
                  <c:v>5.17247887</c:v>
                </c:pt>
                <c:pt idx="447">
                  <c:v>5.1705917900000005</c:v>
                </c:pt>
                <c:pt idx="448">
                  <c:v>5.2069180299999998</c:v>
                </c:pt>
                <c:pt idx="449">
                  <c:v>5.18568841</c:v>
                </c:pt>
                <c:pt idx="450">
                  <c:v>5.2220146500000002</c:v>
                </c:pt>
                <c:pt idx="451">
                  <c:v>5.1507774800000004</c:v>
                </c:pt>
                <c:pt idx="452">
                  <c:v>5.2908929699999998</c:v>
                </c:pt>
                <c:pt idx="453">
                  <c:v>5.2338088799999998</c:v>
                </c:pt>
                <c:pt idx="454">
                  <c:v>5.3361828200000003</c:v>
                </c:pt>
                <c:pt idx="455">
                  <c:v>5.2588126500000003</c:v>
                </c:pt>
                <c:pt idx="456">
                  <c:v>5.2673044999999998</c:v>
                </c:pt>
                <c:pt idx="457">
                  <c:v>5.26305858</c:v>
                </c:pt>
                <c:pt idx="458">
                  <c:v>5.2908929699999998</c:v>
                </c:pt>
                <c:pt idx="459">
                  <c:v>5.2555102700000003</c:v>
                </c:pt>
                <c:pt idx="460">
                  <c:v>5.21635341</c:v>
                </c:pt>
                <c:pt idx="461">
                  <c:v>5.2432442699999999</c:v>
                </c:pt>
                <c:pt idx="462">
                  <c:v>5.2569255799999999</c:v>
                </c:pt>
                <c:pt idx="463">
                  <c:v>5.2371112599999998</c:v>
                </c:pt>
                <c:pt idx="464">
                  <c:v>5.2673044999999998</c:v>
                </c:pt>
                <c:pt idx="465">
                  <c:v>5.2786269600000004</c:v>
                </c:pt>
                <c:pt idx="466">
                  <c:v>5.2880623499999997</c:v>
                </c:pt>
                <c:pt idx="467">
                  <c:v>5.2852317400000004</c:v>
                </c:pt>
                <c:pt idx="468">
                  <c:v>5.3460899800000004</c:v>
                </c:pt>
                <c:pt idx="469">
                  <c:v>5.3300498200000002</c:v>
                </c:pt>
                <c:pt idx="470">
                  <c:v>5.3026872000000003</c:v>
                </c:pt>
                <c:pt idx="471">
                  <c:v>5.3451464399999997</c:v>
                </c:pt>
                <c:pt idx="472">
                  <c:v>5.3059895900000003</c:v>
                </c:pt>
                <c:pt idx="473">
                  <c:v>5.3300498200000002</c:v>
                </c:pt>
                <c:pt idx="474">
                  <c:v>5.2998565800000002</c:v>
                </c:pt>
                <c:pt idx="475">
                  <c:v>5.2762681200000001</c:v>
                </c:pt>
                <c:pt idx="476">
                  <c:v>5.2404136499999998</c:v>
                </c:pt>
                <c:pt idx="477">
                  <c:v>5.2451313400000004</c:v>
                </c:pt>
                <c:pt idx="478">
                  <c:v>5.2993848200000002</c:v>
                </c:pt>
                <c:pt idx="479">
                  <c:v>5.24654665</c:v>
                </c:pt>
                <c:pt idx="480">
                  <c:v>5.2625868100000002</c:v>
                </c:pt>
                <c:pt idx="481">
                  <c:v>5.23663949</c:v>
                </c:pt>
                <c:pt idx="482">
                  <c:v>5.2640021199999998</c:v>
                </c:pt>
                <c:pt idx="483">
                  <c:v>5.2470184199999998</c:v>
                </c:pt>
                <c:pt idx="484">
                  <c:v>5.2790987300000003</c:v>
                </c:pt>
                <c:pt idx="485">
                  <c:v>5.2474901899999997</c:v>
                </c:pt>
                <c:pt idx="486">
                  <c:v>5.28004227</c:v>
                </c:pt>
                <c:pt idx="487">
                  <c:v>5.2338088799999998</c:v>
                </c:pt>
                <c:pt idx="488">
                  <c:v>5.2272041099999997</c:v>
                </c:pt>
                <c:pt idx="489">
                  <c:v>5.20597449</c:v>
                </c:pt>
                <c:pt idx="490">
                  <c:v>5.2154098800000002</c:v>
                </c:pt>
                <c:pt idx="491">
                  <c:v>5.2399418799999999</c:v>
                </c:pt>
                <c:pt idx="492">
                  <c:v>5.2522078800000003</c:v>
                </c:pt>
                <c:pt idx="493">
                  <c:v>5.2512643399999996</c:v>
                </c:pt>
                <c:pt idx="494">
                  <c:v>5.2526796500000001</c:v>
                </c:pt>
                <c:pt idx="495">
                  <c:v>5.2102204099999998</c:v>
                </c:pt>
                <c:pt idx="496">
                  <c:v>5.2290911900000001</c:v>
                </c:pt>
                <c:pt idx="497">
                  <c:v>5.3064613500000002</c:v>
                </c:pt>
                <c:pt idx="498">
                  <c:v>5.3385416699999997</c:v>
                </c:pt>
                <c:pt idx="499">
                  <c:v>5.2583408800000004</c:v>
                </c:pt>
                <c:pt idx="500">
                  <c:v>5.2960824300000002</c:v>
                </c:pt>
                <c:pt idx="501">
                  <c:v>5.2880623499999997</c:v>
                </c:pt>
                <c:pt idx="502">
                  <c:v>5.3432593600000002</c:v>
                </c:pt>
                <c:pt idx="503">
                  <c:v>5.2871188099999999</c:v>
                </c:pt>
                <c:pt idx="504">
                  <c:v>5.3635454400000002</c:v>
                </c:pt>
                <c:pt idx="505">
                  <c:v>5.3536382900000001</c:v>
                </c:pt>
                <c:pt idx="506">
                  <c:v>5.3626019000000005</c:v>
                </c:pt>
                <c:pt idx="507">
                  <c:v>5.4833748499999997</c:v>
                </c:pt>
                <c:pt idx="508">
                  <c:v>5.3375981299999999</c:v>
                </c:pt>
                <c:pt idx="509">
                  <c:v>5.4630887699999997</c:v>
                </c:pt>
                <c:pt idx="510">
                  <c:v>5.4357261499999998</c:v>
                </c:pt>
                <c:pt idx="511">
                  <c:v>5.4385567699999999</c:v>
                </c:pt>
                <c:pt idx="512">
                  <c:v>5.41166591</c:v>
                </c:pt>
                <c:pt idx="513">
                  <c:v>5.4748830000000002</c:v>
                </c:pt>
                <c:pt idx="514">
                  <c:v>5.4630887699999997</c:v>
                </c:pt>
                <c:pt idx="515">
                  <c:v>5.3885492199999998</c:v>
                </c:pt>
                <c:pt idx="516">
                  <c:v>5.4701653100000005</c:v>
                </c:pt>
                <c:pt idx="517">
                  <c:v>5.4715806200000001</c:v>
                </c:pt>
                <c:pt idx="518">
                  <c:v>5.5017738500000002</c:v>
                </c:pt>
                <c:pt idx="519">
                  <c:v>5.4951690800000002</c:v>
                </c:pt>
                <c:pt idx="520">
                  <c:v>5.5140398600000005</c:v>
                </c:pt>
                <c:pt idx="521">
                  <c:v>5.5347977100000003</c:v>
                </c:pt>
                <c:pt idx="522">
                  <c:v>5.4942255500000003</c:v>
                </c:pt>
                <c:pt idx="523">
                  <c:v>5.54942256</c:v>
                </c:pt>
                <c:pt idx="524">
                  <c:v>5.5753698700000003</c:v>
                </c:pt>
                <c:pt idx="525">
                  <c:v>5.56310387</c:v>
                </c:pt>
                <c:pt idx="526">
                  <c:v>5.5994301000000002</c:v>
                </c:pt>
                <c:pt idx="527">
                  <c:v>5.5517814000000003</c:v>
                </c:pt>
                <c:pt idx="528">
                  <c:v>5.6451917300000005</c:v>
                </c:pt>
                <c:pt idx="529">
                  <c:v>5.6183008800000005</c:v>
                </c:pt>
                <c:pt idx="530">
                  <c:v>5.6154702600000004</c:v>
                </c:pt>
                <c:pt idx="531">
                  <c:v>5.6362281100000002</c:v>
                </c:pt>
                <c:pt idx="532">
                  <c:v>5.6366998800000001</c:v>
                </c:pt>
                <c:pt idx="533">
                  <c:v>5.6333975000000001</c:v>
                </c:pt>
                <c:pt idx="534">
                  <c:v>5.6036760299999999</c:v>
                </c:pt>
                <c:pt idx="535">
                  <c:v>5.7183159699999999</c:v>
                </c:pt>
                <c:pt idx="536">
                  <c:v>5.6749131999999998</c:v>
                </c:pt>
                <c:pt idx="537">
                  <c:v>5.67396966</c:v>
                </c:pt>
                <c:pt idx="538">
                  <c:v>5.5928253300000002</c:v>
                </c:pt>
                <c:pt idx="539">
                  <c:v>5.6635907300000001</c:v>
                </c:pt>
                <c:pt idx="540">
                  <c:v>5.6466070400000001</c:v>
                </c:pt>
                <c:pt idx="541">
                  <c:v>5.69095335</c:v>
                </c:pt>
                <c:pt idx="542">
                  <c:v>5.7117111999999999</c:v>
                </c:pt>
                <c:pt idx="543">
                  <c:v>5.7654929099999999</c:v>
                </c:pt>
                <c:pt idx="544">
                  <c:v>5.7126547400000005</c:v>
                </c:pt>
                <c:pt idx="545">
                  <c:v>5.7027475900000004</c:v>
                </c:pt>
                <c:pt idx="546">
                  <c:v>5.7102959000000002</c:v>
                </c:pt>
                <c:pt idx="547">
                  <c:v>5.7225618999999996</c:v>
                </c:pt>
                <c:pt idx="548">
                  <c:v>5.7150135899999999</c:v>
                </c:pt>
                <c:pt idx="549">
                  <c:v>5.7400173600000004</c:v>
                </c:pt>
                <c:pt idx="550">
                  <c:v>5.7720976799999999</c:v>
                </c:pt>
                <c:pt idx="551">
                  <c:v>5.7560575199999997</c:v>
                </c:pt>
                <c:pt idx="552">
                  <c:v>5.7815330600000001</c:v>
                </c:pt>
                <c:pt idx="553">
                  <c:v>5.7277513600000001</c:v>
                </c:pt>
                <c:pt idx="554">
                  <c:v>5.7758718299999998</c:v>
                </c:pt>
                <c:pt idx="555">
                  <c:v>5.8447501500000003</c:v>
                </c:pt>
                <c:pt idx="556">
                  <c:v>5.8890964700000001</c:v>
                </c:pt>
                <c:pt idx="557">
                  <c:v>5.7711541400000002</c:v>
                </c:pt>
                <c:pt idx="558">
                  <c:v>5.8386171500000001</c:v>
                </c:pt>
                <c:pt idx="559">
                  <c:v>6.81895381</c:v>
                </c:pt>
                <c:pt idx="560">
                  <c:v>6.8095184199999998</c:v>
                </c:pt>
                <c:pt idx="561">
                  <c:v>6.9104770600000007</c:v>
                </c:pt>
                <c:pt idx="562">
                  <c:v>6.9180253600000006</c:v>
                </c:pt>
                <c:pt idx="563">
                  <c:v>6.8812273599999996</c:v>
                </c:pt>
                <c:pt idx="564">
                  <c:v>6.8444293500000004</c:v>
                </c:pt>
                <c:pt idx="565">
                  <c:v>6.9548233700000006</c:v>
                </c:pt>
                <c:pt idx="566">
                  <c:v>6.9062311299999992</c:v>
                </c:pt>
                <c:pt idx="567">
                  <c:v>6.9180253600000006</c:v>
                </c:pt>
                <c:pt idx="568">
                  <c:v>6.9024569799999993</c:v>
                </c:pt>
                <c:pt idx="569">
                  <c:v>6.9854883800000005</c:v>
                </c:pt>
                <c:pt idx="570">
                  <c:v>6.9368961400000009</c:v>
                </c:pt>
                <c:pt idx="571">
                  <c:v>6.9151947500000004</c:v>
                </c:pt>
                <c:pt idx="572">
                  <c:v>6.8599977399999998</c:v>
                </c:pt>
                <c:pt idx="573">
                  <c:v>6.9071746700000007</c:v>
                </c:pt>
                <c:pt idx="574">
                  <c:v>6.9854883800000005</c:v>
                </c:pt>
                <c:pt idx="575">
                  <c:v>6.9793553800000003</c:v>
                </c:pt>
                <c:pt idx="576">
                  <c:v>6.950105680000001</c:v>
                </c:pt>
                <c:pt idx="577">
                  <c:v>6.9859601499999995</c:v>
                </c:pt>
                <c:pt idx="578">
                  <c:v>7.00766154</c:v>
                </c:pt>
                <c:pt idx="579">
                  <c:v>7.0628585500000005</c:v>
                </c:pt>
                <c:pt idx="580">
                  <c:v>6.9793553800000003</c:v>
                </c:pt>
                <c:pt idx="581">
                  <c:v>6.9911496099999999</c:v>
                </c:pt>
                <c:pt idx="582">
                  <c:v>6.9920931499999996</c:v>
                </c:pt>
                <c:pt idx="583">
                  <c:v>7.0213428500000008</c:v>
                </c:pt>
                <c:pt idx="584">
                  <c:v>7.0005850000000001</c:v>
                </c:pt>
                <c:pt idx="585">
                  <c:v>6.9812424500000008</c:v>
                </c:pt>
                <c:pt idx="586">
                  <c:v>6.9920931499999996</c:v>
                </c:pt>
                <c:pt idx="587">
                  <c:v>7.0543667000000001</c:v>
                </c:pt>
                <c:pt idx="588">
                  <c:v>6.9642587600000008</c:v>
                </c:pt>
                <c:pt idx="589">
                  <c:v>7.0161533799999996</c:v>
                </c:pt>
                <c:pt idx="590">
                  <c:v>7.0336088499999994</c:v>
                </c:pt>
                <c:pt idx="591">
                  <c:v>7.0100203799999994</c:v>
                </c:pt>
                <c:pt idx="592">
                  <c:v>7.0661609299999997</c:v>
                </c:pt>
                <c:pt idx="593">
                  <c:v>7.08172932</c:v>
                </c:pt>
                <c:pt idx="594">
                  <c:v>7.1265474099999997</c:v>
                </c:pt>
                <c:pt idx="595">
                  <c:v>7.0619150100000008</c:v>
                </c:pt>
                <c:pt idx="596">
                  <c:v>7.1345674800000003</c:v>
                </c:pt>
                <c:pt idx="597">
                  <c:v>7.17608318</c:v>
                </c:pt>
                <c:pt idx="598">
                  <c:v>7.1208861699999995</c:v>
                </c:pt>
                <c:pt idx="599">
                  <c:v>7.1666478000000007</c:v>
                </c:pt>
                <c:pt idx="600">
                  <c:v>7.1779702599999995</c:v>
                </c:pt>
                <c:pt idx="601">
                  <c:v>7.1741961099999996</c:v>
                </c:pt>
                <c:pt idx="602">
                  <c:v>7.2043893399999996</c:v>
                </c:pt>
                <c:pt idx="603">
                  <c:v>7.2119376500000003</c:v>
                </c:pt>
                <c:pt idx="604">
                  <c:v>7.2345825800000005</c:v>
                </c:pt>
                <c:pt idx="605">
                  <c:v>7.1930668800000008</c:v>
                </c:pt>
                <c:pt idx="606">
                  <c:v>7.2095788100000009</c:v>
                </c:pt>
                <c:pt idx="607">
                  <c:v>7.1482487899999994</c:v>
                </c:pt>
                <c:pt idx="608">
                  <c:v>7.2789288999999995</c:v>
                </c:pt>
                <c:pt idx="609">
                  <c:v>7.2444897399999997</c:v>
                </c:pt>
                <c:pt idx="610">
                  <c:v>7.2860054399999994</c:v>
                </c:pt>
                <c:pt idx="611">
                  <c:v>7.2506227399999998</c:v>
                </c:pt>
                <c:pt idx="612">
                  <c:v>7.2591145900000003</c:v>
                </c:pt>
                <c:pt idx="613">
                  <c:v>7.35441199</c:v>
                </c:pt>
                <c:pt idx="614">
                  <c:v>7.37800046</c:v>
                </c:pt>
                <c:pt idx="615">
                  <c:v>7.2841183599999999</c:v>
                </c:pt>
                <c:pt idx="616">
                  <c:v>7.3775286899999992</c:v>
                </c:pt>
                <c:pt idx="617">
                  <c:v>7.3388435999999997</c:v>
                </c:pt>
                <c:pt idx="618">
                  <c:v>7.3789439900000007</c:v>
                </c:pt>
                <c:pt idx="619">
                  <c:v>7.3888511499999998</c:v>
                </c:pt>
                <c:pt idx="620">
                  <c:v>7.3643191400000001</c:v>
                </c:pt>
                <c:pt idx="621">
                  <c:v>7.4190443900000007</c:v>
                </c:pt>
                <c:pt idx="622">
                  <c:v>7.3916817700000008</c:v>
                </c:pt>
                <c:pt idx="623">
                  <c:v>7.3921535300000007</c:v>
                </c:pt>
                <c:pt idx="624">
                  <c:v>7.4865073999999998</c:v>
                </c:pt>
                <c:pt idx="625">
                  <c:v>7.4147984599999992</c:v>
                </c:pt>
                <c:pt idx="626">
                  <c:v>7.4190443900000007</c:v>
                </c:pt>
                <c:pt idx="627">
                  <c:v>7.4313103899999993</c:v>
                </c:pt>
                <c:pt idx="628">
                  <c:v>7.4313103899999993</c:v>
                </c:pt>
                <c:pt idx="629">
                  <c:v>7.5417044100000004</c:v>
                </c:pt>
                <c:pt idx="630">
                  <c:v>7.4827332400000008</c:v>
                </c:pt>
                <c:pt idx="631">
                  <c:v>7.5346278700000004</c:v>
                </c:pt>
                <c:pt idx="632">
                  <c:v>7.46905193</c:v>
                </c:pt>
                <c:pt idx="633">
                  <c:v>7.4869791700000006</c:v>
                </c:pt>
                <c:pt idx="634">
                  <c:v>7.4728260900000008</c:v>
                </c:pt>
                <c:pt idx="635">
                  <c:v>7.4973580899999996</c:v>
                </c:pt>
                <c:pt idx="636">
                  <c:v>7.5601034100000009</c:v>
                </c:pt>
                <c:pt idx="637">
                  <c:v>7.5648211099999996</c:v>
                </c:pt>
                <c:pt idx="638">
                  <c:v>7.5464221</c:v>
                </c:pt>
                <c:pt idx="639">
                  <c:v>7.5851071899999996</c:v>
                </c:pt>
                <c:pt idx="640">
                  <c:v>7.4983016299999994</c:v>
                </c:pt>
                <c:pt idx="641">
                  <c:v>7.5568010299999999</c:v>
                </c:pt>
                <c:pt idx="642">
                  <c:v>7.5553857199999994</c:v>
                </c:pt>
                <c:pt idx="643">
                  <c:v>7.5964296500000001</c:v>
                </c:pt>
                <c:pt idx="644">
                  <c:v>7.5704823400000008</c:v>
                </c:pt>
                <c:pt idx="645">
                  <c:v>7.5997320400000001</c:v>
                </c:pt>
                <c:pt idx="646">
                  <c:v>7.5582163400000004</c:v>
                </c:pt>
                <c:pt idx="647">
                  <c:v>7.5945425700000007</c:v>
                </c:pt>
                <c:pt idx="648">
                  <c:v>7.5945425700000007</c:v>
                </c:pt>
                <c:pt idx="649">
                  <c:v>7.5893531100000002</c:v>
                </c:pt>
                <c:pt idx="650">
                  <c:v>7.6605902800000001</c:v>
                </c:pt>
                <c:pt idx="651">
                  <c:v>7.7124849099999997</c:v>
                </c:pt>
                <c:pt idx="652">
                  <c:v>7.6818198999999998</c:v>
                </c:pt>
                <c:pt idx="653">
                  <c:v>7.6704974399999992</c:v>
                </c:pt>
                <c:pt idx="654">
                  <c:v>7.6549290500000007</c:v>
                </c:pt>
                <c:pt idx="655">
                  <c:v>7.6657797400000005</c:v>
                </c:pt>
                <c:pt idx="656">
                  <c:v>7.6407759700000009</c:v>
                </c:pt>
                <c:pt idx="657">
                  <c:v>7.7667383800000005</c:v>
                </c:pt>
                <c:pt idx="658">
                  <c:v>7.7841938399999995</c:v>
                </c:pt>
                <c:pt idx="659">
                  <c:v>7.6733280499999994</c:v>
                </c:pt>
                <c:pt idx="660">
                  <c:v>7.7870244600000005</c:v>
                </c:pt>
                <c:pt idx="661">
                  <c:v>7.80212108</c:v>
                </c:pt>
                <c:pt idx="662">
                  <c:v>7.72475091</c:v>
                </c:pt>
                <c:pt idx="663">
                  <c:v>7.7705125300000004</c:v>
                </c:pt>
                <c:pt idx="664">
                  <c:v>7.7841938399999995</c:v>
                </c:pt>
                <c:pt idx="665">
                  <c:v>7.8747735499999996</c:v>
                </c:pt>
                <c:pt idx="666">
                  <c:v>7.8809065499999997</c:v>
                </c:pt>
                <c:pt idx="667">
                  <c:v>7.7983469199999993</c:v>
                </c:pt>
                <c:pt idx="668">
                  <c:v>7.8790194799999993</c:v>
                </c:pt>
                <c:pt idx="669">
                  <c:v>7.9134586400000009</c:v>
                </c:pt>
                <c:pt idx="670">
                  <c:v>7.8974184799999998</c:v>
                </c:pt>
                <c:pt idx="671">
                  <c:v>7.8497697799999999</c:v>
                </c:pt>
                <c:pt idx="672">
                  <c:v>7.9384624100000005</c:v>
                </c:pt>
                <c:pt idx="673">
                  <c:v>7.9653532599999997</c:v>
                </c:pt>
                <c:pt idx="674">
                  <c:v>7.9936594199999993</c:v>
                </c:pt>
                <c:pt idx="675">
                  <c:v>7.9356318000000003</c:v>
                </c:pt>
                <c:pt idx="676">
                  <c:v>7.9950747299999998</c:v>
                </c:pt>
                <c:pt idx="677">
                  <c:v>7.9823369600000005</c:v>
                </c:pt>
                <c:pt idx="678">
                  <c:v>7.9851675700000007</c:v>
                </c:pt>
                <c:pt idx="679">
                  <c:v>8.010643120000001</c:v>
                </c:pt>
                <c:pt idx="680">
                  <c:v>7.9979053500000008</c:v>
                </c:pt>
                <c:pt idx="681">
                  <c:v>7.9738451100000001</c:v>
                </c:pt>
                <c:pt idx="682">
                  <c:v>8.0059254200000005</c:v>
                </c:pt>
                <c:pt idx="683">
                  <c:v>8.0545176699999992</c:v>
                </c:pt>
                <c:pt idx="684">
                  <c:v>8.0479128899999992</c:v>
                </c:pt>
                <c:pt idx="685">
                  <c:v>8.0899003600000015</c:v>
                </c:pt>
                <c:pt idx="686">
                  <c:v>8.0611224399999983</c:v>
                </c:pt>
                <c:pt idx="687">
                  <c:v>8.0696142799999997</c:v>
                </c:pt>
                <c:pt idx="688">
                  <c:v>8.0597071299999996</c:v>
                </c:pt>
                <c:pt idx="689">
                  <c:v>8.0431951999999995</c:v>
                </c:pt>
                <c:pt idx="690">
                  <c:v>7.9979053500000008</c:v>
                </c:pt>
                <c:pt idx="691">
                  <c:v>8.0587635900000016</c:v>
                </c:pt>
                <c:pt idx="692">
                  <c:v>8.0903721299999987</c:v>
                </c:pt>
                <c:pt idx="693">
                  <c:v>8.0969769000000014</c:v>
                </c:pt>
                <c:pt idx="694">
                  <c:v>8.067727210000001</c:v>
                </c:pt>
                <c:pt idx="695">
                  <c:v>8.0932027499999997</c:v>
                </c:pt>
                <c:pt idx="696">
                  <c:v>8.1380208399999994</c:v>
                </c:pt>
                <c:pt idx="697">
                  <c:v>8.1182065200000011</c:v>
                </c:pt>
                <c:pt idx="698">
                  <c:v>8.1667987599999989</c:v>
                </c:pt>
                <c:pt idx="699">
                  <c:v>8.1120735199999991</c:v>
                </c:pt>
                <c:pt idx="700">
                  <c:v>8.1436820700000006</c:v>
                </c:pt>
                <c:pt idx="701">
                  <c:v>8.1521739199999992</c:v>
                </c:pt>
                <c:pt idx="702">
                  <c:v>8.2243546199999997</c:v>
                </c:pt>
                <c:pt idx="703">
                  <c:v>8.1856695399999992</c:v>
                </c:pt>
                <c:pt idx="704">
                  <c:v>8.2389794700000003</c:v>
                </c:pt>
                <c:pt idx="705">
                  <c:v>8.24369716</c:v>
                </c:pt>
                <c:pt idx="706">
                  <c:v>8.2300158500000009</c:v>
                </c:pt>
                <c:pt idx="707">
                  <c:v>8.2370923900000008</c:v>
                </c:pt>
                <c:pt idx="708">
                  <c:v>8.3592806499999988</c:v>
                </c:pt>
                <c:pt idx="709">
                  <c:v>8.3125754900000004</c:v>
                </c:pt>
                <c:pt idx="710">
                  <c:v>8.2649267799999997</c:v>
                </c:pt>
                <c:pt idx="711">
                  <c:v>8.3319180300000006</c:v>
                </c:pt>
                <c:pt idx="712">
                  <c:v>8.4272154300000004</c:v>
                </c:pt>
                <c:pt idx="713">
                  <c:v>8.3158778700000013</c:v>
                </c:pt>
                <c:pt idx="714">
                  <c:v>8.3536194200000011</c:v>
                </c:pt>
                <c:pt idx="715">
                  <c:v>8.2875717100000017</c:v>
                </c:pt>
                <c:pt idx="716">
                  <c:v>8.4140058899999985</c:v>
                </c:pt>
                <c:pt idx="717">
                  <c:v>8.4234412799999987</c:v>
                </c:pt>
                <c:pt idx="718">
                  <c:v>8.435707279999999</c:v>
                </c:pt>
                <c:pt idx="719">
                  <c:v>8.418251810000001</c:v>
                </c:pt>
                <c:pt idx="720">
                  <c:v>8.4074011199999994</c:v>
                </c:pt>
                <c:pt idx="721">
                  <c:v>8.4361790499999998</c:v>
                </c:pt>
                <c:pt idx="722">
                  <c:v>8.4149494300000001</c:v>
                </c:pt>
                <c:pt idx="723">
                  <c:v>8.4451426699999992</c:v>
                </c:pt>
                <c:pt idx="724">
                  <c:v>8.475335900000001</c:v>
                </c:pt>
                <c:pt idx="725">
                  <c:v>8.4772229800000005</c:v>
                </c:pt>
                <c:pt idx="726">
                  <c:v>8.5107186000000006</c:v>
                </c:pt>
                <c:pt idx="727">
                  <c:v>8.499867909999999</c:v>
                </c:pt>
                <c:pt idx="728">
                  <c:v>8.5574237599999989</c:v>
                </c:pt>
                <c:pt idx="729">
                  <c:v>8.6022418499999986</c:v>
                </c:pt>
                <c:pt idx="730">
                  <c:v>8.5427989199999992</c:v>
                </c:pt>
                <c:pt idx="731">
                  <c:v>8.5173233699999997</c:v>
                </c:pt>
                <c:pt idx="732">
                  <c:v>8.6583824000000007</c:v>
                </c:pt>
                <c:pt idx="733">
                  <c:v>8.5376094500000015</c:v>
                </c:pt>
                <c:pt idx="734">
                  <c:v>8.5725203800000003</c:v>
                </c:pt>
                <c:pt idx="735">
                  <c:v>8.5946935400000015</c:v>
                </c:pt>
                <c:pt idx="736">
                  <c:v>8.5828993099999984</c:v>
                </c:pt>
                <c:pt idx="737">
                  <c:v>8.5470448400000016</c:v>
                </c:pt>
                <c:pt idx="738">
                  <c:v>8.5951653099999987</c:v>
                </c:pt>
                <c:pt idx="739">
                  <c:v>8.5508189899999998</c:v>
                </c:pt>
                <c:pt idx="740">
                  <c:v>8.5998829999999984</c:v>
                </c:pt>
                <c:pt idx="741">
                  <c:v>8.6220561599999996</c:v>
                </c:pt>
                <c:pt idx="742">
                  <c:v>8.6140360800000018</c:v>
                </c:pt>
                <c:pt idx="743">
                  <c:v>8.6447010900000016</c:v>
                </c:pt>
                <c:pt idx="744">
                  <c:v>8.6220561599999996</c:v>
                </c:pt>
                <c:pt idx="745">
                  <c:v>8.6126207800000003</c:v>
                </c:pt>
                <c:pt idx="746">
                  <c:v>8.5772380800000008</c:v>
                </c:pt>
                <c:pt idx="747">
                  <c:v>8.5805404600000017</c:v>
                </c:pt>
                <c:pt idx="748">
                  <c:v>8.5003396799999997</c:v>
                </c:pt>
                <c:pt idx="749">
                  <c:v>8.4635416700000015</c:v>
                </c:pt>
                <c:pt idx="750">
                  <c:v>8.4857148299999992</c:v>
                </c:pt>
                <c:pt idx="751">
                  <c:v>8.4861865999999999</c:v>
                </c:pt>
                <c:pt idx="752">
                  <c:v>8.5291175999999993</c:v>
                </c:pt>
                <c:pt idx="753">
                  <c:v>8.3460711100000005</c:v>
                </c:pt>
                <c:pt idx="754">
                  <c:v>8.5819557700000004</c:v>
                </c:pt>
                <c:pt idx="755">
                  <c:v>8.5583673000000005</c:v>
                </c:pt>
                <c:pt idx="756">
                  <c:v>8.5998829999999984</c:v>
                </c:pt>
                <c:pt idx="757">
                  <c:v>8.5777098500000015</c:v>
                </c:pt>
                <c:pt idx="758">
                  <c:v>8.5810122299999989</c:v>
                </c:pt>
                <c:pt idx="759">
                  <c:v>8.6390398600000005</c:v>
                </c:pt>
                <c:pt idx="760">
                  <c:v>8.6149796199999997</c:v>
                </c:pt>
                <c:pt idx="761">
                  <c:v>8.6211126200000017</c:v>
                </c:pt>
                <c:pt idx="762">
                  <c:v>8.6319633200000006</c:v>
                </c:pt>
                <c:pt idx="763">
                  <c:v>8.6031853900000002</c:v>
                </c:pt>
                <c:pt idx="764">
                  <c:v>8.6720637099999998</c:v>
                </c:pt>
                <c:pt idx="765">
                  <c:v>8.6465881700000011</c:v>
                </c:pt>
                <c:pt idx="766">
                  <c:v>8.6781967100000017</c:v>
                </c:pt>
                <c:pt idx="767">
                  <c:v>8.6187537799999987</c:v>
                </c:pt>
                <c:pt idx="768">
                  <c:v>8.6168666999999992</c:v>
                </c:pt>
                <c:pt idx="769">
                  <c:v>8.556008460000001</c:v>
                </c:pt>
                <c:pt idx="770">
                  <c:v>8.6102619300000001</c:v>
                </c:pt>
                <c:pt idx="771">
                  <c:v>8.6607412500000009</c:v>
                </c:pt>
                <c:pt idx="772">
                  <c:v>8.5536496100000008</c:v>
                </c:pt>
                <c:pt idx="773">
                  <c:v>8.6201690800000002</c:v>
                </c:pt>
                <c:pt idx="774">
                  <c:v>8.6432857799999994</c:v>
                </c:pt>
                <c:pt idx="775">
                  <c:v>8.6046006999999989</c:v>
                </c:pt>
                <c:pt idx="776">
                  <c:v>8.6347939300000007</c:v>
                </c:pt>
                <c:pt idx="777">
                  <c:v>8.6296044700000003</c:v>
                </c:pt>
                <c:pt idx="778">
                  <c:v>8.6248867800000006</c:v>
                </c:pt>
                <c:pt idx="779">
                  <c:v>8.7385831799999991</c:v>
                </c:pt>
                <c:pt idx="780">
                  <c:v>8.7536798000000005</c:v>
                </c:pt>
                <c:pt idx="781">
                  <c:v>8.7805706500000014</c:v>
                </c:pt>
                <c:pt idx="782">
                  <c:v>8.8447312800000013</c:v>
                </c:pt>
                <c:pt idx="783">
                  <c:v>8.8485054400000003</c:v>
                </c:pt>
                <c:pt idx="784">
                  <c:v>8.7942519600000004</c:v>
                </c:pt>
                <c:pt idx="785">
                  <c:v>8.8801139800000009</c:v>
                </c:pt>
                <c:pt idx="786">
                  <c:v>8.8970976800000017</c:v>
                </c:pt>
                <c:pt idx="787">
                  <c:v>8.7829295000000016</c:v>
                </c:pt>
                <c:pt idx="788">
                  <c:v>8.8522795899999984</c:v>
                </c:pt>
                <c:pt idx="789">
                  <c:v>8.9154966800000004</c:v>
                </c:pt>
                <c:pt idx="790">
                  <c:v>8.9178555300000006</c:v>
                </c:pt>
                <c:pt idx="791">
                  <c:v>8.8636020600000016</c:v>
                </c:pt>
                <c:pt idx="792">
                  <c:v>8.9518229200000015</c:v>
                </c:pt>
                <c:pt idx="793">
                  <c:v>8.8452030499999985</c:v>
                </c:pt>
                <c:pt idx="794">
                  <c:v>8.8475618999999988</c:v>
                </c:pt>
                <c:pt idx="795">
                  <c:v>8.8003849699999996</c:v>
                </c:pt>
                <c:pt idx="796">
                  <c:v>8.8419006700000011</c:v>
                </c:pt>
                <c:pt idx="797">
                  <c:v>8.8843599100000006</c:v>
                </c:pt>
                <c:pt idx="798">
                  <c:v>8.7687764200000018</c:v>
                </c:pt>
                <c:pt idx="799">
                  <c:v>8.7885907299999992</c:v>
                </c:pt>
                <c:pt idx="800">
                  <c:v>8.81265097</c:v>
                </c:pt>
                <c:pt idx="801">
                  <c:v>8.8329370500000017</c:v>
                </c:pt>
                <c:pt idx="802">
                  <c:v>8.8650173599999995</c:v>
                </c:pt>
                <c:pt idx="803">
                  <c:v>8.8631302900000009</c:v>
                </c:pt>
                <c:pt idx="804">
                  <c:v>8.8159533500000009</c:v>
                </c:pt>
                <c:pt idx="805">
                  <c:v>8.8367111999999999</c:v>
                </c:pt>
                <c:pt idx="806">
                  <c:v>8.8565255200000017</c:v>
                </c:pt>
                <c:pt idx="807">
                  <c:v>8.8494489800000018</c:v>
                </c:pt>
                <c:pt idx="808">
                  <c:v>8.8886058299999995</c:v>
                </c:pt>
                <c:pt idx="809">
                  <c:v>8.9442746100000008</c:v>
                </c:pt>
                <c:pt idx="810">
                  <c:v>8.9928668499999986</c:v>
                </c:pt>
                <c:pt idx="811">
                  <c:v>8.8980412199999996</c:v>
                </c:pt>
                <c:pt idx="812">
                  <c:v>8.930121530000001</c:v>
                </c:pt>
                <c:pt idx="813">
                  <c:v>8.9725807700000004</c:v>
                </c:pt>
                <c:pt idx="814">
                  <c:v>8.9706936900000009</c:v>
                </c:pt>
                <c:pt idx="815">
                  <c:v>8.889549370000001</c:v>
                </c:pt>
                <c:pt idx="816">
                  <c:v>8.9928668499999986</c:v>
                </c:pt>
                <c:pt idx="817">
                  <c:v>8.9806008500000019</c:v>
                </c:pt>
                <c:pt idx="818">
                  <c:v>9.0060763900000005</c:v>
                </c:pt>
                <c:pt idx="819">
                  <c:v>8.9867338500000002</c:v>
                </c:pt>
                <c:pt idx="820">
                  <c:v>9.0211730100000018</c:v>
                </c:pt>
                <c:pt idx="821">
                  <c:v>8.9787137699999988</c:v>
                </c:pt>
                <c:pt idx="822">
                  <c:v>8.9230449900000011</c:v>
                </c:pt>
                <c:pt idx="823">
                  <c:v>9.0405155499999985</c:v>
                </c:pt>
                <c:pt idx="824">
                  <c:v>9.0372131700000011</c:v>
                </c:pt>
                <c:pt idx="825">
                  <c:v>8.9938103900000002</c:v>
                </c:pt>
                <c:pt idx="826">
                  <c:v>8.9820161600000006</c:v>
                </c:pt>
                <c:pt idx="827">
                  <c:v>9.0631604800000005</c:v>
                </c:pt>
                <c:pt idx="828">
                  <c:v>8.9956974699999996</c:v>
                </c:pt>
                <c:pt idx="829">
                  <c:v>9.0792006399999998</c:v>
                </c:pt>
                <c:pt idx="830">
                  <c:v>9.0980714099999993</c:v>
                </c:pt>
                <c:pt idx="831">
                  <c:v>9.0990149500000008</c:v>
                </c:pt>
                <c:pt idx="832">
                  <c:v>9.0343825500000001</c:v>
                </c:pt>
                <c:pt idx="833">
                  <c:v>9.0301366300000012</c:v>
                </c:pt>
                <c:pt idx="834">
                  <c:v>9.1608167300000005</c:v>
                </c:pt>
                <c:pt idx="835">
                  <c:v>9.1372282600000005</c:v>
                </c:pt>
                <c:pt idx="836">
                  <c:v>9.0994867200000016</c:v>
                </c:pt>
                <c:pt idx="837">
                  <c:v>9.1348694200000011</c:v>
                </c:pt>
                <c:pt idx="838">
                  <c:v>9.1169421799999988</c:v>
                </c:pt>
                <c:pt idx="839">
                  <c:v>9.1353411899999983</c:v>
                </c:pt>
                <c:pt idx="840">
                  <c:v>9.1452483399999984</c:v>
                </c:pt>
                <c:pt idx="841">
                  <c:v>9.1084503300000002</c:v>
                </c:pt>
                <c:pt idx="842">
                  <c:v>9.2084654300000004</c:v>
                </c:pt>
                <c:pt idx="843">
                  <c:v>9.2084654300000004</c:v>
                </c:pt>
                <c:pt idx="844">
                  <c:v>9.2112960500000014</c:v>
                </c:pt>
                <c:pt idx="845">
                  <c:v>9.1650626499999994</c:v>
                </c:pt>
                <c:pt idx="846">
                  <c:v>9.2646059799999989</c:v>
                </c:pt>
                <c:pt idx="847">
                  <c:v>9.2504528999999991</c:v>
                </c:pt>
                <c:pt idx="848">
                  <c:v>9.3193312199999987</c:v>
                </c:pt>
                <c:pt idx="849">
                  <c:v>9.3165006099999985</c:v>
                </c:pt>
                <c:pt idx="850">
                  <c:v>9.2636624400000009</c:v>
                </c:pt>
                <c:pt idx="851">
                  <c:v>9.2886662199999996</c:v>
                </c:pt>
                <c:pt idx="852">
                  <c:v>9.1730827300000009</c:v>
                </c:pt>
                <c:pt idx="853">
                  <c:v>9.0768417899999996</c:v>
                </c:pt>
                <c:pt idx="854">
                  <c:v>9.1636473500000015</c:v>
                </c:pt>
                <c:pt idx="855">
                  <c:v>9.1575143399999988</c:v>
                </c:pt>
                <c:pt idx="856">
                  <c:v>9.1414741900000003</c:v>
                </c:pt>
                <c:pt idx="857">
                  <c:v>9.0924101800000017</c:v>
                </c:pt>
                <c:pt idx="858">
                  <c:v>9.1207163400000013</c:v>
                </c:pt>
                <c:pt idx="859">
                  <c:v>9.0839183299999995</c:v>
                </c:pt>
                <c:pt idx="860">
                  <c:v>9.1103374099999996</c:v>
                </c:pt>
                <c:pt idx="861">
                  <c:v>9.1240187199999987</c:v>
                </c:pt>
                <c:pt idx="862">
                  <c:v>9.06504756</c:v>
                </c:pt>
                <c:pt idx="863">
                  <c:v>9.1683650400000012</c:v>
                </c:pt>
                <c:pt idx="864">
                  <c:v>9.1461918799999999</c:v>
                </c:pt>
                <c:pt idx="865">
                  <c:v>9.1928970400000019</c:v>
                </c:pt>
                <c:pt idx="866">
                  <c:v>9.1957276599999993</c:v>
                </c:pt>
                <c:pt idx="867">
                  <c:v>9.1306234900000014</c:v>
                </c:pt>
                <c:pt idx="868">
                  <c:v>9.1938405799999998</c:v>
                </c:pt>
                <c:pt idx="869">
                  <c:v>9.2273361999999999</c:v>
                </c:pt>
                <c:pt idx="870">
                  <c:v>9.1428894900000017</c:v>
                </c:pt>
                <c:pt idx="871">
                  <c:v>9.1985582800000003</c:v>
                </c:pt>
                <c:pt idx="872">
                  <c:v>9.1999735800000018</c:v>
                </c:pt>
                <c:pt idx="873">
                  <c:v>9.2061065800000002</c:v>
                </c:pt>
                <c:pt idx="874">
                  <c:v>9.2905532900000019</c:v>
                </c:pt>
                <c:pt idx="875">
                  <c:v>9.2221467399999995</c:v>
                </c:pt>
                <c:pt idx="876">
                  <c:v>9.2594165199999985</c:v>
                </c:pt>
                <c:pt idx="877">
                  <c:v>9.3089523000000014</c:v>
                </c:pt>
                <c:pt idx="878">
                  <c:v>9.3235771499999984</c:v>
                </c:pt>
                <c:pt idx="879">
                  <c:v>9.3278230700000009</c:v>
                </c:pt>
                <c:pt idx="880">
                  <c:v>9.2910250599999991</c:v>
                </c:pt>
                <c:pt idx="881">
                  <c:v>9.2995169100000012</c:v>
                </c:pt>
                <c:pt idx="882">
                  <c:v>9.4127415499999998</c:v>
                </c:pt>
                <c:pt idx="883">
                  <c:v>9.3919837000000008</c:v>
                </c:pt>
                <c:pt idx="884">
                  <c:v>9.3254642200000006</c:v>
                </c:pt>
                <c:pt idx="885">
                  <c:v>9.43208409</c:v>
                </c:pt>
                <c:pt idx="886">
                  <c:v>9.3098958399999994</c:v>
                </c:pt>
                <c:pt idx="887">
                  <c:v>9.4415194800000002</c:v>
                </c:pt>
                <c:pt idx="888">
                  <c:v>9.3665081500000014</c:v>
                </c:pt>
                <c:pt idx="889">
                  <c:v>9.3273513000000001</c:v>
                </c:pt>
                <c:pt idx="890">
                  <c:v>9.4537854800000005</c:v>
                </c:pt>
                <c:pt idx="891">
                  <c:v>9.3910401599999993</c:v>
                </c:pt>
                <c:pt idx="892">
                  <c:v>9.3867942400000004</c:v>
                </c:pt>
                <c:pt idx="893">
                  <c:v>9.4424630200000017</c:v>
                </c:pt>
                <c:pt idx="894">
                  <c:v>9.5457804999999993</c:v>
                </c:pt>
                <c:pt idx="895">
                  <c:v>9.5236073400000016</c:v>
                </c:pt>
                <c:pt idx="896">
                  <c:v>9.4589749400000009</c:v>
                </c:pt>
                <c:pt idx="897">
                  <c:v>9.4547290199999985</c:v>
                </c:pt>
                <c:pt idx="898">
                  <c:v>9.5509699599999998</c:v>
                </c:pt>
                <c:pt idx="899">
                  <c:v>9.5207767200000006</c:v>
                </c:pt>
                <c:pt idx="900">
                  <c:v>9.5103977999999998</c:v>
                </c:pt>
                <c:pt idx="901">
                  <c:v>9.5179461100000005</c:v>
                </c:pt>
                <c:pt idx="902">
                  <c:v>9.5203049499999999</c:v>
                </c:pt>
                <c:pt idx="903">
                  <c:v>9.5424781100000011</c:v>
                </c:pt>
                <c:pt idx="904">
                  <c:v>9.5179461100000005</c:v>
                </c:pt>
                <c:pt idx="905">
                  <c:v>9.5849373500000006</c:v>
                </c:pt>
                <c:pt idx="906">
                  <c:v>9.549554650000001</c:v>
                </c:pt>
                <c:pt idx="907">
                  <c:v>9.6104128899999992</c:v>
                </c:pt>
                <c:pt idx="908">
                  <c:v>9.574086659999999</c:v>
                </c:pt>
                <c:pt idx="909">
                  <c:v>9.6056951999999995</c:v>
                </c:pt>
                <c:pt idx="910">
                  <c:v>9.6613639800000009</c:v>
                </c:pt>
                <c:pt idx="911">
                  <c:v>9.6689122900000015</c:v>
                </c:pt>
                <c:pt idx="912">
                  <c:v>9.7061820700000006</c:v>
                </c:pt>
                <c:pt idx="913">
                  <c:v>9.6929725299999987</c:v>
                </c:pt>
                <c:pt idx="914">
                  <c:v>9.6571180599999984</c:v>
                </c:pt>
                <c:pt idx="915">
                  <c:v>9.6561745200000004</c:v>
                </c:pt>
                <c:pt idx="916">
                  <c:v>9.6410778999999991</c:v>
                </c:pt>
                <c:pt idx="917">
                  <c:v>9.6674969799999992</c:v>
                </c:pt>
                <c:pt idx="918">
                  <c:v>9.6736299800000012</c:v>
                </c:pt>
                <c:pt idx="919">
                  <c:v>9.6741017499999984</c:v>
                </c:pt>
                <c:pt idx="920">
                  <c:v>9.7028796799999988</c:v>
                </c:pt>
                <c:pt idx="921">
                  <c:v>9.65098506</c:v>
                </c:pt>
                <c:pt idx="922">
                  <c:v>9.7368470699999996</c:v>
                </c:pt>
                <c:pt idx="923">
                  <c:v>9.7623226199999991</c:v>
                </c:pt>
                <c:pt idx="924">
                  <c:v>9.7255246100000008</c:v>
                </c:pt>
                <c:pt idx="925">
                  <c:v>9.7292987599999989</c:v>
                </c:pt>
                <c:pt idx="926">
                  <c:v>9.7538307700000004</c:v>
                </c:pt>
                <c:pt idx="927">
                  <c:v>9.7208069200000011</c:v>
                </c:pt>
                <c:pt idx="928">
                  <c:v>9.6457955899999988</c:v>
                </c:pt>
                <c:pt idx="929">
                  <c:v>9.7679838500000002</c:v>
                </c:pt>
                <c:pt idx="930">
                  <c:v>9.7826087000000008</c:v>
                </c:pt>
                <c:pt idx="931">
                  <c:v>9.7906287799999987</c:v>
                </c:pt>
                <c:pt idx="932">
                  <c:v>9.8052536299999993</c:v>
                </c:pt>
                <c:pt idx="933">
                  <c:v>9.8165760900000016</c:v>
                </c:pt>
                <c:pt idx="934">
                  <c:v>9.7793063099999991</c:v>
                </c:pt>
                <c:pt idx="935">
                  <c:v>9.8099713199999989</c:v>
                </c:pt>
                <c:pt idx="936">
                  <c:v>9.786382849999999</c:v>
                </c:pt>
                <c:pt idx="937">
                  <c:v>9.7519436900000009</c:v>
                </c:pt>
                <c:pt idx="938">
                  <c:v>9.843466939999999</c:v>
                </c:pt>
                <c:pt idx="939">
                  <c:v>9.7793063099999991</c:v>
                </c:pt>
                <c:pt idx="940">
                  <c:v>9.8849826400000005</c:v>
                </c:pt>
                <c:pt idx="941">
                  <c:v>9.7929876200000017</c:v>
                </c:pt>
                <c:pt idx="942">
                  <c:v>9.9180064899999998</c:v>
                </c:pt>
                <c:pt idx="943">
                  <c:v>9.8378057100000014</c:v>
                </c:pt>
                <c:pt idx="944">
                  <c:v>9.8236526300000016</c:v>
                </c:pt>
                <c:pt idx="945">
                  <c:v>9.8972486400000008</c:v>
                </c:pt>
                <c:pt idx="946">
                  <c:v>9.8637530200000008</c:v>
                </c:pt>
                <c:pt idx="947">
                  <c:v>9.8897003300000002</c:v>
                </c:pt>
                <c:pt idx="948">
                  <c:v>9.9095146499999984</c:v>
                </c:pt>
                <c:pt idx="949">
                  <c:v>9.9868848200000002</c:v>
                </c:pt>
                <c:pt idx="950">
                  <c:v>9.9246112599999989</c:v>
                </c:pt>
                <c:pt idx="951">
                  <c:v>9.9307442700000017</c:v>
                </c:pt>
                <c:pt idx="952">
                  <c:v>9.9274418799999999</c:v>
                </c:pt>
                <c:pt idx="953">
                  <c:v>9.9538609600000001</c:v>
                </c:pt>
                <c:pt idx="954">
                  <c:v>9.9741470400000019</c:v>
                </c:pt>
                <c:pt idx="955">
                  <c:v>9.9519738900000014</c:v>
                </c:pt>
                <c:pt idx="956">
                  <c:v>9.9727317400000004</c:v>
                </c:pt>
                <c:pt idx="957">
                  <c:v>9.9722599699999996</c:v>
                </c:pt>
                <c:pt idx="958">
                  <c:v>9.9548045000000016</c:v>
                </c:pt>
                <c:pt idx="959">
                  <c:v>10.013775670000001</c:v>
                </c:pt>
                <c:pt idx="960">
                  <c:v>10.01094505</c:v>
                </c:pt>
                <c:pt idx="961">
                  <c:v>10.028872280000002</c:v>
                </c:pt>
                <c:pt idx="962">
                  <c:v>9.9769776599999993</c:v>
                </c:pt>
                <c:pt idx="963">
                  <c:v>10.05340429</c:v>
                </c:pt>
                <c:pt idx="964">
                  <c:v>10.081238679999998</c:v>
                </c:pt>
                <c:pt idx="965">
                  <c:v>10.118980230000002</c:v>
                </c:pt>
                <c:pt idx="966">
                  <c:v>9.917534719999999</c:v>
                </c:pt>
                <c:pt idx="967">
                  <c:v>9.6457955899999988</c:v>
                </c:pt>
                <c:pt idx="968">
                  <c:v>9.6599486699999986</c:v>
                </c:pt>
                <c:pt idx="969">
                  <c:v>9.6618357500000016</c:v>
                </c:pt>
                <c:pt idx="970">
                  <c:v>9.7288269900000017</c:v>
                </c:pt>
                <c:pt idx="971">
                  <c:v>9.6557027499999997</c:v>
                </c:pt>
                <c:pt idx="972">
                  <c:v>9.7547743099999984</c:v>
                </c:pt>
                <c:pt idx="973">
                  <c:v>9.7042949900000011</c:v>
                </c:pt>
                <c:pt idx="974">
                  <c:v>9.7193916099999988</c:v>
                </c:pt>
                <c:pt idx="975">
                  <c:v>9.7576049199999986</c:v>
                </c:pt>
                <c:pt idx="976">
                  <c:v>9.7439236099999995</c:v>
                </c:pt>
                <c:pt idx="977">
                  <c:v>9.7476977699999985</c:v>
                </c:pt>
                <c:pt idx="978">
                  <c:v>9.7604355399999996</c:v>
                </c:pt>
                <c:pt idx="979">
                  <c:v>9.7727015399999999</c:v>
                </c:pt>
                <c:pt idx="980">
                  <c:v>9.7826087000000008</c:v>
                </c:pt>
                <c:pt idx="981">
                  <c:v>9.8071407000000015</c:v>
                </c:pt>
                <c:pt idx="982">
                  <c:v>9.8264832400000017</c:v>
                </c:pt>
                <c:pt idx="983">
                  <c:v>9.8269550099999989</c:v>
                </c:pt>
                <c:pt idx="984">
                  <c:v>9.8580917899999996</c:v>
                </c:pt>
                <c:pt idx="985">
                  <c:v>9.8769625599999991</c:v>
                </c:pt>
                <c:pt idx="986">
                  <c:v>9.8934744899999991</c:v>
                </c:pt>
                <c:pt idx="987">
                  <c:v>9.9279136500000007</c:v>
                </c:pt>
                <c:pt idx="988">
                  <c:v>9.9279136500000007</c:v>
                </c:pt>
                <c:pt idx="989">
                  <c:v>9.941123189999999</c:v>
                </c:pt>
                <c:pt idx="990">
                  <c:v>9.9906589699999984</c:v>
                </c:pt>
                <c:pt idx="991">
                  <c:v>9.9944331200000001</c:v>
                </c:pt>
                <c:pt idx="992">
                  <c:v>9.9665987300000012</c:v>
                </c:pt>
                <c:pt idx="993">
                  <c:v>9.9892436599999996</c:v>
                </c:pt>
                <c:pt idx="994">
                  <c:v>10.036420589999999</c:v>
                </c:pt>
                <c:pt idx="995">
                  <c:v>10.031702899999999</c:v>
                </c:pt>
                <c:pt idx="996">
                  <c:v>10.060009059999999</c:v>
                </c:pt>
                <c:pt idx="997">
                  <c:v>10.07274683</c:v>
                </c:pt>
                <c:pt idx="998">
                  <c:v>10.026513439999999</c:v>
                </c:pt>
                <c:pt idx="999">
                  <c:v>10.02321105</c:v>
                </c:pt>
                <c:pt idx="1000">
                  <c:v>10.09916591</c:v>
                </c:pt>
                <c:pt idx="1001">
                  <c:v>10.076520989999999</c:v>
                </c:pt>
                <c:pt idx="1002">
                  <c:v>10.067085599999999</c:v>
                </c:pt>
                <c:pt idx="1003">
                  <c:v>10.088786989999999</c:v>
                </c:pt>
                <c:pt idx="1004">
                  <c:v>10.097750609999999</c:v>
                </c:pt>
                <c:pt idx="1005">
                  <c:v>10.11096015</c:v>
                </c:pt>
                <c:pt idx="1006">
                  <c:v>10.194935090000001</c:v>
                </c:pt>
                <c:pt idx="1007">
                  <c:v>10.243527329999999</c:v>
                </c:pt>
                <c:pt idx="1008">
                  <c:v>10.16332654</c:v>
                </c:pt>
                <c:pt idx="1009">
                  <c:v>10.25107564</c:v>
                </c:pt>
                <c:pt idx="1010">
                  <c:v>10.18691501</c:v>
                </c:pt>
                <c:pt idx="1011">
                  <c:v>10.281740639999999</c:v>
                </c:pt>
                <c:pt idx="1012">
                  <c:v>10.268531100000001</c:v>
                </c:pt>
                <c:pt idx="1013">
                  <c:v>10.194463320000001</c:v>
                </c:pt>
                <c:pt idx="1014">
                  <c:v>10.205314009999999</c:v>
                </c:pt>
                <c:pt idx="1015">
                  <c:v>10.325615190000001</c:v>
                </c:pt>
                <c:pt idx="1016">
                  <c:v>10.19682216</c:v>
                </c:pt>
                <c:pt idx="1017">
                  <c:v>10.244470870000001</c:v>
                </c:pt>
                <c:pt idx="1018">
                  <c:v>10.349203660000001</c:v>
                </c:pt>
                <c:pt idx="1019">
                  <c:v>10.266644020000001</c:v>
                </c:pt>
                <c:pt idx="1020">
                  <c:v>10.28221241</c:v>
                </c:pt>
                <c:pt idx="1021">
                  <c:v>10.319010420000001</c:v>
                </c:pt>
                <c:pt idx="1022">
                  <c:v>10.348260119999999</c:v>
                </c:pt>
                <c:pt idx="1023">
                  <c:v>10.344014189999999</c:v>
                </c:pt>
                <c:pt idx="1024">
                  <c:v>10.28976072</c:v>
                </c:pt>
                <c:pt idx="1025">
                  <c:v>10.37043328</c:v>
                </c:pt>
                <c:pt idx="1026">
                  <c:v>10.34684481</c:v>
                </c:pt>
                <c:pt idx="1027">
                  <c:v>10.353449579999999</c:v>
                </c:pt>
                <c:pt idx="1028">
                  <c:v>10.33457881</c:v>
                </c:pt>
                <c:pt idx="1029">
                  <c:v>10.342127120000001</c:v>
                </c:pt>
                <c:pt idx="1030">
                  <c:v>10.384114589999999</c:v>
                </c:pt>
                <c:pt idx="1031">
                  <c:v>10.376566279999999</c:v>
                </c:pt>
                <c:pt idx="1032">
                  <c:v>10.374207429999998</c:v>
                </c:pt>
                <c:pt idx="1033">
                  <c:v>10.42987621</c:v>
                </c:pt>
                <c:pt idx="1034">
                  <c:v>10.409590130000002</c:v>
                </c:pt>
                <c:pt idx="1035">
                  <c:v>10.456767060000001</c:v>
                </c:pt>
                <c:pt idx="1036">
                  <c:v>10.44214221</c:v>
                </c:pt>
                <c:pt idx="1037">
                  <c:v>10.476581370000002</c:v>
                </c:pt>
                <c:pt idx="1038">
                  <c:v>10.524230070000002</c:v>
                </c:pt>
                <c:pt idx="1039">
                  <c:v>10.533665460000002</c:v>
                </c:pt>
                <c:pt idx="1040">
                  <c:v>10.502056920000001</c:v>
                </c:pt>
                <c:pt idx="1041">
                  <c:v>10.513851150000001</c:v>
                </c:pt>
                <c:pt idx="1042">
                  <c:v>10.480827300000001</c:v>
                </c:pt>
                <c:pt idx="1043">
                  <c:v>10.540270230000001</c:v>
                </c:pt>
                <c:pt idx="1044">
                  <c:v>10.55819747</c:v>
                </c:pt>
                <c:pt idx="1045">
                  <c:v>10.535552540000001</c:v>
                </c:pt>
                <c:pt idx="1046">
                  <c:v>10.59169309</c:v>
                </c:pt>
                <c:pt idx="1047">
                  <c:v>10.63037817</c:v>
                </c:pt>
                <c:pt idx="1048">
                  <c:v>10.570935240000001</c:v>
                </c:pt>
                <c:pt idx="1049">
                  <c:v>10.56857639</c:v>
                </c:pt>
                <c:pt idx="1050">
                  <c:v>10.555838619999999</c:v>
                </c:pt>
                <c:pt idx="1051">
                  <c:v>10.666704410000001</c:v>
                </c:pt>
                <c:pt idx="1052">
                  <c:v>10.67802687</c:v>
                </c:pt>
                <c:pt idx="1053">
                  <c:v>10.65585372</c:v>
                </c:pt>
                <c:pt idx="1054">
                  <c:v>10.67991395</c:v>
                </c:pt>
                <c:pt idx="1055">
                  <c:v>10.747848730000001</c:v>
                </c:pt>
                <c:pt idx="1056">
                  <c:v>10.71340957</c:v>
                </c:pt>
                <c:pt idx="1057">
                  <c:v>10.805876359999999</c:v>
                </c:pt>
                <c:pt idx="1058">
                  <c:v>10.671893870000002</c:v>
                </c:pt>
                <c:pt idx="1059">
                  <c:v>10.762473580000002</c:v>
                </c:pt>
                <c:pt idx="1060">
                  <c:v>10.76105828</c:v>
                </c:pt>
                <c:pt idx="1061">
                  <c:v>10.774267819999999</c:v>
                </c:pt>
                <c:pt idx="1062">
                  <c:v>10.78275966</c:v>
                </c:pt>
                <c:pt idx="1063">
                  <c:v>10.797856280000001</c:v>
                </c:pt>
                <c:pt idx="1064">
                  <c:v>10.786533819999999</c:v>
                </c:pt>
                <c:pt idx="1065">
                  <c:v>10.799743360000001</c:v>
                </c:pt>
                <c:pt idx="1066">
                  <c:v>10.762473580000002</c:v>
                </c:pt>
                <c:pt idx="1067">
                  <c:v>10.820972980000001</c:v>
                </c:pt>
                <c:pt idx="1068">
                  <c:v>10.84503321</c:v>
                </c:pt>
                <c:pt idx="1069">
                  <c:v>10.832295439999999</c:v>
                </c:pt>
                <c:pt idx="1070">
                  <c:v>10.890794840000002</c:v>
                </c:pt>
                <c:pt idx="1071">
                  <c:v>10.880887680000001</c:v>
                </c:pt>
                <c:pt idx="1072">
                  <c:v>10.91815746</c:v>
                </c:pt>
                <c:pt idx="1073">
                  <c:v>10.891266609999999</c:v>
                </c:pt>
                <c:pt idx="1074">
                  <c:v>10.850694449999999</c:v>
                </c:pt>
                <c:pt idx="1075">
                  <c:v>10.933254080000001</c:v>
                </c:pt>
                <c:pt idx="1076">
                  <c:v>10.93042346</c:v>
                </c:pt>
                <c:pt idx="1077">
                  <c:v>10.924762229999999</c:v>
                </c:pt>
                <c:pt idx="1078">
                  <c:v>10.825218899999999</c:v>
                </c:pt>
                <c:pt idx="1079">
                  <c:v>10.917213920000002</c:v>
                </c:pt>
                <c:pt idx="1080">
                  <c:v>10.85635568</c:v>
                </c:pt>
                <c:pt idx="1081">
                  <c:v>10.88513361</c:v>
                </c:pt>
                <c:pt idx="1082">
                  <c:v>10.88277476</c:v>
                </c:pt>
                <c:pt idx="1083">
                  <c:v>10.917685689999999</c:v>
                </c:pt>
                <c:pt idx="1084">
                  <c:v>10.943161230000001</c:v>
                </c:pt>
                <c:pt idx="1085">
                  <c:v>10.948350699999999</c:v>
                </c:pt>
                <c:pt idx="1086">
                  <c:v>10.91815746</c:v>
                </c:pt>
                <c:pt idx="1087">
                  <c:v>10.915326839999999</c:v>
                </c:pt>
                <c:pt idx="1088">
                  <c:v>10.945048310000001</c:v>
                </c:pt>
                <c:pt idx="1089">
                  <c:v>10.944104769999999</c:v>
                </c:pt>
                <c:pt idx="1090">
                  <c:v>11.000717089999998</c:v>
                </c:pt>
                <c:pt idx="1091">
                  <c:v>10.986564009999999</c:v>
                </c:pt>
                <c:pt idx="1092">
                  <c:v>11.045535180000002</c:v>
                </c:pt>
                <c:pt idx="1093">
                  <c:v>11.027136169999999</c:v>
                </c:pt>
                <c:pt idx="1094">
                  <c:v>11.005906549999999</c:v>
                </c:pt>
                <c:pt idx="1095">
                  <c:v>11.048837559999999</c:v>
                </c:pt>
                <c:pt idx="1096">
                  <c:v>11.009208940000001</c:v>
                </c:pt>
                <c:pt idx="1097">
                  <c:v>10.933254080000001</c:v>
                </c:pt>
                <c:pt idx="1098">
                  <c:v>11.036571559999999</c:v>
                </c:pt>
                <c:pt idx="1099">
                  <c:v>11.086107340000002</c:v>
                </c:pt>
                <c:pt idx="1100">
                  <c:v>11.028551480000001</c:v>
                </c:pt>
                <c:pt idx="1101">
                  <c:v>11.089409719999999</c:v>
                </c:pt>
                <c:pt idx="1102">
                  <c:v>11.09224034</c:v>
                </c:pt>
                <c:pt idx="1103">
                  <c:v>11.116772350000002</c:v>
                </c:pt>
                <c:pt idx="1104">
                  <c:v>11.123848890000001</c:v>
                </c:pt>
                <c:pt idx="1105">
                  <c:v>11.172912889999999</c:v>
                </c:pt>
                <c:pt idx="1106">
                  <c:v>11.192727210000001</c:v>
                </c:pt>
                <c:pt idx="1107">
                  <c:v>11.190840130000002</c:v>
                </c:pt>
                <c:pt idx="1108">
                  <c:v>11.169610510000002</c:v>
                </c:pt>
                <c:pt idx="1109">
                  <c:v>11.155457429999998</c:v>
                </c:pt>
                <c:pt idx="1110">
                  <c:v>11.19461428</c:v>
                </c:pt>
                <c:pt idx="1111">
                  <c:v>11.245565370000001</c:v>
                </c:pt>
                <c:pt idx="1112">
                  <c:v>11.247452450000001</c:v>
                </c:pt>
                <c:pt idx="1113">
                  <c:v>11.1681952</c:v>
                </c:pt>
                <c:pt idx="1114">
                  <c:v>11.271512680000001</c:v>
                </c:pt>
                <c:pt idx="1115">
                  <c:v>11.30170592</c:v>
                </c:pt>
                <c:pt idx="1116">
                  <c:v>11.222448669999999</c:v>
                </c:pt>
                <c:pt idx="1117">
                  <c:v>11.245093600000001</c:v>
                </c:pt>
                <c:pt idx="1118">
                  <c:v>11.277173919999999</c:v>
                </c:pt>
                <c:pt idx="1119">
                  <c:v>11.169610510000002</c:v>
                </c:pt>
                <c:pt idx="1120">
                  <c:v>11.297460000000001</c:v>
                </c:pt>
                <c:pt idx="1121">
                  <c:v>11.27104091</c:v>
                </c:pt>
                <c:pt idx="1122">
                  <c:v>11.328596770000001</c:v>
                </c:pt>
                <c:pt idx="1123">
                  <c:v>11.311613080000001</c:v>
                </c:pt>
                <c:pt idx="1124">
                  <c:v>11.32529439</c:v>
                </c:pt>
                <c:pt idx="1125">
                  <c:v>11.344165159999999</c:v>
                </c:pt>
                <c:pt idx="1126">
                  <c:v>11.335673310000001</c:v>
                </c:pt>
                <c:pt idx="1127">
                  <c:v>11.388983240000002</c:v>
                </c:pt>
                <c:pt idx="1128">
                  <c:v>11.379076090000002</c:v>
                </c:pt>
                <c:pt idx="1129">
                  <c:v>11.382378469999999</c:v>
                </c:pt>
                <c:pt idx="1130">
                  <c:v>11.327181459999998</c:v>
                </c:pt>
                <c:pt idx="1131">
                  <c:v>11.314915460000002</c:v>
                </c:pt>
                <c:pt idx="1132">
                  <c:v>10.913911540000001</c:v>
                </c:pt>
                <c:pt idx="1133">
                  <c:v>10.90919384</c:v>
                </c:pt>
                <c:pt idx="1134">
                  <c:v>10.901173759999999</c:v>
                </c:pt>
                <c:pt idx="1135">
                  <c:v>10.995055860000001</c:v>
                </c:pt>
                <c:pt idx="1136">
                  <c:v>11.003547709999999</c:v>
                </c:pt>
                <c:pt idx="1137">
                  <c:v>10.930895230000001</c:v>
                </c:pt>
                <c:pt idx="1138">
                  <c:v>11.086107340000002</c:v>
                </c:pt>
                <c:pt idx="1139">
                  <c:v>11.047894020000001</c:v>
                </c:pt>
                <c:pt idx="1140">
                  <c:v>11.044119869999999</c:v>
                </c:pt>
                <c:pt idx="1141">
                  <c:v>10.964862620000002</c:v>
                </c:pt>
                <c:pt idx="1142">
                  <c:v>11.007321860000001</c:v>
                </c:pt>
                <c:pt idx="1143">
                  <c:v>11.026664400000001</c:v>
                </c:pt>
                <c:pt idx="1144">
                  <c:v>11.062990639999999</c:v>
                </c:pt>
                <c:pt idx="1145">
                  <c:v>11.064405950000001</c:v>
                </c:pt>
                <c:pt idx="1146">
                  <c:v>11.009208940000001</c:v>
                </c:pt>
                <c:pt idx="1147">
                  <c:v>11.043648099999999</c:v>
                </c:pt>
                <c:pt idx="1148">
                  <c:v>10.966749700000001</c:v>
                </c:pt>
                <c:pt idx="1149">
                  <c:v>11.073369570000001</c:v>
                </c:pt>
                <c:pt idx="1150">
                  <c:v>11.000717089999998</c:v>
                </c:pt>
                <c:pt idx="1151">
                  <c:v>10.998830009999999</c:v>
                </c:pt>
                <c:pt idx="1152">
                  <c:v>10.953068389999999</c:v>
                </c:pt>
                <c:pt idx="1153">
                  <c:v>10.994112319999999</c:v>
                </c:pt>
                <c:pt idx="1154">
                  <c:v>10.978543930000001</c:v>
                </c:pt>
                <c:pt idx="1155">
                  <c:v>11.01817256</c:v>
                </c:pt>
                <c:pt idx="1156">
                  <c:v>11.009680710000001</c:v>
                </c:pt>
                <c:pt idx="1157">
                  <c:v>10.95920139</c:v>
                </c:pt>
                <c:pt idx="1158">
                  <c:v>10.94929424</c:v>
                </c:pt>
                <c:pt idx="1159">
                  <c:v>10.98750755</c:v>
                </c:pt>
                <c:pt idx="1160">
                  <c:v>11.029023250000002</c:v>
                </c:pt>
                <c:pt idx="1161">
                  <c:v>11.0974298</c:v>
                </c:pt>
                <c:pt idx="1162">
                  <c:v>11.08988149</c:v>
                </c:pt>
                <c:pt idx="1163">
                  <c:v>11.279060990000001</c:v>
                </c:pt>
                <c:pt idx="1164">
                  <c:v>11.131868959999998</c:v>
                </c:pt>
                <c:pt idx="1165">
                  <c:v>11.06346241</c:v>
                </c:pt>
                <c:pt idx="1166">
                  <c:v>10.90400438</c:v>
                </c:pt>
                <c:pt idx="1167">
                  <c:v>10.867678139999999</c:v>
                </c:pt>
                <c:pt idx="1168">
                  <c:v>10.900701990000002</c:v>
                </c:pt>
                <c:pt idx="1169">
                  <c:v>10.87050876</c:v>
                </c:pt>
                <c:pt idx="1170">
                  <c:v>10.928536390000001</c:v>
                </c:pt>
                <c:pt idx="1171">
                  <c:v>10.872867599999999</c:v>
                </c:pt>
              </c:numCache>
            </c:numRef>
          </c:yVal>
          <c:smooth val="1"/>
        </c:ser>
        <c:ser>
          <c:idx val="4"/>
          <c:order val="4"/>
          <c:tx>
            <c:v>No Inhibitor</c:v>
          </c:tx>
          <c:spPr>
            <a:ln w="50800" cap="rnd">
              <a:solidFill>
                <a:schemeClr val="accent5"/>
              </a:solidFill>
              <a:round/>
            </a:ln>
            <a:effectLst/>
          </c:spPr>
          <c:marker>
            <c:symbol val="none"/>
          </c:marker>
          <c:trendline>
            <c:trendlineType val="linear"/>
            <c:dispRSqr val="0"/>
            <c:dispEq val="0"/>
          </c:trendline>
          <c:trendline>
            <c:trendlineType val="linear"/>
            <c:dispRSqr val="0"/>
            <c:dispEq val="0"/>
          </c:trendline>
          <c:trendline>
            <c:spPr>
              <a:ln w="9525">
                <a:solidFill>
                  <a:schemeClr val="accent5">
                    <a:lumMod val="75000"/>
                  </a:schemeClr>
                </a:solidFill>
                <a:prstDash val="sysDot"/>
              </a:ln>
            </c:spPr>
            <c:trendlineType val="linear"/>
            <c:dispRSqr val="1"/>
            <c:dispEq val="1"/>
            <c:trendlineLbl>
              <c:layout>
                <c:manualLayout>
                  <c:x val="-0.17258190250748054"/>
                  <c:y val="7.7434467648819297E-2"/>
                </c:manualLayout>
              </c:layout>
              <c:numFmt formatCode="General" sourceLinked="0"/>
              <c:txPr>
                <a:bodyPr/>
                <a:lstStyle/>
                <a:p>
                  <a:pPr>
                    <a:defRPr sz="1200" b="1">
                      <a:solidFill>
                        <a:schemeClr val="accent5">
                          <a:lumMod val="75000"/>
                        </a:schemeClr>
                      </a:solidFill>
                    </a:defRPr>
                  </a:pPr>
                  <a:endParaRPr lang="en-US"/>
                </a:p>
              </c:txPr>
            </c:trendlineLbl>
          </c:trendline>
          <c:xVal>
            <c:numRef>
              <c:f>工作表1!$B$2:$B$1178</c:f>
              <c:numCache>
                <c:formatCode>General</c:formatCode>
                <c:ptCount val="117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pt idx="500">
                  <c:v>501</c:v>
                </c:pt>
                <c:pt idx="501">
                  <c:v>502</c:v>
                </c:pt>
                <c:pt idx="502">
                  <c:v>503</c:v>
                </c:pt>
                <c:pt idx="503">
                  <c:v>504</c:v>
                </c:pt>
                <c:pt idx="504">
                  <c:v>505</c:v>
                </c:pt>
                <c:pt idx="505">
                  <c:v>506</c:v>
                </c:pt>
                <c:pt idx="506">
                  <c:v>507</c:v>
                </c:pt>
                <c:pt idx="507">
                  <c:v>508</c:v>
                </c:pt>
                <c:pt idx="508">
                  <c:v>509</c:v>
                </c:pt>
                <c:pt idx="509">
                  <c:v>510</c:v>
                </c:pt>
                <c:pt idx="510">
                  <c:v>511</c:v>
                </c:pt>
                <c:pt idx="511">
                  <c:v>512</c:v>
                </c:pt>
                <c:pt idx="512">
                  <c:v>513</c:v>
                </c:pt>
                <c:pt idx="513">
                  <c:v>514</c:v>
                </c:pt>
                <c:pt idx="514">
                  <c:v>515</c:v>
                </c:pt>
                <c:pt idx="515">
                  <c:v>516</c:v>
                </c:pt>
                <c:pt idx="516">
                  <c:v>517</c:v>
                </c:pt>
                <c:pt idx="517">
                  <c:v>518</c:v>
                </c:pt>
                <c:pt idx="518">
                  <c:v>519</c:v>
                </c:pt>
                <c:pt idx="519">
                  <c:v>520</c:v>
                </c:pt>
                <c:pt idx="520">
                  <c:v>521</c:v>
                </c:pt>
                <c:pt idx="521">
                  <c:v>522</c:v>
                </c:pt>
                <c:pt idx="522">
                  <c:v>523</c:v>
                </c:pt>
                <c:pt idx="523">
                  <c:v>524</c:v>
                </c:pt>
                <c:pt idx="524">
                  <c:v>525</c:v>
                </c:pt>
                <c:pt idx="525">
                  <c:v>526</c:v>
                </c:pt>
                <c:pt idx="526">
                  <c:v>527</c:v>
                </c:pt>
                <c:pt idx="527">
                  <c:v>528</c:v>
                </c:pt>
                <c:pt idx="528">
                  <c:v>529</c:v>
                </c:pt>
                <c:pt idx="529">
                  <c:v>530</c:v>
                </c:pt>
                <c:pt idx="530">
                  <c:v>531</c:v>
                </c:pt>
                <c:pt idx="531">
                  <c:v>532</c:v>
                </c:pt>
                <c:pt idx="532">
                  <c:v>533</c:v>
                </c:pt>
                <c:pt idx="533">
                  <c:v>534</c:v>
                </c:pt>
                <c:pt idx="534">
                  <c:v>535</c:v>
                </c:pt>
                <c:pt idx="535">
                  <c:v>536</c:v>
                </c:pt>
                <c:pt idx="536">
                  <c:v>537</c:v>
                </c:pt>
                <c:pt idx="537">
                  <c:v>538</c:v>
                </c:pt>
                <c:pt idx="538">
                  <c:v>539</c:v>
                </c:pt>
                <c:pt idx="539">
                  <c:v>540</c:v>
                </c:pt>
                <c:pt idx="540">
                  <c:v>541</c:v>
                </c:pt>
                <c:pt idx="541">
                  <c:v>542</c:v>
                </c:pt>
                <c:pt idx="542">
                  <c:v>543</c:v>
                </c:pt>
                <c:pt idx="543">
                  <c:v>544</c:v>
                </c:pt>
                <c:pt idx="544">
                  <c:v>545</c:v>
                </c:pt>
                <c:pt idx="545">
                  <c:v>546</c:v>
                </c:pt>
                <c:pt idx="546">
                  <c:v>547</c:v>
                </c:pt>
                <c:pt idx="547">
                  <c:v>548</c:v>
                </c:pt>
                <c:pt idx="548">
                  <c:v>549</c:v>
                </c:pt>
                <c:pt idx="549">
                  <c:v>550</c:v>
                </c:pt>
                <c:pt idx="550">
                  <c:v>551</c:v>
                </c:pt>
                <c:pt idx="551">
                  <c:v>552</c:v>
                </c:pt>
                <c:pt idx="552">
                  <c:v>553</c:v>
                </c:pt>
                <c:pt idx="553">
                  <c:v>554</c:v>
                </c:pt>
                <c:pt idx="554">
                  <c:v>555</c:v>
                </c:pt>
                <c:pt idx="555">
                  <c:v>556</c:v>
                </c:pt>
                <c:pt idx="556">
                  <c:v>557</c:v>
                </c:pt>
                <c:pt idx="557">
                  <c:v>558</c:v>
                </c:pt>
                <c:pt idx="558">
                  <c:v>559</c:v>
                </c:pt>
                <c:pt idx="559">
                  <c:v>560</c:v>
                </c:pt>
                <c:pt idx="560">
                  <c:v>561</c:v>
                </c:pt>
                <c:pt idx="561">
                  <c:v>562</c:v>
                </c:pt>
                <c:pt idx="562">
                  <c:v>563</c:v>
                </c:pt>
                <c:pt idx="563">
                  <c:v>564</c:v>
                </c:pt>
                <c:pt idx="564">
                  <c:v>565</c:v>
                </c:pt>
                <c:pt idx="565">
                  <c:v>566</c:v>
                </c:pt>
                <c:pt idx="566">
                  <c:v>567</c:v>
                </c:pt>
                <c:pt idx="567">
                  <c:v>568</c:v>
                </c:pt>
                <c:pt idx="568">
                  <c:v>569</c:v>
                </c:pt>
                <c:pt idx="569">
                  <c:v>570</c:v>
                </c:pt>
                <c:pt idx="570">
                  <c:v>571</c:v>
                </c:pt>
                <c:pt idx="571">
                  <c:v>572</c:v>
                </c:pt>
                <c:pt idx="572">
                  <c:v>573</c:v>
                </c:pt>
                <c:pt idx="573">
                  <c:v>574</c:v>
                </c:pt>
                <c:pt idx="574">
                  <c:v>575</c:v>
                </c:pt>
                <c:pt idx="575">
                  <c:v>576</c:v>
                </c:pt>
                <c:pt idx="576">
                  <c:v>577</c:v>
                </c:pt>
                <c:pt idx="577">
                  <c:v>578</c:v>
                </c:pt>
                <c:pt idx="578">
                  <c:v>579</c:v>
                </c:pt>
                <c:pt idx="579">
                  <c:v>580</c:v>
                </c:pt>
                <c:pt idx="580">
                  <c:v>581</c:v>
                </c:pt>
                <c:pt idx="581">
                  <c:v>582</c:v>
                </c:pt>
                <c:pt idx="582">
                  <c:v>583</c:v>
                </c:pt>
                <c:pt idx="583">
                  <c:v>584</c:v>
                </c:pt>
                <c:pt idx="584">
                  <c:v>585</c:v>
                </c:pt>
                <c:pt idx="585">
                  <c:v>586</c:v>
                </c:pt>
                <c:pt idx="586">
                  <c:v>587</c:v>
                </c:pt>
                <c:pt idx="587">
                  <c:v>750</c:v>
                </c:pt>
                <c:pt idx="588">
                  <c:v>751</c:v>
                </c:pt>
                <c:pt idx="589">
                  <c:v>752</c:v>
                </c:pt>
                <c:pt idx="590">
                  <c:v>753</c:v>
                </c:pt>
                <c:pt idx="591">
                  <c:v>754</c:v>
                </c:pt>
                <c:pt idx="592">
                  <c:v>755</c:v>
                </c:pt>
                <c:pt idx="593">
                  <c:v>756</c:v>
                </c:pt>
                <c:pt idx="594">
                  <c:v>757</c:v>
                </c:pt>
                <c:pt idx="595">
                  <c:v>758</c:v>
                </c:pt>
                <c:pt idx="596">
                  <c:v>759</c:v>
                </c:pt>
                <c:pt idx="597">
                  <c:v>760</c:v>
                </c:pt>
                <c:pt idx="598">
                  <c:v>761</c:v>
                </c:pt>
                <c:pt idx="599">
                  <c:v>762</c:v>
                </c:pt>
                <c:pt idx="600">
                  <c:v>763</c:v>
                </c:pt>
                <c:pt idx="601">
                  <c:v>764</c:v>
                </c:pt>
                <c:pt idx="602">
                  <c:v>765</c:v>
                </c:pt>
                <c:pt idx="603">
                  <c:v>766</c:v>
                </c:pt>
                <c:pt idx="604">
                  <c:v>767</c:v>
                </c:pt>
                <c:pt idx="605">
                  <c:v>768</c:v>
                </c:pt>
                <c:pt idx="606">
                  <c:v>769</c:v>
                </c:pt>
                <c:pt idx="607">
                  <c:v>770</c:v>
                </c:pt>
                <c:pt idx="608">
                  <c:v>771</c:v>
                </c:pt>
                <c:pt idx="609">
                  <c:v>772</c:v>
                </c:pt>
                <c:pt idx="610">
                  <c:v>773</c:v>
                </c:pt>
                <c:pt idx="611">
                  <c:v>774</c:v>
                </c:pt>
                <c:pt idx="612">
                  <c:v>775</c:v>
                </c:pt>
                <c:pt idx="613">
                  <c:v>776</c:v>
                </c:pt>
                <c:pt idx="614">
                  <c:v>777</c:v>
                </c:pt>
                <c:pt idx="615">
                  <c:v>778</c:v>
                </c:pt>
                <c:pt idx="616">
                  <c:v>779</c:v>
                </c:pt>
                <c:pt idx="617">
                  <c:v>780</c:v>
                </c:pt>
                <c:pt idx="618">
                  <c:v>781</c:v>
                </c:pt>
                <c:pt idx="619">
                  <c:v>782</c:v>
                </c:pt>
                <c:pt idx="620">
                  <c:v>783</c:v>
                </c:pt>
                <c:pt idx="621">
                  <c:v>784</c:v>
                </c:pt>
                <c:pt idx="622">
                  <c:v>785</c:v>
                </c:pt>
                <c:pt idx="623">
                  <c:v>786</c:v>
                </c:pt>
                <c:pt idx="624">
                  <c:v>787</c:v>
                </c:pt>
                <c:pt idx="625">
                  <c:v>788</c:v>
                </c:pt>
                <c:pt idx="626">
                  <c:v>789</c:v>
                </c:pt>
                <c:pt idx="627">
                  <c:v>790</c:v>
                </c:pt>
                <c:pt idx="628">
                  <c:v>791</c:v>
                </c:pt>
                <c:pt idx="629">
                  <c:v>792</c:v>
                </c:pt>
                <c:pt idx="630">
                  <c:v>793</c:v>
                </c:pt>
                <c:pt idx="631">
                  <c:v>794</c:v>
                </c:pt>
                <c:pt idx="632">
                  <c:v>795</c:v>
                </c:pt>
                <c:pt idx="633">
                  <c:v>796</c:v>
                </c:pt>
                <c:pt idx="634">
                  <c:v>797</c:v>
                </c:pt>
                <c:pt idx="635">
                  <c:v>798</c:v>
                </c:pt>
                <c:pt idx="636">
                  <c:v>799</c:v>
                </c:pt>
                <c:pt idx="637">
                  <c:v>800</c:v>
                </c:pt>
                <c:pt idx="638">
                  <c:v>801</c:v>
                </c:pt>
                <c:pt idx="639">
                  <c:v>802</c:v>
                </c:pt>
                <c:pt idx="640">
                  <c:v>803</c:v>
                </c:pt>
                <c:pt idx="641">
                  <c:v>804</c:v>
                </c:pt>
                <c:pt idx="642">
                  <c:v>805</c:v>
                </c:pt>
                <c:pt idx="643">
                  <c:v>806</c:v>
                </c:pt>
                <c:pt idx="644">
                  <c:v>807</c:v>
                </c:pt>
                <c:pt idx="645">
                  <c:v>808</c:v>
                </c:pt>
                <c:pt idx="646">
                  <c:v>809</c:v>
                </c:pt>
                <c:pt idx="647">
                  <c:v>810</c:v>
                </c:pt>
                <c:pt idx="648">
                  <c:v>811</c:v>
                </c:pt>
                <c:pt idx="649">
                  <c:v>812</c:v>
                </c:pt>
                <c:pt idx="650">
                  <c:v>813</c:v>
                </c:pt>
                <c:pt idx="651">
                  <c:v>814</c:v>
                </c:pt>
                <c:pt idx="652">
                  <c:v>815</c:v>
                </c:pt>
                <c:pt idx="653">
                  <c:v>816</c:v>
                </c:pt>
                <c:pt idx="654">
                  <c:v>817</c:v>
                </c:pt>
                <c:pt idx="655">
                  <c:v>818</c:v>
                </c:pt>
                <c:pt idx="656">
                  <c:v>819</c:v>
                </c:pt>
                <c:pt idx="657">
                  <c:v>820</c:v>
                </c:pt>
                <c:pt idx="658">
                  <c:v>821</c:v>
                </c:pt>
                <c:pt idx="659">
                  <c:v>822</c:v>
                </c:pt>
                <c:pt idx="660">
                  <c:v>823</c:v>
                </c:pt>
                <c:pt idx="661">
                  <c:v>824</c:v>
                </c:pt>
                <c:pt idx="662">
                  <c:v>825</c:v>
                </c:pt>
                <c:pt idx="663">
                  <c:v>826</c:v>
                </c:pt>
                <c:pt idx="664">
                  <c:v>827</c:v>
                </c:pt>
                <c:pt idx="665">
                  <c:v>828</c:v>
                </c:pt>
                <c:pt idx="666">
                  <c:v>829</c:v>
                </c:pt>
                <c:pt idx="667">
                  <c:v>830</c:v>
                </c:pt>
                <c:pt idx="668">
                  <c:v>831</c:v>
                </c:pt>
                <c:pt idx="669">
                  <c:v>832</c:v>
                </c:pt>
                <c:pt idx="670">
                  <c:v>833</c:v>
                </c:pt>
                <c:pt idx="671">
                  <c:v>834</c:v>
                </c:pt>
                <c:pt idx="672">
                  <c:v>835</c:v>
                </c:pt>
                <c:pt idx="673">
                  <c:v>836</c:v>
                </c:pt>
                <c:pt idx="674">
                  <c:v>837</c:v>
                </c:pt>
                <c:pt idx="675">
                  <c:v>838</c:v>
                </c:pt>
                <c:pt idx="676">
                  <c:v>839</c:v>
                </c:pt>
                <c:pt idx="677">
                  <c:v>840</c:v>
                </c:pt>
                <c:pt idx="678">
                  <c:v>841</c:v>
                </c:pt>
                <c:pt idx="679">
                  <c:v>842</c:v>
                </c:pt>
                <c:pt idx="680">
                  <c:v>843</c:v>
                </c:pt>
                <c:pt idx="681">
                  <c:v>844</c:v>
                </c:pt>
                <c:pt idx="682">
                  <c:v>845</c:v>
                </c:pt>
                <c:pt idx="683">
                  <c:v>846</c:v>
                </c:pt>
                <c:pt idx="684">
                  <c:v>847</c:v>
                </c:pt>
                <c:pt idx="685">
                  <c:v>848</c:v>
                </c:pt>
                <c:pt idx="686">
                  <c:v>849</c:v>
                </c:pt>
                <c:pt idx="687">
                  <c:v>850</c:v>
                </c:pt>
                <c:pt idx="688">
                  <c:v>851</c:v>
                </c:pt>
                <c:pt idx="689">
                  <c:v>852</c:v>
                </c:pt>
                <c:pt idx="690">
                  <c:v>853</c:v>
                </c:pt>
                <c:pt idx="691">
                  <c:v>854</c:v>
                </c:pt>
                <c:pt idx="692">
                  <c:v>855</c:v>
                </c:pt>
                <c:pt idx="693">
                  <c:v>856</c:v>
                </c:pt>
                <c:pt idx="694">
                  <c:v>857</c:v>
                </c:pt>
                <c:pt idx="695">
                  <c:v>858</c:v>
                </c:pt>
                <c:pt idx="696">
                  <c:v>859</c:v>
                </c:pt>
                <c:pt idx="697">
                  <c:v>860</c:v>
                </c:pt>
                <c:pt idx="698">
                  <c:v>861</c:v>
                </c:pt>
                <c:pt idx="699">
                  <c:v>862</c:v>
                </c:pt>
                <c:pt idx="700">
                  <c:v>863</c:v>
                </c:pt>
                <c:pt idx="701">
                  <c:v>864</c:v>
                </c:pt>
                <c:pt idx="702">
                  <c:v>865</c:v>
                </c:pt>
                <c:pt idx="703">
                  <c:v>866</c:v>
                </c:pt>
                <c:pt idx="704">
                  <c:v>867</c:v>
                </c:pt>
                <c:pt idx="705">
                  <c:v>868</c:v>
                </c:pt>
                <c:pt idx="706">
                  <c:v>869</c:v>
                </c:pt>
                <c:pt idx="707">
                  <c:v>870</c:v>
                </c:pt>
                <c:pt idx="708">
                  <c:v>871</c:v>
                </c:pt>
                <c:pt idx="709">
                  <c:v>872</c:v>
                </c:pt>
                <c:pt idx="710">
                  <c:v>873</c:v>
                </c:pt>
                <c:pt idx="711">
                  <c:v>874</c:v>
                </c:pt>
                <c:pt idx="712">
                  <c:v>875</c:v>
                </c:pt>
                <c:pt idx="713">
                  <c:v>876</c:v>
                </c:pt>
                <c:pt idx="714">
                  <c:v>877</c:v>
                </c:pt>
                <c:pt idx="715">
                  <c:v>878</c:v>
                </c:pt>
                <c:pt idx="716">
                  <c:v>879</c:v>
                </c:pt>
                <c:pt idx="717">
                  <c:v>880</c:v>
                </c:pt>
                <c:pt idx="718">
                  <c:v>881</c:v>
                </c:pt>
                <c:pt idx="719">
                  <c:v>882</c:v>
                </c:pt>
                <c:pt idx="720">
                  <c:v>883</c:v>
                </c:pt>
                <c:pt idx="721">
                  <c:v>884</c:v>
                </c:pt>
                <c:pt idx="722">
                  <c:v>885</c:v>
                </c:pt>
                <c:pt idx="723">
                  <c:v>886</c:v>
                </c:pt>
                <c:pt idx="724">
                  <c:v>887</c:v>
                </c:pt>
                <c:pt idx="725">
                  <c:v>888</c:v>
                </c:pt>
                <c:pt idx="726">
                  <c:v>889</c:v>
                </c:pt>
                <c:pt idx="727">
                  <c:v>890</c:v>
                </c:pt>
                <c:pt idx="728">
                  <c:v>891</c:v>
                </c:pt>
                <c:pt idx="729">
                  <c:v>892</c:v>
                </c:pt>
                <c:pt idx="730">
                  <c:v>893</c:v>
                </c:pt>
                <c:pt idx="731">
                  <c:v>894</c:v>
                </c:pt>
                <c:pt idx="732">
                  <c:v>895</c:v>
                </c:pt>
                <c:pt idx="733">
                  <c:v>896</c:v>
                </c:pt>
                <c:pt idx="734">
                  <c:v>897</c:v>
                </c:pt>
                <c:pt idx="735">
                  <c:v>898</c:v>
                </c:pt>
                <c:pt idx="736">
                  <c:v>899</c:v>
                </c:pt>
                <c:pt idx="737">
                  <c:v>900</c:v>
                </c:pt>
                <c:pt idx="738">
                  <c:v>901</c:v>
                </c:pt>
                <c:pt idx="739">
                  <c:v>902</c:v>
                </c:pt>
                <c:pt idx="740">
                  <c:v>903</c:v>
                </c:pt>
                <c:pt idx="741">
                  <c:v>904</c:v>
                </c:pt>
                <c:pt idx="742">
                  <c:v>905</c:v>
                </c:pt>
                <c:pt idx="743">
                  <c:v>906</c:v>
                </c:pt>
                <c:pt idx="744">
                  <c:v>907</c:v>
                </c:pt>
                <c:pt idx="745">
                  <c:v>908</c:v>
                </c:pt>
                <c:pt idx="746">
                  <c:v>909</c:v>
                </c:pt>
                <c:pt idx="747">
                  <c:v>910</c:v>
                </c:pt>
                <c:pt idx="748">
                  <c:v>911</c:v>
                </c:pt>
                <c:pt idx="749">
                  <c:v>912</c:v>
                </c:pt>
                <c:pt idx="750">
                  <c:v>913</c:v>
                </c:pt>
                <c:pt idx="751">
                  <c:v>914</c:v>
                </c:pt>
                <c:pt idx="752">
                  <c:v>915</c:v>
                </c:pt>
                <c:pt idx="753">
                  <c:v>916</c:v>
                </c:pt>
                <c:pt idx="754">
                  <c:v>917</c:v>
                </c:pt>
                <c:pt idx="755">
                  <c:v>918</c:v>
                </c:pt>
                <c:pt idx="756">
                  <c:v>919</c:v>
                </c:pt>
                <c:pt idx="757">
                  <c:v>920</c:v>
                </c:pt>
                <c:pt idx="758">
                  <c:v>921</c:v>
                </c:pt>
                <c:pt idx="759">
                  <c:v>922</c:v>
                </c:pt>
                <c:pt idx="760">
                  <c:v>923</c:v>
                </c:pt>
                <c:pt idx="761">
                  <c:v>924</c:v>
                </c:pt>
                <c:pt idx="762">
                  <c:v>925</c:v>
                </c:pt>
                <c:pt idx="763">
                  <c:v>926</c:v>
                </c:pt>
                <c:pt idx="764">
                  <c:v>927</c:v>
                </c:pt>
                <c:pt idx="765">
                  <c:v>928</c:v>
                </c:pt>
                <c:pt idx="766">
                  <c:v>929</c:v>
                </c:pt>
                <c:pt idx="767">
                  <c:v>930</c:v>
                </c:pt>
                <c:pt idx="768">
                  <c:v>931</c:v>
                </c:pt>
                <c:pt idx="769">
                  <c:v>932</c:v>
                </c:pt>
                <c:pt idx="770">
                  <c:v>933</c:v>
                </c:pt>
                <c:pt idx="771">
                  <c:v>934</c:v>
                </c:pt>
                <c:pt idx="772">
                  <c:v>935</c:v>
                </c:pt>
                <c:pt idx="773">
                  <c:v>936</c:v>
                </c:pt>
                <c:pt idx="774">
                  <c:v>937</c:v>
                </c:pt>
                <c:pt idx="775">
                  <c:v>938</c:v>
                </c:pt>
                <c:pt idx="776">
                  <c:v>939</c:v>
                </c:pt>
                <c:pt idx="777">
                  <c:v>940</c:v>
                </c:pt>
                <c:pt idx="778">
                  <c:v>941</c:v>
                </c:pt>
                <c:pt idx="779">
                  <c:v>942</c:v>
                </c:pt>
                <c:pt idx="780">
                  <c:v>943</c:v>
                </c:pt>
                <c:pt idx="781">
                  <c:v>944</c:v>
                </c:pt>
                <c:pt idx="782">
                  <c:v>945</c:v>
                </c:pt>
                <c:pt idx="783">
                  <c:v>946</c:v>
                </c:pt>
                <c:pt idx="784">
                  <c:v>947</c:v>
                </c:pt>
                <c:pt idx="785">
                  <c:v>948</c:v>
                </c:pt>
                <c:pt idx="786">
                  <c:v>949</c:v>
                </c:pt>
                <c:pt idx="787">
                  <c:v>950</c:v>
                </c:pt>
                <c:pt idx="788">
                  <c:v>951</c:v>
                </c:pt>
                <c:pt idx="789">
                  <c:v>952</c:v>
                </c:pt>
                <c:pt idx="790">
                  <c:v>953</c:v>
                </c:pt>
                <c:pt idx="791">
                  <c:v>954</c:v>
                </c:pt>
                <c:pt idx="792">
                  <c:v>955</c:v>
                </c:pt>
                <c:pt idx="793">
                  <c:v>956</c:v>
                </c:pt>
                <c:pt idx="794">
                  <c:v>957</c:v>
                </c:pt>
                <c:pt idx="795">
                  <c:v>958</c:v>
                </c:pt>
                <c:pt idx="796">
                  <c:v>959</c:v>
                </c:pt>
                <c:pt idx="797">
                  <c:v>960</c:v>
                </c:pt>
                <c:pt idx="798">
                  <c:v>961</c:v>
                </c:pt>
                <c:pt idx="799">
                  <c:v>962</c:v>
                </c:pt>
                <c:pt idx="800">
                  <c:v>963</c:v>
                </c:pt>
                <c:pt idx="801">
                  <c:v>964</c:v>
                </c:pt>
                <c:pt idx="802">
                  <c:v>965</c:v>
                </c:pt>
                <c:pt idx="803">
                  <c:v>966</c:v>
                </c:pt>
                <c:pt idx="804">
                  <c:v>967</c:v>
                </c:pt>
                <c:pt idx="805">
                  <c:v>968</c:v>
                </c:pt>
                <c:pt idx="806">
                  <c:v>969</c:v>
                </c:pt>
                <c:pt idx="807">
                  <c:v>970</c:v>
                </c:pt>
                <c:pt idx="808">
                  <c:v>971</c:v>
                </c:pt>
                <c:pt idx="809">
                  <c:v>972</c:v>
                </c:pt>
                <c:pt idx="810">
                  <c:v>973</c:v>
                </c:pt>
                <c:pt idx="811">
                  <c:v>974</c:v>
                </c:pt>
                <c:pt idx="812">
                  <c:v>975</c:v>
                </c:pt>
                <c:pt idx="813">
                  <c:v>976</c:v>
                </c:pt>
                <c:pt idx="814">
                  <c:v>977</c:v>
                </c:pt>
                <c:pt idx="815">
                  <c:v>978</c:v>
                </c:pt>
                <c:pt idx="816">
                  <c:v>979</c:v>
                </c:pt>
                <c:pt idx="817">
                  <c:v>980</c:v>
                </c:pt>
                <c:pt idx="818">
                  <c:v>981</c:v>
                </c:pt>
                <c:pt idx="819">
                  <c:v>982</c:v>
                </c:pt>
                <c:pt idx="820">
                  <c:v>983</c:v>
                </c:pt>
                <c:pt idx="821">
                  <c:v>984</c:v>
                </c:pt>
                <c:pt idx="822">
                  <c:v>985</c:v>
                </c:pt>
                <c:pt idx="823">
                  <c:v>986</c:v>
                </c:pt>
                <c:pt idx="824">
                  <c:v>987</c:v>
                </c:pt>
                <c:pt idx="825">
                  <c:v>988</c:v>
                </c:pt>
                <c:pt idx="826">
                  <c:v>989</c:v>
                </c:pt>
                <c:pt idx="827">
                  <c:v>990</c:v>
                </c:pt>
                <c:pt idx="828">
                  <c:v>991</c:v>
                </c:pt>
                <c:pt idx="829">
                  <c:v>992</c:v>
                </c:pt>
                <c:pt idx="830">
                  <c:v>993</c:v>
                </c:pt>
                <c:pt idx="831">
                  <c:v>994</c:v>
                </c:pt>
                <c:pt idx="832">
                  <c:v>995</c:v>
                </c:pt>
                <c:pt idx="833">
                  <c:v>996</c:v>
                </c:pt>
                <c:pt idx="834">
                  <c:v>997</c:v>
                </c:pt>
                <c:pt idx="835">
                  <c:v>998</c:v>
                </c:pt>
                <c:pt idx="836">
                  <c:v>999</c:v>
                </c:pt>
                <c:pt idx="837">
                  <c:v>1000</c:v>
                </c:pt>
                <c:pt idx="838">
                  <c:v>1001</c:v>
                </c:pt>
                <c:pt idx="839">
                  <c:v>1002</c:v>
                </c:pt>
                <c:pt idx="840">
                  <c:v>1003</c:v>
                </c:pt>
                <c:pt idx="841">
                  <c:v>1004</c:v>
                </c:pt>
                <c:pt idx="842">
                  <c:v>1005</c:v>
                </c:pt>
                <c:pt idx="843">
                  <c:v>1006</c:v>
                </c:pt>
                <c:pt idx="844">
                  <c:v>1007</c:v>
                </c:pt>
                <c:pt idx="845">
                  <c:v>1008</c:v>
                </c:pt>
                <c:pt idx="846">
                  <c:v>1009</c:v>
                </c:pt>
                <c:pt idx="847">
                  <c:v>1010</c:v>
                </c:pt>
                <c:pt idx="848">
                  <c:v>1011</c:v>
                </c:pt>
                <c:pt idx="849">
                  <c:v>1012</c:v>
                </c:pt>
                <c:pt idx="850">
                  <c:v>1013</c:v>
                </c:pt>
                <c:pt idx="851">
                  <c:v>1014</c:v>
                </c:pt>
                <c:pt idx="852">
                  <c:v>1015</c:v>
                </c:pt>
                <c:pt idx="853">
                  <c:v>1016</c:v>
                </c:pt>
                <c:pt idx="854">
                  <c:v>1017</c:v>
                </c:pt>
                <c:pt idx="855">
                  <c:v>1018</c:v>
                </c:pt>
                <c:pt idx="856">
                  <c:v>1019</c:v>
                </c:pt>
                <c:pt idx="857">
                  <c:v>1020</c:v>
                </c:pt>
                <c:pt idx="858">
                  <c:v>1021</c:v>
                </c:pt>
                <c:pt idx="859">
                  <c:v>1022</c:v>
                </c:pt>
                <c:pt idx="860">
                  <c:v>1023</c:v>
                </c:pt>
                <c:pt idx="861">
                  <c:v>1024</c:v>
                </c:pt>
                <c:pt idx="862">
                  <c:v>1025</c:v>
                </c:pt>
                <c:pt idx="863">
                  <c:v>1026</c:v>
                </c:pt>
                <c:pt idx="864">
                  <c:v>1027</c:v>
                </c:pt>
                <c:pt idx="865">
                  <c:v>1028</c:v>
                </c:pt>
                <c:pt idx="866">
                  <c:v>1029</c:v>
                </c:pt>
                <c:pt idx="867">
                  <c:v>1030</c:v>
                </c:pt>
                <c:pt idx="868">
                  <c:v>1031</c:v>
                </c:pt>
                <c:pt idx="869">
                  <c:v>1032</c:v>
                </c:pt>
                <c:pt idx="870">
                  <c:v>1033</c:v>
                </c:pt>
                <c:pt idx="871">
                  <c:v>1034</c:v>
                </c:pt>
                <c:pt idx="872">
                  <c:v>1035</c:v>
                </c:pt>
                <c:pt idx="873">
                  <c:v>1036</c:v>
                </c:pt>
                <c:pt idx="874">
                  <c:v>1037</c:v>
                </c:pt>
                <c:pt idx="875">
                  <c:v>1038</c:v>
                </c:pt>
                <c:pt idx="876">
                  <c:v>1039</c:v>
                </c:pt>
                <c:pt idx="877">
                  <c:v>1040</c:v>
                </c:pt>
                <c:pt idx="878">
                  <c:v>1041</c:v>
                </c:pt>
                <c:pt idx="879">
                  <c:v>1042</c:v>
                </c:pt>
                <c:pt idx="880">
                  <c:v>1043</c:v>
                </c:pt>
                <c:pt idx="881">
                  <c:v>1044</c:v>
                </c:pt>
                <c:pt idx="882">
                  <c:v>1045</c:v>
                </c:pt>
                <c:pt idx="883">
                  <c:v>1046</c:v>
                </c:pt>
                <c:pt idx="884">
                  <c:v>1047</c:v>
                </c:pt>
                <c:pt idx="885">
                  <c:v>1048</c:v>
                </c:pt>
                <c:pt idx="886">
                  <c:v>1049</c:v>
                </c:pt>
                <c:pt idx="887">
                  <c:v>1050</c:v>
                </c:pt>
                <c:pt idx="888">
                  <c:v>1051</c:v>
                </c:pt>
                <c:pt idx="889">
                  <c:v>1052</c:v>
                </c:pt>
                <c:pt idx="890">
                  <c:v>1053</c:v>
                </c:pt>
                <c:pt idx="891">
                  <c:v>1054</c:v>
                </c:pt>
                <c:pt idx="892">
                  <c:v>1055</c:v>
                </c:pt>
                <c:pt idx="893">
                  <c:v>1056</c:v>
                </c:pt>
                <c:pt idx="894">
                  <c:v>1057</c:v>
                </c:pt>
                <c:pt idx="895">
                  <c:v>1058</c:v>
                </c:pt>
                <c:pt idx="896">
                  <c:v>1059</c:v>
                </c:pt>
                <c:pt idx="897">
                  <c:v>1060</c:v>
                </c:pt>
                <c:pt idx="898">
                  <c:v>1061</c:v>
                </c:pt>
                <c:pt idx="899">
                  <c:v>1062</c:v>
                </c:pt>
                <c:pt idx="900">
                  <c:v>1063</c:v>
                </c:pt>
                <c:pt idx="901">
                  <c:v>1064</c:v>
                </c:pt>
                <c:pt idx="902">
                  <c:v>1065</c:v>
                </c:pt>
                <c:pt idx="903">
                  <c:v>1066</c:v>
                </c:pt>
                <c:pt idx="904">
                  <c:v>1067</c:v>
                </c:pt>
                <c:pt idx="905">
                  <c:v>1068</c:v>
                </c:pt>
                <c:pt idx="906">
                  <c:v>1069</c:v>
                </c:pt>
                <c:pt idx="907">
                  <c:v>1070</c:v>
                </c:pt>
                <c:pt idx="908">
                  <c:v>1071</c:v>
                </c:pt>
                <c:pt idx="909">
                  <c:v>1072</c:v>
                </c:pt>
                <c:pt idx="910">
                  <c:v>1073</c:v>
                </c:pt>
                <c:pt idx="911">
                  <c:v>1074</c:v>
                </c:pt>
                <c:pt idx="912">
                  <c:v>1075</c:v>
                </c:pt>
                <c:pt idx="913">
                  <c:v>1076</c:v>
                </c:pt>
                <c:pt idx="914">
                  <c:v>1077</c:v>
                </c:pt>
                <c:pt idx="915">
                  <c:v>1078</c:v>
                </c:pt>
                <c:pt idx="916">
                  <c:v>1079</c:v>
                </c:pt>
                <c:pt idx="917">
                  <c:v>1080</c:v>
                </c:pt>
                <c:pt idx="918">
                  <c:v>1081</c:v>
                </c:pt>
                <c:pt idx="919">
                  <c:v>1082</c:v>
                </c:pt>
                <c:pt idx="920">
                  <c:v>1083</c:v>
                </c:pt>
                <c:pt idx="921">
                  <c:v>1084</c:v>
                </c:pt>
                <c:pt idx="922">
                  <c:v>1085</c:v>
                </c:pt>
                <c:pt idx="923">
                  <c:v>1086</c:v>
                </c:pt>
                <c:pt idx="924">
                  <c:v>1087</c:v>
                </c:pt>
                <c:pt idx="925">
                  <c:v>1088</c:v>
                </c:pt>
                <c:pt idx="926">
                  <c:v>1089</c:v>
                </c:pt>
                <c:pt idx="927">
                  <c:v>1090</c:v>
                </c:pt>
                <c:pt idx="928">
                  <c:v>1091</c:v>
                </c:pt>
                <c:pt idx="929">
                  <c:v>1092</c:v>
                </c:pt>
                <c:pt idx="930">
                  <c:v>1093</c:v>
                </c:pt>
                <c:pt idx="931">
                  <c:v>1094</c:v>
                </c:pt>
                <c:pt idx="932">
                  <c:v>1095</c:v>
                </c:pt>
                <c:pt idx="933">
                  <c:v>1096</c:v>
                </c:pt>
                <c:pt idx="934">
                  <c:v>1097</c:v>
                </c:pt>
                <c:pt idx="935">
                  <c:v>1098</c:v>
                </c:pt>
                <c:pt idx="936">
                  <c:v>1099</c:v>
                </c:pt>
                <c:pt idx="937">
                  <c:v>1100</c:v>
                </c:pt>
                <c:pt idx="938">
                  <c:v>1101</c:v>
                </c:pt>
                <c:pt idx="939">
                  <c:v>1102</c:v>
                </c:pt>
                <c:pt idx="940">
                  <c:v>1103</c:v>
                </c:pt>
                <c:pt idx="941">
                  <c:v>1104</c:v>
                </c:pt>
                <c:pt idx="942">
                  <c:v>1105</c:v>
                </c:pt>
                <c:pt idx="943">
                  <c:v>1106</c:v>
                </c:pt>
                <c:pt idx="944">
                  <c:v>1107</c:v>
                </c:pt>
                <c:pt idx="945">
                  <c:v>1108</c:v>
                </c:pt>
                <c:pt idx="946">
                  <c:v>1109</c:v>
                </c:pt>
                <c:pt idx="947">
                  <c:v>1110</c:v>
                </c:pt>
                <c:pt idx="948">
                  <c:v>1111</c:v>
                </c:pt>
                <c:pt idx="949">
                  <c:v>1112</c:v>
                </c:pt>
                <c:pt idx="950">
                  <c:v>1113</c:v>
                </c:pt>
                <c:pt idx="951">
                  <c:v>1114</c:v>
                </c:pt>
                <c:pt idx="952">
                  <c:v>1115</c:v>
                </c:pt>
                <c:pt idx="953">
                  <c:v>1116</c:v>
                </c:pt>
                <c:pt idx="954">
                  <c:v>1117</c:v>
                </c:pt>
                <c:pt idx="955">
                  <c:v>1118</c:v>
                </c:pt>
                <c:pt idx="956">
                  <c:v>1119</c:v>
                </c:pt>
                <c:pt idx="957">
                  <c:v>1120</c:v>
                </c:pt>
                <c:pt idx="958">
                  <c:v>1121</c:v>
                </c:pt>
                <c:pt idx="959">
                  <c:v>1122</c:v>
                </c:pt>
                <c:pt idx="960">
                  <c:v>1123</c:v>
                </c:pt>
                <c:pt idx="961">
                  <c:v>1124</c:v>
                </c:pt>
                <c:pt idx="962">
                  <c:v>1125</c:v>
                </c:pt>
                <c:pt idx="963">
                  <c:v>1126</c:v>
                </c:pt>
                <c:pt idx="964">
                  <c:v>1127</c:v>
                </c:pt>
                <c:pt idx="965">
                  <c:v>1128</c:v>
                </c:pt>
                <c:pt idx="966">
                  <c:v>1129</c:v>
                </c:pt>
                <c:pt idx="967">
                  <c:v>1130</c:v>
                </c:pt>
                <c:pt idx="968">
                  <c:v>1131</c:v>
                </c:pt>
                <c:pt idx="969">
                  <c:v>1132</c:v>
                </c:pt>
                <c:pt idx="970">
                  <c:v>1133</c:v>
                </c:pt>
                <c:pt idx="971">
                  <c:v>1134</c:v>
                </c:pt>
                <c:pt idx="972">
                  <c:v>1135</c:v>
                </c:pt>
                <c:pt idx="973">
                  <c:v>1136</c:v>
                </c:pt>
                <c:pt idx="974">
                  <c:v>1137</c:v>
                </c:pt>
                <c:pt idx="975">
                  <c:v>1138</c:v>
                </c:pt>
                <c:pt idx="976">
                  <c:v>1139</c:v>
                </c:pt>
                <c:pt idx="977">
                  <c:v>1140</c:v>
                </c:pt>
                <c:pt idx="978">
                  <c:v>1141</c:v>
                </c:pt>
                <c:pt idx="979">
                  <c:v>1142</c:v>
                </c:pt>
                <c:pt idx="980">
                  <c:v>1143</c:v>
                </c:pt>
                <c:pt idx="981">
                  <c:v>1144</c:v>
                </c:pt>
                <c:pt idx="982">
                  <c:v>1145</c:v>
                </c:pt>
                <c:pt idx="983">
                  <c:v>1146</c:v>
                </c:pt>
                <c:pt idx="984">
                  <c:v>1147</c:v>
                </c:pt>
                <c:pt idx="985">
                  <c:v>1148</c:v>
                </c:pt>
                <c:pt idx="986">
                  <c:v>1149</c:v>
                </c:pt>
                <c:pt idx="987">
                  <c:v>1150</c:v>
                </c:pt>
                <c:pt idx="988">
                  <c:v>1151</c:v>
                </c:pt>
                <c:pt idx="989">
                  <c:v>1152</c:v>
                </c:pt>
                <c:pt idx="990">
                  <c:v>1153</c:v>
                </c:pt>
                <c:pt idx="991">
                  <c:v>1154</c:v>
                </c:pt>
                <c:pt idx="992">
                  <c:v>1155</c:v>
                </c:pt>
                <c:pt idx="993">
                  <c:v>1156</c:v>
                </c:pt>
                <c:pt idx="994">
                  <c:v>1157</c:v>
                </c:pt>
                <c:pt idx="995">
                  <c:v>1158</c:v>
                </c:pt>
                <c:pt idx="996">
                  <c:v>1159</c:v>
                </c:pt>
                <c:pt idx="997">
                  <c:v>1160</c:v>
                </c:pt>
                <c:pt idx="998">
                  <c:v>1161</c:v>
                </c:pt>
                <c:pt idx="999">
                  <c:v>1162</c:v>
                </c:pt>
                <c:pt idx="1000">
                  <c:v>1163</c:v>
                </c:pt>
                <c:pt idx="1001">
                  <c:v>1164</c:v>
                </c:pt>
                <c:pt idx="1002">
                  <c:v>1165</c:v>
                </c:pt>
                <c:pt idx="1003">
                  <c:v>1166</c:v>
                </c:pt>
                <c:pt idx="1004">
                  <c:v>1167</c:v>
                </c:pt>
                <c:pt idx="1005">
                  <c:v>1168</c:v>
                </c:pt>
                <c:pt idx="1006">
                  <c:v>1169</c:v>
                </c:pt>
                <c:pt idx="1007">
                  <c:v>1170</c:v>
                </c:pt>
                <c:pt idx="1008">
                  <c:v>1171</c:v>
                </c:pt>
                <c:pt idx="1009">
                  <c:v>1172</c:v>
                </c:pt>
                <c:pt idx="1010">
                  <c:v>1173</c:v>
                </c:pt>
                <c:pt idx="1011">
                  <c:v>1174</c:v>
                </c:pt>
                <c:pt idx="1012">
                  <c:v>1175</c:v>
                </c:pt>
                <c:pt idx="1013">
                  <c:v>1176</c:v>
                </c:pt>
                <c:pt idx="1014">
                  <c:v>1177</c:v>
                </c:pt>
                <c:pt idx="1015">
                  <c:v>1178</c:v>
                </c:pt>
                <c:pt idx="1016">
                  <c:v>1179</c:v>
                </c:pt>
                <c:pt idx="1017">
                  <c:v>1180</c:v>
                </c:pt>
                <c:pt idx="1018">
                  <c:v>1181</c:v>
                </c:pt>
                <c:pt idx="1019">
                  <c:v>1182</c:v>
                </c:pt>
                <c:pt idx="1020">
                  <c:v>1183</c:v>
                </c:pt>
                <c:pt idx="1021">
                  <c:v>1184</c:v>
                </c:pt>
                <c:pt idx="1022">
                  <c:v>1185</c:v>
                </c:pt>
                <c:pt idx="1023">
                  <c:v>1186</c:v>
                </c:pt>
                <c:pt idx="1024">
                  <c:v>1187</c:v>
                </c:pt>
                <c:pt idx="1025">
                  <c:v>1188</c:v>
                </c:pt>
                <c:pt idx="1026">
                  <c:v>1189</c:v>
                </c:pt>
                <c:pt idx="1027">
                  <c:v>1190</c:v>
                </c:pt>
                <c:pt idx="1028">
                  <c:v>1191</c:v>
                </c:pt>
                <c:pt idx="1029">
                  <c:v>1192</c:v>
                </c:pt>
                <c:pt idx="1030">
                  <c:v>1193</c:v>
                </c:pt>
                <c:pt idx="1031">
                  <c:v>1194</c:v>
                </c:pt>
                <c:pt idx="1032">
                  <c:v>1195</c:v>
                </c:pt>
                <c:pt idx="1033">
                  <c:v>1196</c:v>
                </c:pt>
                <c:pt idx="1034">
                  <c:v>1197</c:v>
                </c:pt>
                <c:pt idx="1035">
                  <c:v>1198</c:v>
                </c:pt>
                <c:pt idx="1036">
                  <c:v>1199</c:v>
                </c:pt>
                <c:pt idx="1037">
                  <c:v>1200</c:v>
                </c:pt>
                <c:pt idx="1038">
                  <c:v>1201</c:v>
                </c:pt>
                <c:pt idx="1039">
                  <c:v>1202</c:v>
                </c:pt>
                <c:pt idx="1040">
                  <c:v>1203</c:v>
                </c:pt>
                <c:pt idx="1041">
                  <c:v>1204</c:v>
                </c:pt>
                <c:pt idx="1042">
                  <c:v>1205</c:v>
                </c:pt>
                <c:pt idx="1043">
                  <c:v>1206</c:v>
                </c:pt>
                <c:pt idx="1044">
                  <c:v>1207</c:v>
                </c:pt>
                <c:pt idx="1045">
                  <c:v>1208</c:v>
                </c:pt>
                <c:pt idx="1046">
                  <c:v>1209</c:v>
                </c:pt>
                <c:pt idx="1047">
                  <c:v>1210</c:v>
                </c:pt>
                <c:pt idx="1048">
                  <c:v>1211</c:v>
                </c:pt>
                <c:pt idx="1049">
                  <c:v>1212</c:v>
                </c:pt>
                <c:pt idx="1050">
                  <c:v>1213</c:v>
                </c:pt>
                <c:pt idx="1051">
                  <c:v>1214</c:v>
                </c:pt>
                <c:pt idx="1052">
                  <c:v>1215</c:v>
                </c:pt>
                <c:pt idx="1053">
                  <c:v>1216</c:v>
                </c:pt>
                <c:pt idx="1054">
                  <c:v>1217</c:v>
                </c:pt>
                <c:pt idx="1055">
                  <c:v>1218</c:v>
                </c:pt>
                <c:pt idx="1056">
                  <c:v>1219</c:v>
                </c:pt>
                <c:pt idx="1057">
                  <c:v>1220</c:v>
                </c:pt>
                <c:pt idx="1058">
                  <c:v>1221</c:v>
                </c:pt>
                <c:pt idx="1059">
                  <c:v>1222</c:v>
                </c:pt>
                <c:pt idx="1060">
                  <c:v>1223</c:v>
                </c:pt>
                <c:pt idx="1061">
                  <c:v>1224</c:v>
                </c:pt>
                <c:pt idx="1062">
                  <c:v>1225</c:v>
                </c:pt>
                <c:pt idx="1063">
                  <c:v>1226</c:v>
                </c:pt>
                <c:pt idx="1064">
                  <c:v>1227</c:v>
                </c:pt>
                <c:pt idx="1065">
                  <c:v>1228</c:v>
                </c:pt>
                <c:pt idx="1066">
                  <c:v>1229</c:v>
                </c:pt>
                <c:pt idx="1067">
                  <c:v>1230</c:v>
                </c:pt>
                <c:pt idx="1068">
                  <c:v>1231</c:v>
                </c:pt>
                <c:pt idx="1069">
                  <c:v>1232</c:v>
                </c:pt>
                <c:pt idx="1070">
                  <c:v>1233</c:v>
                </c:pt>
                <c:pt idx="1071">
                  <c:v>1234</c:v>
                </c:pt>
                <c:pt idx="1072">
                  <c:v>1235</c:v>
                </c:pt>
                <c:pt idx="1073">
                  <c:v>1236</c:v>
                </c:pt>
                <c:pt idx="1074">
                  <c:v>1237</c:v>
                </c:pt>
                <c:pt idx="1075">
                  <c:v>1238</c:v>
                </c:pt>
                <c:pt idx="1076">
                  <c:v>1239</c:v>
                </c:pt>
                <c:pt idx="1077">
                  <c:v>1240</c:v>
                </c:pt>
                <c:pt idx="1078">
                  <c:v>1241</c:v>
                </c:pt>
                <c:pt idx="1079">
                  <c:v>1242</c:v>
                </c:pt>
                <c:pt idx="1080">
                  <c:v>1243</c:v>
                </c:pt>
                <c:pt idx="1081">
                  <c:v>1244</c:v>
                </c:pt>
                <c:pt idx="1082">
                  <c:v>1245</c:v>
                </c:pt>
                <c:pt idx="1083">
                  <c:v>1246</c:v>
                </c:pt>
                <c:pt idx="1084">
                  <c:v>1247</c:v>
                </c:pt>
                <c:pt idx="1085">
                  <c:v>1248</c:v>
                </c:pt>
                <c:pt idx="1086">
                  <c:v>1249</c:v>
                </c:pt>
                <c:pt idx="1087">
                  <c:v>1250</c:v>
                </c:pt>
                <c:pt idx="1088">
                  <c:v>1251</c:v>
                </c:pt>
                <c:pt idx="1089">
                  <c:v>1252</c:v>
                </c:pt>
                <c:pt idx="1090">
                  <c:v>1253</c:v>
                </c:pt>
                <c:pt idx="1091">
                  <c:v>1254</c:v>
                </c:pt>
                <c:pt idx="1092">
                  <c:v>1255</c:v>
                </c:pt>
                <c:pt idx="1093">
                  <c:v>1256</c:v>
                </c:pt>
                <c:pt idx="1094">
                  <c:v>1257</c:v>
                </c:pt>
                <c:pt idx="1095">
                  <c:v>1258</c:v>
                </c:pt>
                <c:pt idx="1096">
                  <c:v>1259</c:v>
                </c:pt>
                <c:pt idx="1097">
                  <c:v>1260</c:v>
                </c:pt>
                <c:pt idx="1098">
                  <c:v>1261</c:v>
                </c:pt>
                <c:pt idx="1099">
                  <c:v>1262</c:v>
                </c:pt>
                <c:pt idx="1100">
                  <c:v>1263</c:v>
                </c:pt>
                <c:pt idx="1101">
                  <c:v>1264</c:v>
                </c:pt>
                <c:pt idx="1102">
                  <c:v>1265</c:v>
                </c:pt>
                <c:pt idx="1103">
                  <c:v>1266</c:v>
                </c:pt>
                <c:pt idx="1104">
                  <c:v>1267</c:v>
                </c:pt>
                <c:pt idx="1105">
                  <c:v>1268</c:v>
                </c:pt>
                <c:pt idx="1106">
                  <c:v>1269</c:v>
                </c:pt>
                <c:pt idx="1107">
                  <c:v>1270</c:v>
                </c:pt>
                <c:pt idx="1108">
                  <c:v>1271</c:v>
                </c:pt>
                <c:pt idx="1109">
                  <c:v>1272</c:v>
                </c:pt>
                <c:pt idx="1110">
                  <c:v>1273</c:v>
                </c:pt>
                <c:pt idx="1111">
                  <c:v>1274</c:v>
                </c:pt>
                <c:pt idx="1112">
                  <c:v>1275</c:v>
                </c:pt>
                <c:pt idx="1113">
                  <c:v>1276</c:v>
                </c:pt>
                <c:pt idx="1114">
                  <c:v>1277</c:v>
                </c:pt>
                <c:pt idx="1115">
                  <c:v>1278</c:v>
                </c:pt>
                <c:pt idx="1116">
                  <c:v>1279</c:v>
                </c:pt>
                <c:pt idx="1117">
                  <c:v>1280</c:v>
                </c:pt>
                <c:pt idx="1118">
                  <c:v>1281</c:v>
                </c:pt>
                <c:pt idx="1119">
                  <c:v>1282</c:v>
                </c:pt>
                <c:pt idx="1120">
                  <c:v>1283</c:v>
                </c:pt>
                <c:pt idx="1121">
                  <c:v>1284</c:v>
                </c:pt>
                <c:pt idx="1122">
                  <c:v>1285</c:v>
                </c:pt>
                <c:pt idx="1123">
                  <c:v>1286</c:v>
                </c:pt>
                <c:pt idx="1124">
                  <c:v>1287</c:v>
                </c:pt>
                <c:pt idx="1125">
                  <c:v>1288</c:v>
                </c:pt>
                <c:pt idx="1126">
                  <c:v>1289</c:v>
                </c:pt>
                <c:pt idx="1127">
                  <c:v>1290</c:v>
                </c:pt>
                <c:pt idx="1128">
                  <c:v>1291</c:v>
                </c:pt>
                <c:pt idx="1129">
                  <c:v>1292</c:v>
                </c:pt>
                <c:pt idx="1130">
                  <c:v>1293</c:v>
                </c:pt>
                <c:pt idx="1131">
                  <c:v>1294</c:v>
                </c:pt>
                <c:pt idx="1132">
                  <c:v>1295</c:v>
                </c:pt>
                <c:pt idx="1133">
                  <c:v>1296</c:v>
                </c:pt>
                <c:pt idx="1134">
                  <c:v>1297</c:v>
                </c:pt>
                <c:pt idx="1135">
                  <c:v>1298</c:v>
                </c:pt>
                <c:pt idx="1136">
                  <c:v>1299</c:v>
                </c:pt>
                <c:pt idx="1137">
                  <c:v>1300</c:v>
                </c:pt>
                <c:pt idx="1138">
                  <c:v>1301</c:v>
                </c:pt>
                <c:pt idx="1139">
                  <c:v>1302</c:v>
                </c:pt>
                <c:pt idx="1140">
                  <c:v>1303</c:v>
                </c:pt>
                <c:pt idx="1141">
                  <c:v>1304</c:v>
                </c:pt>
                <c:pt idx="1142">
                  <c:v>1305</c:v>
                </c:pt>
                <c:pt idx="1143">
                  <c:v>1306</c:v>
                </c:pt>
                <c:pt idx="1144">
                  <c:v>1307</c:v>
                </c:pt>
                <c:pt idx="1145">
                  <c:v>1308</c:v>
                </c:pt>
                <c:pt idx="1146">
                  <c:v>1309</c:v>
                </c:pt>
                <c:pt idx="1147">
                  <c:v>1310</c:v>
                </c:pt>
                <c:pt idx="1148">
                  <c:v>1311</c:v>
                </c:pt>
                <c:pt idx="1149">
                  <c:v>1312</c:v>
                </c:pt>
                <c:pt idx="1150">
                  <c:v>1313</c:v>
                </c:pt>
                <c:pt idx="1151">
                  <c:v>1314</c:v>
                </c:pt>
                <c:pt idx="1152">
                  <c:v>1315</c:v>
                </c:pt>
                <c:pt idx="1153">
                  <c:v>1316</c:v>
                </c:pt>
                <c:pt idx="1154">
                  <c:v>1317</c:v>
                </c:pt>
                <c:pt idx="1155">
                  <c:v>1318</c:v>
                </c:pt>
                <c:pt idx="1156">
                  <c:v>1319</c:v>
                </c:pt>
                <c:pt idx="1157">
                  <c:v>1320</c:v>
                </c:pt>
                <c:pt idx="1158">
                  <c:v>1321</c:v>
                </c:pt>
                <c:pt idx="1159">
                  <c:v>1322</c:v>
                </c:pt>
                <c:pt idx="1160">
                  <c:v>1323</c:v>
                </c:pt>
                <c:pt idx="1161">
                  <c:v>1324</c:v>
                </c:pt>
                <c:pt idx="1162">
                  <c:v>1325</c:v>
                </c:pt>
                <c:pt idx="1163">
                  <c:v>1326</c:v>
                </c:pt>
                <c:pt idx="1164">
                  <c:v>1327</c:v>
                </c:pt>
                <c:pt idx="1165">
                  <c:v>1328</c:v>
                </c:pt>
                <c:pt idx="1166">
                  <c:v>1329</c:v>
                </c:pt>
                <c:pt idx="1167">
                  <c:v>1330</c:v>
                </c:pt>
                <c:pt idx="1168">
                  <c:v>1331</c:v>
                </c:pt>
                <c:pt idx="1169">
                  <c:v>1332</c:v>
                </c:pt>
                <c:pt idx="1170">
                  <c:v>1333</c:v>
                </c:pt>
                <c:pt idx="1171">
                  <c:v>1334</c:v>
                </c:pt>
                <c:pt idx="1172">
                  <c:v>1335</c:v>
                </c:pt>
                <c:pt idx="1173">
                  <c:v>1336</c:v>
                </c:pt>
                <c:pt idx="1174">
                  <c:v>1337</c:v>
                </c:pt>
                <c:pt idx="1175">
                  <c:v>1338</c:v>
                </c:pt>
                <c:pt idx="1176">
                  <c:v>1339</c:v>
                </c:pt>
              </c:numCache>
            </c:numRef>
          </c:xVal>
          <c:yVal>
            <c:numRef>
              <c:f>工作表1!$F$2:$F$1178</c:f>
              <c:numCache>
                <c:formatCode>General</c:formatCode>
                <c:ptCount val="1177"/>
                <c:pt idx="0">
                  <c:v>0</c:v>
                </c:pt>
                <c:pt idx="1">
                  <c:v>-3.9628620000002439E-2</c:v>
                </c:pt>
                <c:pt idx="2">
                  <c:v>-3.9628620000002439E-2</c:v>
                </c:pt>
                <c:pt idx="3">
                  <c:v>-6.8406550000002508E-2</c:v>
                </c:pt>
                <c:pt idx="4">
                  <c:v>-1.7455460000002573E-2</c:v>
                </c:pt>
                <c:pt idx="5">
                  <c:v>-3.9156850000002415E-2</c:v>
                </c:pt>
                <c:pt idx="6">
                  <c:v>1.4153079999997681E-2</c:v>
                </c:pt>
                <c:pt idx="7">
                  <c:v>3.2552079999997527E-2</c:v>
                </c:pt>
                <c:pt idx="8">
                  <c:v>3.5382699999997498E-2</c:v>
                </c:pt>
                <c:pt idx="9">
                  <c:v>-4.0100390000002463E-2</c:v>
                </c:pt>
                <c:pt idx="10">
                  <c:v>5.7555859999997537E-2</c:v>
                </c:pt>
                <c:pt idx="11">
                  <c:v>3.1608549999997786E-2</c:v>
                </c:pt>
                <c:pt idx="12">
                  <c:v>2.5003779999997582E-2</c:v>
                </c:pt>
                <c:pt idx="13">
                  <c:v>1.4624849999997531E-2</c:v>
                </c:pt>
                <c:pt idx="14">
                  <c:v>9.0107939999997499E-2</c:v>
                </c:pt>
                <c:pt idx="15">
                  <c:v>3.066500999999739E-2</c:v>
                </c:pt>
                <c:pt idx="16">
                  <c:v>8.0200789999997427E-2</c:v>
                </c:pt>
                <c:pt idx="17">
                  <c:v>8.7749099999997679E-2</c:v>
                </c:pt>
                <c:pt idx="18">
                  <c:v>5.8971169999997609E-2</c:v>
                </c:pt>
                <c:pt idx="19">
                  <c:v>6.1330009999997596E-2</c:v>
                </c:pt>
                <c:pt idx="20">
                  <c:v>2.0286079999997514E-2</c:v>
                </c:pt>
                <c:pt idx="21">
                  <c:v>6.8878319999997675E-2</c:v>
                </c:pt>
                <c:pt idx="22">
                  <c:v>8.3031399999997618E-2</c:v>
                </c:pt>
                <c:pt idx="23">
                  <c:v>0.1028457099999977</c:v>
                </c:pt>
                <c:pt idx="24">
                  <c:v>0.1023739399999975</c:v>
                </c:pt>
                <c:pt idx="25">
                  <c:v>0.12879302999999759</c:v>
                </c:pt>
                <c:pt idx="26">
                  <c:v>8.1616089999997532E-2</c:v>
                </c:pt>
                <c:pt idx="27">
                  <c:v>0.12832125999999755</c:v>
                </c:pt>
                <c:pt idx="28">
                  <c:v>0.11699878999999763</c:v>
                </c:pt>
                <c:pt idx="29">
                  <c:v>0.1254906399999976</c:v>
                </c:pt>
                <c:pt idx="30">
                  <c:v>0.13256717999999748</c:v>
                </c:pt>
                <c:pt idx="31">
                  <c:v>9.5769169999997822E-2</c:v>
                </c:pt>
                <c:pt idx="32">
                  <c:v>0.1075634099999976</c:v>
                </c:pt>
                <c:pt idx="33">
                  <c:v>0.15238148999999773</c:v>
                </c:pt>
                <c:pt idx="34">
                  <c:v>0.10945047999999774</c:v>
                </c:pt>
                <c:pt idx="35">
                  <c:v>0.18965126999999743</c:v>
                </c:pt>
                <c:pt idx="36">
                  <c:v>0.14860733999999767</c:v>
                </c:pt>
                <c:pt idx="37">
                  <c:v>0.18021587999999758</c:v>
                </c:pt>
                <c:pt idx="38">
                  <c:v>0.13256717999999748</c:v>
                </c:pt>
                <c:pt idx="39">
                  <c:v>0.13068009999999755</c:v>
                </c:pt>
                <c:pt idx="40">
                  <c:v>0.15143794999999752</c:v>
                </c:pt>
                <c:pt idx="41">
                  <c:v>0.16700633999999737</c:v>
                </c:pt>
                <c:pt idx="42">
                  <c:v>0.19059480999999745</c:v>
                </c:pt>
                <c:pt idx="43">
                  <c:v>0.16464749999999773</c:v>
                </c:pt>
                <c:pt idx="44">
                  <c:v>0.14813556999999766</c:v>
                </c:pt>
                <c:pt idx="45">
                  <c:v>0.15426856999999766</c:v>
                </c:pt>
                <c:pt idx="46">
                  <c:v>0.18870772999999755</c:v>
                </c:pt>
                <c:pt idx="47">
                  <c:v>0.18021587999999758</c:v>
                </c:pt>
                <c:pt idx="48">
                  <c:v>0.21135265999999761</c:v>
                </c:pt>
                <c:pt idx="49">
                  <c:v>0.18304649999999756</c:v>
                </c:pt>
                <c:pt idx="50">
                  <c:v>0.18210295999999751</c:v>
                </c:pt>
                <c:pt idx="51">
                  <c:v>0.17974410999999757</c:v>
                </c:pt>
                <c:pt idx="52">
                  <c:v>0.13728486999999759</c:v>
                </c:pt>
                <c:pt idx="53">
                  <c:v>0.15757095999999765</c:v>
                </c:pt>
                <c:pt idx="54">
                  <c:v>0.19106657999999749</c:v>
                </c:pt>
                <c:pt idx="55">
                  <c:v>0.19578426999999743</c:v>
                </c:pt>
                <c:pt idx="56">
                  <c:v>0.17408287999999758</c:v>
                </c:pt>
                <c:pt idx="57">
                  <c:v>0.17125226999999757</c:v>
                </c:pt>
                <c:pt idx="58">
                  <c:v>0.17738526999999757</c:v>
                </c:pt>
                <c:pt idx="59">
                  <c:v>0.1901230399999978</c:v>
                </c:pt>
                <c:pt idx="60">
                  <c:v>0.15238148999999773</c:v>
                </c:pt>
                <c:pt idx="61">
                  <c:v>0.2000301899999975</c:v>
                </c:pt>
                <c:pt idx="62">
                  <c:v>0.18729241999999746</c:v>
                </c:pt>
                <c:pt idx="63">
                  <c:v>0.22503396999999753</c:v>
                </c:pt>
                <c:pt idx="64">
                  <c:v>0.19436895999999754</c:v>
                </c:pt>
                <c:pt idx="65">
                  <c:v>0.15568387999999739</c:v>
                </c:pt>
                <c:pt idx="66">
                  <c:v>0.15992979999999765</c:v>
                </c:pt>
                <c:pt idx="67">
                  <c:v>0.19106657999999749</c:v>
                </c:pt>
                <c:pt idx="68">
                  <c:v>0.17172403999999758</c:v>
                </c:pt>
                <c:pt idx="69">
                  <c:v>0.18446180999999745</c:v>
                </c:pt>
                <c:pt idx="70">
                  <c:v>0.15238148999999773</c:v>
                </c:pt>
                <c:pt idx="71">
                  <c:v>0.19153834999999753</c:v>
                </c:pt>
                <c:pt idx="72">
                  <c:v>0.20946557999999768</c:v>
                </c:pt>
                <c:pt idx="73">
                  <c:v>0.20946557999999768</c:v>
                </c:pt>
                <c:pt idx="74">
                  <c:v>0.20569142999999762</c:v>
                </c:pt>
                <c:pt idx="75">
                  <c:v>0.19719957999999749</c:v>
                </c:pt>
                <c:pt idx="76">
                  <c:v>0.20663496999999767</c:v>
                </c:pt>
                <c:pt idx="77">
                  <c:v>0.23163873999999754</c:v>
                </c:pt>
                <c:pt idx="78">
                  <c:v>0.2000301899999975</c:v>
                </c:pt>
                <c:pt idx="79">
                  <c:v>0.23918704999999746</c:v>
                </c:pt>
                <c:pt idx="80">
                  <c:v>0.23965881999999783</c:v>
                </c:pt>
                <c:pt idx="81">
                  <c:v>0.21135265999999761</c:v>
                </c:pt>
                <c:pt idx="82">
                  <c:v>0.21465503999999763</c:v>
                </c:pt>
                <c:pt idx="83">
                  <c:v>0.23163873999999754</c:v>
                </c:pt>
                <c:pt idx="84">
                  <c:v>0.18021587999999758</c:v>
                </c:pt>
                <c:pt idx="85">
                  <c:v>0.1566274199999976</c:v>
                </c:pt>
                <c:pt idx="86">
                  <c:v>0.22173157999999735</c:v>
                </c:pt>
                <c:pt idx="87">
                  <c:v>0.17502641999999763</c:v>
                </c:pt>
                <c:pt idx="88">
                  <c:v>0.16794987999999758</c:v>
                </c:pt>
                <c:pt idx="89">
                  <c:v>0.22456219999999766</c:v>
                </c:pt>
                <c:pt idx="90">
                  <c:v>0.23824350999999758</c:v>
                </c:pt>
                <c:pt idx="91">
                  <c:v>0.21795742999999762</c:v>
                </c:pt>
                <c:pt idx="92">
                  <c:v>0.19625603999999744</c:v>
                </c:pt>
                <c:pt idx="93">
                  <c:v>0.20993734999999736</c:v>
                </c:pt>
                <c:pt idx="94">
                  <c:v>0.20710672999999774</c:v>
                </c:pt>
                <c:pt idx="95">
                  <c:v>0.18021587999999758</c:v>
                </c:pt>
                <c:pt idx="96">
                  <c:v>0.22833634999999755</c:v>
                </c:pt>
                <c:pt idx="97">
                  <c:v>0.21371150999999755</c:v>
                </c:pt>
                <c:pt idx="98">
                  <c:v>0.23682819999999749</c:v>
                </c:pt>
                <c:pt idx="99">
                  <c:v>0.21512680999999767</c:v>
                </c:pt>
                <c:pt idx="100">
                  <c:v>0.23022342999999748</c:v>
                </c:pt>
                <c:pt idx="101">
                  <c:v>0.18068764999999762</c:v>
                </c:pt>
                <c:pt idx="102">
                  <c:v>0.23729996999999753</c:v>
                </c:pt>
                <c:pt idx="103">
                  <c:v>0.22125980999999767</c:v>
                </c:pt>
                <c:pt idx="104">
                  <c:v>0.25805781999999766</c:v>
                </c:pt>
                <c:pt idx="105">
                  <c:v>0.23729996999999753</c:v>
                </c:pt>
                <c:pt idx="106">
                  <c:v>0.21418326999999743</c:v>
                </c:pt>
                <c:pt idx="107">
                  <c:v>0.23682819999999749</c:v>
                </c:pt>
                <c:pt idx="108">
                  <c:v>0.30381944999999749</c:v>
                </c:pt>
                <c:pt idx="109">
                  <c:v>0.28494866999999746</c:v>
                </c:pt>
                <c:pt idx="110">
                  <c:v>0.26230374999999773</c:v>
                </c:pt>
                <c:pt idx="111">
                  <c:v>0.24532004999999746</c:v>
                </c:pt>
                <c:pt idx="112">
                  <c:v>0.32693613999999743</c:v>
                </c:pt>
                <c:pt idx="113">
                  <c:v>0.31750075999999755</c:v>
                </c:pt>
                <c:pt idx="114">
                  <c:v>0.25758604999999746</c:v>
                </c:pt>
                <c:pt idx="115">
                  <c:v>0.28777928999999763</c:v>
                </c:pt>
                <c:pt idx="116">
                  <c:v>0.33778683999999748</c:v>
                </c:pt>
                <c:pt idx="117">
                  <c:v>0.33589975999999777</c:v>
                </c:pt>
                <c:pt idx="118">
                  <c:v>0.31372659999999769</c:v>
                </c:pt>
                <c:pt idx="119">
                  <c:v>0.34910929999999779</c:v>
                </c:pt>
                <c:pt idx="120">
                  <c:v>0.40006038999999738</c:v>
                </c:pt>
                <c:pt idx="121">
                  <c:v>0.34675044999999771</c:v>
                </c:pt>
                <c:pt idx="122">
                  <c:v>0.39911684999999769</c:v>
                </c:pt>
                <c:pt idx="123">
                  <c:v>0.41610053999999747</c:v>
                </c:pt>
                <c:pt idx="124">
                  <c:v>0.41704407999999754</c:v>
                </c:pt>
                <c:pt idx="125">
                  <c:v>0.38826614999999765</c:v>
                </c:pt>
                <c:pt idx="126">
                  <c:v>0.45101146999999792</c:v>
                </c:pt>
                <c:pt idx="127">
                  <c:v>0.49677309999999769</c:v>
                </c:pt>
                <c:pt idx="128">
                  <c:v>0.42270531999999783</c:v>
                </c:pt>
                <c:pt idx="129">
                  <c:v>0.48120470999999754</c:v>
                </c:pt>
                <c:pt idx="130">
                  <c:v>0.45478562999999772</c:v>
                </c:pt>
                <c:pt idx="131">
                  <c:v>0.47318462999999761</c:v>
                </c:pt>
                <c:pt idx="132">
                  <c:v>0.48639416999999763</c:v>
                </c:pt>
                <c:pt idx="133">
                  <c:v>0.53168402999999742</c:v>
                </c:pt>
                <c:pt idx="134">
                  <c:v>0.51941802999999742</c:v>
                </c:pt>
                <c:pt idx="135">
                  <c:v>0.52460748999999751</c:v>
                </c:pt>
                <c:pt idx="136">
                  <c:v>0.52366394999999755</c:v>
                </c:pt>
                <c:pt idx="137">
                  <c:v>0.54347825999999744</c:v>
                </c:pt>
                <c:pt idx="138">
                  <c:v>0.57603034999999747</c:v>
                </c:pt>
                <c:pt idx="139">
                  <c:v>0.60056234999999758</c:v>
                </c:pt>
                <c:pt idx="140">
                  <c:v>0.58452218999999772</c:v>
                </c:pt>
                <c:pt idx="141">
                  <c:v>0.5849939599999977</c:v>
                </c:pt>
                <c:pt idx="142">
                  <c:v>0.60669534999999775</c:v>
                </c:pt>
                <c:pt idx="143">
                  <c:v>0.59159872999999785</c:v>
                </c:pt>
                <c:pt idx="144">
                  <c:v>0.60575180999999734</c:v>
                </c:pt>
                <c:pt idx="145">
                  <c:v>0.60150588999999721</c:v>
                </c:pt>
                <c:pt idx="146">
                  <c:v>0.6298120499999974</c:v>
                </c:pt>
                <c:pt idx="147">
                  <c:v>0.62839673999999734</c:v>
                </c:pt>
                <c:pt idx="148">
                  <c:v>0.6656665199999976</c:v>
                </c:pt>
                <c:pt idx="149">
                  <c:v>0.65009812999999772</c:v>
                </c:pt>
                <c:pt idx="150">
                  <c:v>0.68170666999999763</c:v>
                </c:pt>
                <c:pt idx="151">
                  <c:v>0.67557366999999746</c:v>
                </c:pt>
                <c:pt idx="152">
                  <c:v>0.69633151999999743</c:v>
                </c:pt>
                <c:pt idx="153">
                  <c:v>0.69302913999999738</c:v>
                </c:pt>
                <c:pt idx="154">
                  <c:v>0.67981959999999764</c:v>
                </c:pt>
                <c:pt idx="155">
                  <c:v>0.70010567999999762</c:v>
                </c:pt>
                <c:pt idx="156">
                  <c:v>0.73407306999999766</c:v>
                </c:pt>
                <c:pt idx="157">
                  <c:v>0.78124999999999778</c:v>
                </c:pt>
                <c:pt idx="158">
                  <c:v>0.78408061999999756</c:v>
                </c:pt>
                <c:pt idx="159">
                  <c:v>0.74633906999999733</c:v>
                </c:pt>
                <c:pt idx="160">
                  <c:v>0.77087107999999749</c:v>
                </c:pt>
                <c:pt idx="161">
                  <c:v>0.79917723999999768</c:v>
                </c:pt>
                <c:pt idx="162">
                  <c:v>0.77370168999999711</c:v>
                </c:pt>
                <c:pt idx="163">
                  <c:v>0.79210069999999744</c:v>
                </c:pt>
                <c:pt idx="164">
                  <c:v>0.76520983999999714</c:v>
                </c:pt>
                <c:pt idx="165">
                  <c:v>0.76662514999999731</c:v>
                </c:pt>
                <c:pt idx="166">
                  <c:v>0.80483846999999753</c:v>
                </c:pt>
                <c:pt idx="167">
                  <c:v>0.80483846999999753</c:v>
                </c:pt>
                <c:pt idx="168">
                  <c:v>0.8218221599999973</c:v>
                </c:pt>
                <c:pt idx="169">
                  <c:v>0.80059253999999724</c:v>
                </c:pt>
                <c:pt idx="170">
                  <c:v>0.81144323999999768</c:v>
                </c:pt>
                <c:pt idx="171">
                  <c:v>0.84493885999999774</c:v>
                </c:pt>
                <c:pt idx="172">
                  <c:v>0.82984223999999751</c:v>
                </c:pt>
                <c:pt idx="173">
                  <c:v>0.84918477999999742</c:v>
                </c:pt>
                <c:pt idx="174">
                  <c:v>0.89730525999999733</c:v>
                </c:pt>
                <c:pt idx="175">
                  <c:v>0.90532532999999749</c:v>
                </c:pt>
                <c:pt idx="176">
                  <c:v>0.87135793999999744</c:v>
                </c:pt>
                <c:pt idx="177">
                  <c:v>0.91381717999999779</c:v>
                </c:pt>
                <c:pt idx="178">
                  <c:v>0.95155872999999735</c:v>
                </c:pt>
                <c:pt idx="179">
                  <c:v>0.94117979999999768</c:v>
                </c:pt>
                <c:pt idx="180">
                  <c:v>0.96618357999999782</c:v>
                </c:pt>
                <c:pt idx="181">
                  <c:v>0.95721995999999754</c:v>
                </c:pt>
                <c:pt idx="182">
                  <c:v>0.94306687999999739</c:v>
                </c:pt>
                <c:pt idx="183">
                  <c:v>1.0034533499999976</c:v>
                </c:pt>
                <c:pt idx="184">
                  <c:v>0.96524003999999741</c:v>
                </c:pt>
                <c:pt idx="185">
                  <c:v>0.96382472999999735</c:v>
                </c:pt>
                <c:pt idx="186">
                  <c:v>1.0704445999999976</c:v>
                </c:pt>
                <c:pt idx="187">
                  <c:v>1.0218523599999976</c:v>
                </c:pt>
                <c:pt idx="188">
                  <c:v>1.0157193599999976</c:v>
                </c:pt>
                <c:pt idx="189">
                  <c:v>1.0251547399999978</c:v>
                </c:pt>
                <c:pt idx="190">
                  <c:v>1.0364772099999977</c:v>
                </c:pt>
                <c:pt idx="191">
                  <c:v>1.0407231299999975</c:v>
                </c:pt>
                <c:pt idx="192">
                  <c:v>1.0525173599999977</c:v>
                </c:pt>
                <c:pt idx="193">
                  <c:v>1.0742187499999978</c:v>
                </c:pt>
                <c:pt idx="194">
                  <c:v>1.0812952899999972</c:v>
                </c:pt>
                <c:pt idx="195">
                  <c:v>1.1331899199999975</c:v>
                </c:pt>
                <c:pt idx="196">
                  <c:v>1.1430970699999978</c:v>
                </c:pt>
                <c:pt idx="197">
                  <c:v>1.1581936899999976</c:v>
                </c:pt>
                <c:pt idx="198">
                  <c:v>1.1228109899999976</c:v>
                </c:pt>
                <c:pt idx="199">
                  <c:v>1.1454559199999972</c:v>
                </c:pt>
                <c:pt idx="200">
                  <c:v>1.1341334599999977</c:v>
                </c:pt>
                <c:pt idx="201">
                  <c:v>1.1586654599999973</c:v>
                </c:pt>
                <c:pt idx="202">
                  <c:v>1.1393229199999977</c:v>
                </c:pt>
                <c:pt idx="203">
                  <c:v>1.1355487599999972</c:v>
                </c:pt>
                <c:pt idx="204">
                  <c:v>1.1666855399999976</c:v>
                </c:pt>
                <c:pt idx="205">
                  <c:v>1.1416817599999973</c:v>
                </c:pt>
                <c:pt idx="206">
                  <c:v>1.1751773899999975</c:v>
                </c:pt>
                <c:pt idx="207">
                  <c:v>1.2473580899999976</c:v>
                </c:pt>
                <c:pt idx="208">
                  <c:v>1.2435839399999977</c:v>
                </c:pt>
                <c:pt idx="209">
                  <c:v>1.2652853299999973</c:v>
                </c:pt>
                <c:pt idx="210">
                  <c:v>1.2459427899999977</c:v>
                </c:pt>
                <c:pt idx="211">
                  <c:v>1.2223543199999973</c:v>
                </c:pt>
                <c:pt idx="212">
                  <c:v>1.2600958599999978</c:v>
                </c:pt>
                <c:pt idx="213">
                  <c:v>1.274720709999998</c:v>
                </c:pt>
                <c:pt idx="214">
                  <c:v>1.2700030199999974</c:v>
                </c:pt>
                <c:pt idx="215">
                  <c:v>1.2803819499999971</c:v>
                </c:pt>
                <c:pt idx="216">
                  <c:v>1.2690594799999975</c:v>
                </c:pt>
                <c:pt idx="217">
                  <c:v>1.2964220999999978</c:v>
                </c:pt>
                <c:pt idx="218">
                  <c:v>1.2926479499999979</c:v>
                </c:pt>
                <c:pt idx="219">
                  <c:v>1.3454861099999973</c:v>
                </c:pt>
                <c:pt idx="220">
                  <c:v>1.3270871099999972</c:v>
                </c:pt>
                <c:pt idx="221">
                  <c:v>1.3535061899999976</c:v>
                </c:pt>
                <c:pt idx="222">
                  <c:v>1.3808688099999975</c:v>
                </c:pt>
                <c:pt idx="223">
                  <c:v>1.3836994299999976</c:v>
                </c:pt>
                <c:pt idx="224">
                  <c:v>1.3799252699999975</c:v>
                </c:pt>
                <c:pt idx="225">
                  <c:v>1.4171950499999977</c:v>
                </c:pt>
                <c:pt idx="226">
                  <c:v>1.4384246699999972</c:v>
                </c:pt>
                <c:pt idx="227">
                  <c:v>1.4473882899999977</c:v>
                </c:pt>
                <c:pt idx="228">
                  <c:v>1.4535212899999972</c:v>
                </c:pt>
                <c:pt idx="229">
                  <c:v>1.4426705899999976</c:v>
                </c:pt>
                <c:pt idx="230">
                  <c:v>1.4997546799999975</c:v>
                </c:pt>
                <c:pt idx="231">
                  <c:v>1.4818274499999977</c:v>
                </c:pt>
                <c:pt idx="232">
                  <c:v>1.4747509099999974</c:v>
                </c:pt>
                <c:pt idx="233">
                  <c:v>1.4511624399999976</c:v>
                </c:pt>
                <c:pt idx="234">
                  <c:v>1.527117299999998</c:v>
                </c:pt>
                <c:pt idx="235">
                  <c:v>1.469089679999998</c:v>
                </c:pt>
                <c:pt idx="236">
                  <c:v>1.4959805299999978</c:v>
                </c:pt>
                <c:pt idx="237">
                  <c:v>1.5360809199999976</c:v>
                </c:pt>
                <c:pt idx="238">
                  <c:v>1.5176819199999974</c:v>
                </c:pt>
                <c:pt idx="239">
                  <c:v>1.5223996099999975</c:v>
                </c:pt>
                <c:pt idx="240">
                  <c:v>1.5176819199999974</c:v>
                </c:pt>
                <c:pt idx="241">
                  <c:v>1.5374962299999972</c:v>
                </c:pt>
                <c:pt idx="242">
                  <c:v>1.5304196899999976</c:v>
                </c:pt>
                <c:pt idx="243">
                  <c:v>1.5450445399999979</c:v>
                </c:pt>
                <c:pt idx="244">
                  <c:v>1.5398550699999973</c:v>
                </c:pt>
                <c:pt idx="245">
                  <c:v>1.5889190799999973</c:v>
                </c:pt>
                <c:pt idx="246">
                  <c:v>1.5997697799999975</c:v>
                </c:pt>
                <c:pt idx="247">
                  <c:v>1.6209993999999979</c:v>
                </c:pt>
                <c:pt idx="248">
                  <c:v>1.5992980099999978</c:v>
                </c:pt>
                <c:pt idx="249">
                  <c:v>1.6101486999999977</c:v>
                </c:pt>
                <c:pt idx="250">
                  <c:v>1.6403419399999981</c:v>
                </c:pt>
                <c:pt idx="251">
                  <c:v>1.6290194799999977</c:v>
                </c:pt>
                <c:pt idx="252">
                  <c:v>1.6436443299999972</c:v>
                </c:pt>
                <c:pt idx="253">
                  <c:v>1.6691198699999972</c:v>
                </c:pt>
                <c:pt idx="254">
                  <c:v>1.6823294099999977</c:v>
                </c:pt>
                <c:pt idx="255">
                  <c:v>1.6511926299999979</c:v>
                </c:pt>
                <c:pt idx="256">
                  <c:v>1.6993131099999976</c:v>
                </c:pt>
                <c:pt idx="257">
                  <c:v>1.6894059499999976</c:v>
                </c:pt>
                <c:pt idx="258">
                  <c:v>1.6988413399999978</c:v>
                </c:pt>
                <c:pt idx="259">
                  <c:v>1.6960107199999976</c:v>
                </c:pt>
                <c:pt idx="260">
                  <c:v>1.7210144899999973</c:v>
                </c:pt>
                <c:pt idx="261">
                  <c:v>1.7535665799999975</c:v>
                </c:pt>
                <c:pt idx="262">
                  <c:v>1.7389417299999974</c:v>
                </c:pt>
                <c:pt idx="263">
                  <c:v>1.764889039999997</c:v>
                </c:pt>
                <c:pt idx="264">
                  <c:v>1.7545101199999975</c:v>
                </c:pt>
                <c:pt idx="265">
                  <c:v>1.7502641899999976</c:v>
                </c:pt>
                <c:pt idx="266">
                  <c:v>1.7790421199999975</c:v>
                </c:pt>
                <c:pt idx="267">
                  <c:v>1.7464900399999976</c:v>
                </c:pt>
                <c:pt idx="268">
                  <c:v>1.7837598099999969</c:v>
                </c:pt>
                <c:pt idx="269">
                  <c:v>1.7974411199999971</c:v>
                </c:pt>
                <c:pt idx="270">
                  <c:v>1.7903645799999979</c:v>
                </c:pt>
                <c:pt idx="271">
                  <c:v>1.7908363499999982</c:v>
                </c:pt>
                <c:pt idx="272">
                  <c:v>1.8177272099999975</c:v>
                </c:pt>
                <c:pt idx="273">
                  <c:v>1.7955540499999971</c:v>
                </c:pt>
                <c:pt idx="274">
                  <c:v>1.8516945999999972</c:v>
                </c:pt>
                <c:pt idx="275">
                  <c:v>1.8361262099999971</c:v>
                </c:pt>
                <c:pt idx="276">
                  <c:v>1.8337673599999973</c:v>
                </c:pt>
                <c:pt idx="277">
                  <c:v>1.8498075199999977</c:v>
                </c:pt>
                <c:pt idx="278">
                  <c:v>1.8625452899999977</c:v>
                </c:pt>
                <c:pt idx="279">
                  <c:v>1.8729242199999976</c:v>
                </c:pt>
                <c:pt idx="280">
                  <c:v>1.9512379199999972</c:v>
                </c:pt>
                <c:pt idx="281">
                  <c:v>1.8880208299999972</c:v>
                </c:pt>
                <c:pt idx="282">
                  <c:v>1.9252906099999973</c:v>
                </c:pt>
                <c:pt idx="283">
                  <c:v>1.9408589999999974</c:v>
                </c:pt>
                <c:pt idx="284">
                  <c:v>1.9389719199999975</c:v>
                </c:pt>
                <c:pt idx="285">
                  <c:v>2.0253057099999978</c:v>
                </c:pt>
                <c:pt idx="286">
                  <c:v>1.9691651599999977</c:v>
                </c:pt>
                <c:pt idx="287">
                  <c:v>1.9592579999999977</c:v>
                </c:pt>
                <c:pt idx="288">
                  <c:v>2.0158703199999977</c:v>
                </c:pt>
                <c:pt idx="289">
                  <c:v>2.0139832399999973</c:v>
                </c:pt>
                <c:pt idx="290">
                  <c:v>2.0083220099999979</c:v>
                </c:pt>
                <c:pt idx="291">
                  <c:v>2.0300233999999979</c:v>
                </c:pt>
                <c:pt idx="292">
                  <c:v>2.0271927899999973</c:v>
                </c:pt>
                <c:pt idx="293">
                  <c:v>2.0970146499999975</c:v>
                </c:pt>
                <c:pt idx="294">
                  <c:v>2.0573860199999974</c:v>
                </c:pt>
                <c:pt idx="295">
                  <c:v>2.0866357199999972</c:v>
                </c:pt>
                <c:pt idx="296">
                  <c:v>2.0790874099999974</c:v>
                </c:pt>
                <c:pt idx="297">
                  <c:v>2.0880510299999973</c:v>
                </c:pt>
                <c:pt idx="298">
                  <c:v>2.1418327299999969</c:v>
                </c:pt>
                <c:pt idx="299">
                  <c:v>2.1276796499999975</c:v>
                </c:pt>
                <c:pt idx="300">
                  <c:v>2.1498528099999978</c:v>
                </c:pt>
                <c:pt idx="301">
                  <c:v>2.1550422699999974</c:v>
                </c:pt>
                <c:pt idx="302">
                  <c:v>2.1328691099999979</c:v>
                </c:pt>
                <c:pt idx="303">
                  <c:v>2.1423044999999967</c:v>
                </c:pt>
                <c:pt idx="304">
                  <c:v>2.1404174199999972</c:v>
                </c:pt>
                <c:pt idx="305">
                  <c:v>2.1441915799999975</c:v>
                </c:pt>
                <c:pt idx="306">
                  <c:v>2.1880661199999971</c:v>
                </c:pt>
                <c:pt idx="307">
                  <c:v>2.1607034999999968</c:v>
                </c:pt>
                <c:pt idx="308">
                  <c:v>2.2243923599999977</c:v>
                </c:pt>
                <c:pt idx="309">
                  <c:v>2.2083522099999975</c:v>
                </c:pt>
                <c:pt idx="310">
                  <c:v>2.2267512099999971</c:v>
                </c:pt>
                <c:pt idx="311">
                  <c:v>2.2489243699999975</c:v>
                </c:pt>
                <c:pt idx="312">
                  <c:v>2.2352430599999975</c:v>
                </c:pt>
                <c:pt idx="313">
                  <c:v>2.2475090599999978</c:v>
                </c:pt>
                <c:pt idx="314">
                  <c:v>2.2635492199999967</c:v>
                </c:pt>
                <c:pt idx="315">
                  <c:v>2.2734563699999972</c:v>
                </c:pt>
                <c:pt idx="316">
                  <c:v>2.2602468299999976</c:v>
                </c:pt>
                <c:pt idx="317">
                  <c:v>2.2885529899999972</c:v>
                </c:pt>
                <c:pt idx="318">
                  <c:v>2.2805329099999971</c:v>
                </c:pt>
                <c:pt idx="319">
                  <c:v>2.3088390699999977</c:v>
                </c:pt>
                <c:pt idx="320">
                  <c:v>2.2937424499999977</c:v>
                </c:pt>
                <c:pt idx="321">
                  <c:v>2.3376169999999972</c:v>
                </c:pt>
                <c:pt idx="322">
                  <c:v>2.3560159999999977</c:v>
                </c:pt>
                <c:pt idx="323">
                  <c:v>2.3470523899999978</c:v>
                </c:pt>
                <c:pt idx="324">
                  <c:v>2.3484676899999974</c:v>
                </c:pt>
                <c:pt idx="325">
                  <c:v>2.3720561599999974</c:v>
                </c:pt>
                <c:pt idx="326">
                  <c:v>2.3772456199999974</c:v>
                </c:pt>
                <c:pt idx="327">
                  <c:v>2.3810197799999973</c:v>
                </c:pt>
                <c:pt idx="328">
                  <c:v>2.3880963199999972</c:v>
                </c:pt>
                <c:pt idx="329">
                  <c:v>2.4362167899999974</c:v>
                </c:pt>
                <c:pt idx="330">
                  <c:v>2.4093259399999969</c:v>
                </c:pt>
                <c:pt idx="331">
                  <c:v>2.4168742499999971</c:v>
                </c:pt>
                <c:pt idx="332">
                  <c:v>2.4102694799999975</c:v>
                </c:pt>
                <c:pt idx="333">
                  <c:v>2.4395191699999978</c:v>
                </c:pt>
                <c:pt idx="334">
                  <c:v>2.4465957099999978</c:v>
                </c:pt>
                <c:pt idx="335">
                  <c:v>2.4362167899999974</c:v>
                </c:pt>
                <c:pt idx="336">
                  <c:v>2.4598052599999978</c:v>
                </c:pt>
                <c:pt idx="337">
                  <c:v>2.4782042599999978</c:v>
                </c:pt>
                <c:pt idx="338">
                  <c:v>2.5206634999999968</c:v>
                </c:pt>
                <c:pt idx="339">
                  <c:v>2.4904702599999973</c:v>
                </c:pt>
                <c:pt idx="340">
                  <c:v>2.5065104199999975</c:v>
                </c:pt>
                <c:pt idx="341">
                  <c:v>2.5334012699999979</c:v>
                </c:pt>
                <c:pt idx="342">
                  <c:v>2.6102996699999972</c:v>
                </c:pt>
                <c:pt idx="343">
                  <c:v>2.5786911199999971</c:v>
                </c:pt>
                <c:pt idx="344">
                  <c:v>2.5631227399999976</c:v>
                </c:pt>
                <c:pt idx="345">
                  <c:v>2.5881265099999973</c:v>
                </c:pt>
                <c:pt idx="346">
                  <c:v>2.580578199999997</c:v>
                </c:pt>
                <c:pt idx="347">
                  <c:v>2.5848241299999972</c:v>
                </c:pt>
                <c:pt idx="348">
                  <c:v>2.637662289999998</c:v>
                </c:pt>
                <c:pt idx="349">
                  <c:v>2.6749320699999974</c:v>
                </c:pt>
                <c:pt idx="350">
                  <c:v>2.6437952899999972</c:v>
                </c:pt>
                <c:pt idx="351">
                  <c:v>2.6480412199999979</c:v>
                </c:pt>
                <c:pt idx="352">
                  <c:v>2.6621942899999973</c:v>
                </c:pt>
                <c:pt idx="353">
                  <c:v>2.6494565199999971</c:v>
                </c:pt>
                <c:pt idx="354">
                  <c:v>2.6923875299999978</c:v>
                </c:pt>
                <c:pt idx="355">
                  <c:v>2.6975769899999973</c:v>
                </c:pt>
                <c:pt idx="356">
                  <c:v>2.7145606899999972</c:v>
                </c:pt>
                <c:pt idx="357">
                  <c:v>2.733431459999998</c:v>
                </c:pt>
                <c:pt idx="358">
                  <c:v>2.7372056199999975</c:v>
                </c:pt>
                <c:pt idx="359">
                  <c:v>2.709842999999998</c:v>
                </c:pt>
                <c:pt idx="360">
                  <c:v>2.7183348399999971</c:v>
                </c:pt>
                <c:pt idx="361">
                  <c:v>2.7244678499999972</c:v>
                </c:pt>
                <c:pt idx="362">
                  <c:v>2.730600849999997</c:v>
                </c:pt>
                <c:pt idx="363">
                  <c:v>2.754189309999997</c:v>
                </c:pt>
                <c:pt idx="364">
                  <c:v>2.7659835499999965</c:v>
                </c:pt>
                <c:pt idx="365">
                  <c:v>2.7867413999999977</c:v>
                </c:pt>
                <c:pt idx="366">
                  <c:v>2.7952332399999973</c:v>
                </c:pt>
                <c:pt idx="367">
                  <c:v>2.7999509399999969</c:v>
                </c:pt>
                <c:pt idx="368">
                  <c:v>2.797592089999998</c:v>
                </c:pt>
                <c:pt idx="369">
                  <c:v>2.8428819499999971</c:v>
                </c:pt>
                <c:pt idx="370">
                  <c:v>2.8466560999999975</c:v>
                </c:pt>
                <c:pt idx="371">
                  <c:v>2.8664704099999971</c:v>
                </c:pt>
                <c:pt idx="372">
                  <c:v>2.9004377999999971</c:v>
                </c:pt>
                <c:pt idx="373">
                  <c:v>2.8810952599999973</c:v>
                </c:pt>
                <c:pt idx="374">
                  <c:v>2.8853411899999979</c:v>
                </c:pt>
                <c:pt idx="375">
                  <c:v>2.9117602699999976</c:v>
                </c:pt>
                <c:pt idx="376">
                  <c:v>2.9136473399999971</c:v>
                </c:pt>
                <c:pt idx="377">
                  <c:v>2.9320463499999976</c:v>
                </c:pt>
                <c:pt idx="378">
                  <c:v>2.9495018099999979</c:v>
                </c:pt>
                <c:pt idx="379">
                  <c:v>2.9561065799999975</c:v>
                </c:pt>
                <c:pt idx="380">
                  <c:v>2.9575218899999971</c:v>
                </c:pt>
                <c:pt idx="381">
                  <c:v>2.9523324299999971</c:v>
                </c:pt>
                <c:pt idx="382">
                  <c:v>2.9735620499999977</c:v>
                </c:pt>
                <c:pt idx="383">
                  <c:v>3.0749924499999972</c:v>
                </c:pt>
                <c:pt idx="384">
                  <c:v>2.999509359999998</c:v>
                </c:pt>
                <c:pt idx="385">
                  <c:v>2.9999811299999979</c:v>
                </c:pt>
                <c:pt idx="386">
                  <c:v>2.9829974399999974</c:v>
                </c:pt>
                <c:pt idx="387">
                  <c:v>3.0146059799999971</c:v>
                </c:pt>
                <c:pt idx="388">
                  <c:v>3.0249848999999966</c:v>
                </c:pt>
                <c:pt idx="389">
                  <c:v>3.0141342099999977</c:v>
                </c:pt>
                <c:pt idx="390">
                  <c:v>3.0141342099999977</c:v>
                </c:pt>
                <c:pt idx="391">
                  <c:v>3.045270989999997</c:v>
                </c:pt>
                <c:pt idx="392">
                  <c:v>3.0613111399999968</c:v>
                </c:pt>
                <c:pt idx="393">
                  <c:v>3.0363073699999981</c:v>
                </c:pt>
                <c:pt idx="394">
                  <c:v>3.0745206799999973</c:v>
                </c:pt>
                <c:pt idx="395">
                  <c:v>3.0830125299999978</c:v>
                </c:pt>
                <c:pt idx="396">
                  <c:v>3.1254717699999977</c:v>
                </c:pt>
                <c:pt idx="397">
                  <c:v>3.1037703799999976</c:v>
                </c:pt>
                <c:pt idx="398">
                  <c:v>3.1216976199999977</c:v>
                </c:pt>
                <c:pt idx="399">
                  <c:v>3.1349071599999974</c:v>
                </c:pt>
                <c:pt idx="400">
                  <c:v>3.1518908499999969</c:v>
                </c:pt>
                <c:pt idx="401">
                  <c:v>3.1382095399999974</c:v>
                </c:pt>
                <c:pt idx="402">
                  <c:v>3.1372659999999977</c:v>
                </c:pt>
                <c:pt idx="403">
                  <c:v>3.1400966199999969</c:v>
                </c:pt>
                <c:pt idx="404">
                  <c:v>3.1424554699999967</c:v>
                </c:pt>
                <c:pt idx="405">
                  <c:v>3.198124249999998</c:v>
                </c:pt>
                <c:pt idx="406">
                  <c:v>3.218882099999997</c:v>
                </c:pt>
                <c:pt idx="407">
                  <c:v>3.1764228599999971</c:v>
                </c:pt>
                <c:pt idx="408">
                  <c:v>3.2033137099999971</c:v>
                </c:pt>
                <c:pt idx="409">
                  <c:v>3.230676329999997</c:v>
                </c:pt>
                <c:pt idx="410">
                  <c:v>3.240583489999997</c:v>
                </c:pt>
                <c:pt idx="411">
                  <c:v>3.2118055599999979</c:v>
                </c:pt>
                <c:pt idx="412">
                  <c:v>3.3627717399999972</c:v>
                </c:pt>
                <c:pt idx="413">
                  <c:v>3.2471882599999975</c:v>
                </c:pt>
                <c:pt idx="414">
                  <c:v>3.2443576399999974</c:v>
                </c:pt>
                <c:pt idx="415">
                  <c:v>3.2519059499999976</c:v>
                </c:pt>
                <c:pt idx="416">
                  <c:v>3.2783250299999978</c:v>
                </c:pt>
                <c:pt idx="417">
                  <c:v>3.2986111099999977</c:v>
                </c:pt>
                <c:pt idx="418">
                  <c:v>3.314651269999997</c:v>
                </c:pt>
                <c:pt idx="419">
                  <c:v>3.3599411199999976</c:v>
                </c:pt>
                <c:pt idx="420">
                  <c:v>3.4274041399999975</c:v>
                </c:pt>
                <c:pt idx="421">
                  <c:v>3.4311782899999974</c:v>
                </c:pt>
                <c:pt idx="422">
                  <c:v>3.3882472799999972</c:v>
                </c:pt>
                <c:pt idx="423">
                  <c:v>3.3759812799999978</c:v>
                </c:pt>
                <c:pt idx="424">
                  <c:v>3.4052309799999971</c:v>
                </c:pt>
                <c:pt idx="425">
                  <c:v>3.4099486699999972</c:v>
                </c:pt>
                <c:pt idx="426">
                  <c:v>3.4575973699999976</c:v>
                </c:pt>
                <c:pt idx="427">
                  <c:v>3.5090202299999969</c:v>
                </c:pt>
                <c:pt idx="428">
                  <c:v>3.4807140699999977</c:v>
                </c:pt>
                <c:pt idx="429">
                  <c:v>3.526947469999997</c:v>
                </c:pt>
                <c:pt idx="430">
                  <c:v>3.4774116899999976</c:v>
                </c:pt>
                <c:pt idx="431">
                  <c:v>3.4854317599999978</c:v>
                </c:pt>
                <c:pt idx="432">
                  <c:v>3.5085484599999974</c:v>
                </c:pt>
                <c:pt idx="433">
                  <c:v>3.5274192299999974</c:v>
                </c:pt>
                <c:pt idx="434">
                  <c:v>3.5090202299999969</c:v>
                </c:pt>
                <c:pt idx="435">
                  <c:v>3.5580842399999977</c:v>
                </c:pt>
                <c:pt idx="436">
                  <c:v>3.5458182399999973</c:v>
                </c:pt>
                <c:pt idx="437">
                  <c:v>3.5576124699999969</c:v>
                </c:pt>
                <c:pt idx="438">
                  <c:v>3.5698784699999973</c:v>
                </c:pt>
                <c:pt idx="439">
                  <c:v>3.5500641599999971</c:v>
                </c:pt>
                <c:pt idx="440">
                  <c:v>3.5816727099999972</c:v>
                </c:pt>
                <c:pt idx="441">
                  <c:v>3.5981846299999973</c:v>
                </c:pt>
                <c:pt idx="442">
                  <c:v>3.5684631699999976</c:v>
                </c:pt>
                <c:pt idx="443">
                  <c:v>3.6274343299999976</c:v>
                </c:pt>
                <c:pt idx="444">
                  <c:v>3.6194142499999971</c:v>
                </c:pt>
                <c:pt idx="445">
                  <c:v>3.5948822499999986</c:v>
                </c:pt>
                <c:pt idx="446">
                  <c:v>3.6297931799999974</c:v>
                </c:pt>
                <c:pt idx="447">
                  <c:v>3.6656476499999973</c:v>
                </c:pt>
                <c:pt idx="448">
                  <c:v>3.6708371099999977</c:v>
                </c:pt>
                <c:pt idx="449">
                  <c:v>3.7463201999999964</c:v>
                </c:pt>
                <c:pt idx="450">
                  <c:v>3.7128245799999973</c:v>
                </c:pt>
                <c:pt idx="451">
                  <c:v>3.6901796499999975</c:v>
                </c:pt>
                <c:pt idx="452">
                  <c:v>3.6930102699999976</c:v>
                </c:pt>
                <c:pt idx="453">
                  <c:v>3.7260341199999969</c:v>
                </c:pt>
                <c:pt idx="454">
                  <c:v>3.7015021099999967</c:v>
                </c:pt>
                <c:pt idx="455">
                  <c:v>3.7246188099999964</c:v>
                </c:pt>
                <c:pt idx="456">
                  <c:v>3.7312235799999973</c:v>
                </c:pt>
                <c:pt idx="457">
                  <c:v>3.7916100599999969</c:v>
                </c:pt>
                <c:pt idx="458">
                  <c:v>3.7684933599999972</c:v>
                </c:pt>
                <c:pt idx="459">
                  <c:v>3.7670780499999972</c:v>
                </c:pt>
                <c:pt idx="460">
                  <c:v>3.7576426599999984</c:v>
                </c:pt>
                <c:pt idx="461">
                  <c:v>3.8425611399999977</c:v>
                </c:pt>
                <c:pt idx="462">
                  <c:v>3.8416175999999975</c:v>
                </c:pt>
                <c:pt idx="463">
                  <c:v>3.8468070699999974</c:v>
                </c:pt>
                <c:pt idx="464">
                  <c:v>3.8576577599999982</c:v>
                </c:pt>
                <c:pt idx="465">
                  <c:v>3.8713390699999977</c:v>
                </c:pt>
                <c:pt idx="466">
                  <c:v>3.8604883799999969</c:v>
                </c:pt>
                <c:pt idx="467">
                  <c:v>3.8760567599999978</c:v>
                </c:pt>
                <c:pt idx="468">
                  <c:v>3.9293666999999974</c:v>
                </c:pt>
                <c:pt idx="469">
                  <c:v>3.9350279299999986</c:v>
                </c:pt>
                <c:pt idx="470">
                  <c:v>3.9656929399999976</c:v>
                </c:pt>
                <c:pt idx="471">
                  <c:v>3.9850354799999974</c:v>
                </c:pt>
                <c:pt idx="472">
                  <c:v>3.9873943299999972</c:v>
                </c:pt>
                <c:pt idx="473">
                  <c:v>3.969467089999998</c:v>
                </c:pt>
                <c:pt idx="474">
                  <c:v>3.9987167899999969</c:v>
                </c:pt>
                <c:pt idx="475">
                  <c:v>4.018059329999998</c:v>
                </c:pt>
                <c:pt idx="476">
                  <c:v>3.9760718599999976</c:v>
                </c:pt>
                <c:pt idx="477">
                  <c:v>4.0430631099999976</c:v>
                </c:pt>
                <c:pt idx="478">
                  <c:v>4.0336277199999975</c:v>
                </c:pt>
                <c:pt idx="479">
                  <c:v>4.065708029999997</c:v>
                </c:pt>
                <c:pt idx="480">
                  <c:v>4.0430631099999976</c:v>
                </c:pt>
                <c:pt idx="481">
                  <c:v>4.0402324899999984</c:v>
                </c:pt>
                <c:pt idx="482">
                  <c:v>4.0614621099999981</c:v>
                </c:pt>
                <c:pt idx="483">
                  <c:v>4.0741998799999974</c:v>
                </c:pt>
                <c:pt idx="484">
                  <c:v>4.0784457999999972</c:v>
                </c:pt>
                <c:pt idx="485">
                  <c:v>4.1095825799999979</c:v>
                </c:pt>
                <c:pt idx="486">
                  <c:v>4.0671233399999975</c:v>
                </c:pt>
                <c:pt idx="487">
                  <c:v>4.1336428199999986</c:v>
                </c:pt>
                <c:pt idx="488">
                  <c:v>4.1076954999999966</c:v>
                </c:pt>
                <c:pt idx="489">
                  <c:v>4.1067519599999969</c:v>
                </c:pt>
                <c:pt idx="490">
                  <c:v>4.1369451999999978</c:v>
                </c:pt>
                <c:pt idx="491">
                  <c:v>4.2081823699999976</c:v>
                </c:pt>
                <c:pt idx="492">
                  <c:v>4.1812915199999976</c:v>
                </c:pt>
                <c:pt idx="493">
                  <c:v>4.1926139799999973</c:v>
                </c:pt>
                <c:pt idx="494">
                  <c:v>4.2020493699999975</c:v>
                </c:pt>
                <c:pt idx="495">
                  <c:v>4.2143153699999969</c:v>
                </c:pt>
                <c:pt idx="496">
                  <c:v>4.2572463799999971</c:v>
                </c:pt>
                <c:pt idx="497">
                  <c:v>4.2449803799999977</c:v>
                </c:pt>
                <c:pt idx="498">
                  <c:v>4.3412213199999972</c:v>
                </c:pt>
                <c:pt idx="499">
                  <c:v>4.2879113799999971</c:v>
                </c:pt>
                <c:pt idx="500">
                  <c:v>4.3289553199999977</c:v>
                </c:pt>
                <c:pt idx="501">
                  <c:v>4.3171610799999964</c:v>
                </c:pt>
                <c:pt idx="502">
                  <c:v>4.3440519299999973</c:v>
                </c:pt>
                <c:pt idx="503">
                  <c:v>4.3511284699999981</c:v>
                </c:pt>
                <c:pt idx="504">
                  <c:v>4.3799063999999976</c:v>
                </c:pt>
                <c:pt idx="505">
                  <c:v>4.4379340299999974</c:v>
                </c:pt>
                <c:pt idx="506">
                  <c:v>4.3813217099999973</c:v>
                </c:pt>
                <c:pt idx="507">
                  <c:v>4.3681121699999981</c:v>
                </c:pt>
                <c:pt idx="508">
                  <c:v>4.3907570999999983</c:v>
                </c:pt>
                <c:pt idx="509">
                  <c:v>4.4020795599999971</c:v>
                </c:pt>
                <c:pt idx="510">
                  <c:v>4.4289704099999971</c:v>
                </c:pt>
                <c:pt idx="511">
                  <c:v>4.4124584899999979</c:v>
                </c:pt>
                <c:pt idx="512">
                  <c:v>4.5223807399999973</c:v>
                </c:pt>
                <c:pt idx="513">
                  <c:v>4.4610507299999966</c:v>
                </c:pt>
                <c:pt idx="514">
                  <c:v>4.530400819999997</c:v>
                </c:pt>
                <c:pt idx="515">
                  <c:v>4.4808650399999976</c:v>
                </c:pt>
                <c:pt idx="516">
                  <c:v>4.5766342099999973</c:v>
                </c:pt>
                <c:pt idx="517">
                  <c:v>4.5497433599999981</c:v>
                </c:pt>
                <c:pt idx="518">
                  <c:v>4.5469127399999971</c:v>
                </c:pt>
                <c:pt idx="519">
                  <c:v>4.5492715899999983</c:v>
                </c:pt>
                <c:pt idx="520">
                  <c:v>4.5431385899999972</c:v>
                </c:pt>
                <c:pt idx="521">
                  <c:v>4.5525739699999974</c:v>
                </c:pt>
                <c:pt idx="522">
                  <c:v>4.5917308299999977</c:v>
                </c:pt>
                <c:pt idx="523">
                  <c:v>4.5969202899999972</c:v>
                </c:pt>
                <c:pt idx="524">
                  <c:v>4.6662703799999976</c:v>
                </c:pt>
                <c:pt idx="525">
                  <c:v>4.6087145199999968</c:v>
                </c:pt>
                <c:pt idx="526">
                  <c:v>4.6054121399999985</c:v>
                </c:pt>
                <c:pt idx="527">
                  <c:v>4.6568349999999974</c:v>
                </c:pt>
                <c:pt idx="528">
                  <c:v>4.6657986099999977</c:v>
                </c:pt>
                <c:pt idx="529">
                  <c:v>4.6813669999999972</c:v>
                </c:pt>
                <c:pt idx="530">
                  <c:v>4.6672139199999974</c:v>
                </c:pt>
                <c:pt idx="531">
                  <c:v>4.6969353899999966</c:v>
                </c:pt>
                <c:pt idx="532">
                  <c:v>4.7143908499999974</c:v>
                </c:pt>
                <c:pt idx="533">
                  <c:v>4.7276003899999974</c:v>
                </c:pt>
                <c:pt idx="534">
                  <c:v>4.7115602399999972</c:v>
                </c:pt>
                <c:pt idx="535">
                  <c:v>4.7507170899999975</c:v>
                </c:pt>
                <c:pt idx="536">
                  <c:v>4.7648701699999974</c:v>
                </c:pt>
                <c:pt idx="537">
                  <c:v>4.9111186599999979</c:v>
                </c:pt>
                <c:pt idx="538">
                  <c:v>4.7860997899999971</c:v>
                </c:pt>
                <c:pt idx="539">
                  <c:v>4.7908174799999976</c:v>
                </c:pt>
                <c:pt idx="540">
                  <c:v>4.8290307999999973</c:v>
                </c:pt>
                <c:pt idx="541">
                  <c:v>4.8337484899999961</c:v>
                </c:pt>
                <c:pt idx="542">
                  <c:v>4.8578087299999986</c:v>
                </c:pt>
                <c:pt idx="543">
                  <c:v>4.8780948099999968</c:v>
                </c:pt>
                <c:pt idx="544">
                  <c:v>4.8450709599999975</c:v>
                </c:pt>
                <c:pt idx="545">
                  <c:v>4.9347071299999978</c:v>
                </c:pt>
                <c:pt idx="546">
                  <c:v>4.9493319799999966</c:v>
                </c:pt>
                <c:pt idx="547">
                  <c:v>4.9309329699999971</c:v>
                </c:pt>
                <c:pt idx="548">
                  <c:v>4.9016832699999977</c:v>
                </c:pt>
                <c:pt idx="549">
                  <c:v>4.9219693599999976</c:v>
                </c:pt>
                <c:pt idx="550">
                  <c:v>4.9578238199999971</c:v>
                </c:pt>
                <c:pt idx="551">
                  <c:v>4.9842429099999972</c:v>
                </c:pt>
                <c:pt idx="552">
                  <c:v>4.9809405199999972</c:v>
                </c:pt>
                <c:pt idx="553">
                  <c:v>5.0479317599999973</c:v>
                </c:pt>
                <c:pt idx="554">
                  <c:v>4.9946218299999972</c:v>
                </c:pt>
                <c:pt idx="555">
                  <c:v>5.0408552199999974</c:v>
                </c:pt>
                <c:pt idx="556">
                  <c:v>5.0233997599999984</c:v>
                </c:pt>
                <c:pt idx="557">
                  <c:v>5.0309480699999982</c:v>
                </c:pt>
                <c:pt idx="558">
                  <c:v>5.0262303799999977</c:v>
                </c:pt>
                <c:pt idx="559">
                  <c:v>5.0276456799999982</c:v>
                </c:pt>
                <c:pt idx="560">
                  <c:v>5.0451011499999971</c:v>
                </c:pt>
                <c:pt idx="561">
                  <c:v>5.0663307699999969</c:v>
                </c:pt>
                <c:pt idx="562">
                  <c:v>5.0705766899999976</c:v>
                </c:pt>
                <c:pt idx="563">
                  <c:v>5.1536080899999979</c:v>
                </c:pt>
                <c:pt idx="564">
                  <c:v>5.116338319999997</c:v>
                </c:pt>
                <c:pt idx="565">
                  <c:v>5.1437009399999969</c:v>
                </c:pt>
                <c:pt idx="566">
                  <c:v>5.3621301299999979</c:v>
                </c:pt>
                <c:pt idx="567">
                  <c:v>5.1672893999999969</c:v>
                </c:pt>
                <c:pt idx="568">
                  <c:v>5.1658740999999981</c:v>
                </c:pt>
                <c:pt idx="569">
                  <c:v>5.1927649499999982</c:v>
                </c:pt>
                <c:pt idx="570">
                  <c:v>5.2102204099999962</c:v>
                </c:pt>
                <c:pt idx="571">
                  <c:v>5.230978259999997</c:v>
                </c:pt>
                <c:pt idx="572">
                  <c:v>5.2281476499999977</c:v>
                </c:pt>
                <c:pt idx="573">
                  <c:v>5.314953199999997</c:v>
                </c:pt>
                <c:pt idx="574">
                  <c:v>5.2753245799999986</c:v>
                </c:pt>
                <c:pt idx="575">
                  <c:v>5.3248603599999971</c:v>
                </c:pt>
                <c:pt idx="576">
                  <c:v>5.2790987299999976</c:v>
                </c:pt>
                <c:pt idx="577">
                  <c:v>5.3163685099999967</c:v>
                </c:pt>
                <c:pt idx="578">
                  <c:v>5.3541100599999973</c:v>
                </c:pt>
                <c:pt idx="579">
                  <c:v>5.3291062799999986</c:v>
                </c:pt>
                <c:pt idx="580">
                  <c:v>5.3470335199999983</c:v>
                </c:pt>
                <c:pt idx="581">
                  <c:v>5.3734525999999976</c:v>
                </c:pt>
                <c:pt idx="582">
                  <c:v>5.3876056799999974</c:v>
                </c:pt>
                <c:pt idx="583">
                  <c:v>5.3739243699999983</c:v>
                </c:pt>
                <c:pt idx="584">
                  <c:v>5.3795855999999977</c:v>
                </c:pt>
                <c:pt idx="585">
                  <c:v>5.3866621399999985</c:v>
                </c:pt>
                <c:pt idx="586">
                  <c:v>5.4517663099999973</c:v>
                </c:pt>
                <c:pt idx="587">
                  <c:v>7.6822916699999979</c:v>
                </c:pt>
                <c:pt idx="588">
                  <c:v>7.5775588799999989</c:v>
                </c:pt>
                <c:pt idx="589">
                  <c:v>7.5888813399999959</c:v>
                </c:pt>
                <c:pt idx="590">
                  <c:v>7.6200181199999983</c:v>
                </c:pt>
                <c:pt idx="591">
                  <c:v>7.7214485199999974</c:v>
                </c:pt>
                <c:pt idx="592">
                  <c:v>7.6365300399999958</c:v>
                </c:pt>
                <c:pt idx="593">
                  <c:v>7.6884246699999981</c:v>
                </c:pt>
                <c:pt idx="594">
                  <c:v>7.6591749699999978</c:v>
                </c:pt>
                <c:pt idx="595">
                  <c:v>7.6926705899999979</c:v>
                </c:pt>
                <c:pt idx="596">
                  <c:v>7.745980529999998</c:v>
                </c:pt>
                <c:pt idx="597">
                  <c:v>7.7469240699999968</c:v>
                </c:pt>
                <c:pt idx="598">
                  <c:v>7.7445652199999966</c:v>
                </c:pt>
                <c:pt idx="599">
                  <c:v>7.7233355999999977</c:v>
                </c:pt>
                <c:pt idx="600">
                  <c:v>7.7233355999999977</c:v>
                </c:pt>
                <c:pt idx="601">
                  <c:v>7.7502264499999978</c:v>
                </c:pt>
                <c:pt idx="602">
                  <c:v>7.8700558599999972</c:v>
                </c:pt>
                <c:pt idx="603">
                  <c:v>7.8455238499999984</c:v>
                </c:pt>
                <c:pt idx="604">
                  <c:v>7.9710144899999991</c:v>
                </c:pt>
                <c:pt idx="605">
                  <c:v>7.8252377699999975</c:v>
                </c:pt>
                <c:pt idx="606">
                  <c:v>7.8370320099999971</c:v>
                </c:pt>
                <c:pt idx="607">
                  <c:v>7.8653381699999967</c:v>
                </c:pt>
                <c:pt idx="608">
                  <c:v>7.8950596299999969</c:v>
                </c:pt>
                <c:pt idx="609">
                  <c:v>7.9068538699999973</c:v>
                </c:pt>
                <c:pt idx="610">
                  <c:v>7.9106280199999972</c:v>
                </c:pt>
                <c:pt idx="611">
                  <c:v>7.9125150999999967</c:v>
                </c:pt>
                <c:pt idx="612">
                  <c:v>7.9294987899999958</c:v>
                </c:pt>
                <c:pt idx="613">
                  <c:v>7.9823369599999987</c:v>
                </c:pt>
                <c:pt idx="614">
                  <c:v>7.9662967999999958</c:v>
                </c:pt>
                <c:pt idx="615">
                  <c:v>7.9795063399999977</c:v>
                </c:pt>
                <c:pt idx="616">
                  <c:v>7.9596920299999985</c:v>
                </c:pt>
                <c:pt idx="617">
                  <c:v>8.0120584299999962</c:v>
                </c:pt>
                <c:pt idx="618">
                  <c:v>8.0696142799999979</c:v>
                </c:pt>
                <c:pt idx="619">
                  <c:v>8.0497999699999969</c:v>
                </c:pt>
                <c:pt idx="620">
                  <c:v>8.0795214399999988</c:v>
                </c:pt>
                <c:pt idx="621">
                  <c:v>8.1318878299999984</c:v>
                </c:pt>
                <c:pt idx="622">
                  <c:v>8.0936745199999969</c:v>
                </c:pt>
                <c:pt idx="623">
                  <c:v>8.0993357499999981</c:v>
                </c:pt>
                <c:pt idx="624">
                  <c:v>8.1304725299999969</c:v>
                </c:pt>
                <c:pt idx="625">
                  <c:v>8.195104919999995</c:v>
                </c:pt>
                <c:pt idx="626">
                  <c:v>8.2337900099999981</c:v>
                </c:pt>
                <c:pt idx="627">
                  <c:v>8.2149192299999978</c:v>
                </c:pt>
                <c:pt idx="628">
                  <c:v>8.207370929999998</c:v>
                </c:pt>
                <c:pt idx="629">
                  <c:v>8.1738752999999971</c:v>
                </c:pt>
                <c:pt idx="630">
                  <c:v>8.2512454699999953</c:v>
                </c:pt>
                <c:pt idx="631">
                  <c:v>8.2333182399999991</c:v>
                </c:pt>
                <c:pt idx="632">
                  <c:v>8.2729468599999976</c:v>
                </c:pt>
                <c:pt idx="633">
                  <c:v>8.277664549999999</c:v>
                </c:pt>
                <c:pt idx="634">
                  <c:v>8.2894587899999976</c:v>
                </c:pt>
                <c:pt idx="635">
                  <c:v>8.2941764799999973</c:v>
                </c:pt>
                <c:pt idx="636">
                  <c:v>8.2795516299999967</c:v>
                </c:pt>
                <c:pt idx="637">
                  <c:v>8.2889870199999987</c:v>
                </c:pt>
                <c:pt idx="638">
                  <c:v>8.298422399999998</c:v>
                </c:pt>
                <c:pt idx="639">
                  <c:v>8.2998377099999967</c:v>
                </c:pt>
                <c:pt idx="640">
                  <c:v>8.3257850299999969</c:v>
                </c:pt>
                <c:pt idx="641">
                  <c:v>8.3135190199999975</c:v>
                </c:pt>
                <c:pt idx="642">
                  <c:v>8.335692179999997</c:v>
                </c:pt>
                <c:pt idx="643">
                  <c:v>8.3720184199999981</c:v>
                </c:pt>
                <c:pt idx="644">
                  <c:v>8.3597524199999977</c:v>
                </c:pt>
                <c:pt idx="645">
                  <c:v>8.3408816399999992</c:v>
                </c:pt>
                <c:pt idx="646">
                  <c:v>8.3422969499999979</c:v>
                </c:pt>
                <c:pt idx="647">
                  <c:v>8.3871150399999976</c:v>
                </c:pt>
                <c:pt idx="648">
                  <c:v>8.375792569999998</c:v>
                </c:pt>
                <c:pt idx="649">
                  <c:v>8.6390398599999969</c:v>
                </c:pt>
                <c:pt idx="650">
                  <c:v>8.4687311299999948</c:v>
                </c:pt>
                <c:pt idx="651">
                  <c:v>8.3809820399999975</c:v>
                </c:pt>
                <c:pt idx="652">
                  <c:v>8.379566729999997</c:v>
                </c:pt>
                <c:pt idx="653">
                  <c:v>8.3597524199999977</c:v>
                </c:pt>
                <c:pt idx="654">
                  <c:v>8.4475015099999968</c:v>
                </c:pt>
                <c:pt idx="655">
                  <c:v>8.7786835799999956</c:v>
                </c:pt>
                <c:pt idx="656">
                  <c:v>8.5522342999999967</c:v>
                </c:pt>
                <c:pt idx="657">
                  <c:v>8.6866885599999968</c:v>
                </c:pt>
                <c:pt idx="658">
                  <c:v>8.6357374699999969</c:v>
                </c:pt>
                <c:pt idx="659">
                  <c:v>8.5961088499999985</c:v>
                </c:pt>
                <c:pt idx="660">
                  <c:v>8.5989394599999969</c:v>
                </c:pt>
                <c:pt idx="661">
                  <c:v>8.6612130099999973</c:v>
                </c:pt>
                <c:pt idx="662">
                  <c:v>8.6145078499999954</c:v>
                </c:pt>
                <c:pt idx="663">
                  <c:v>8.6635718599999976</c:v>
                </c:pt>
                <c:pt idx="664">
                  <c:v>8.6932933299999995</c:v>
                </c:pt>
                <c:pt idx="665">
                  <c:v>8.7678328799999949</c:v>
                </c:pt>
                <c:pt idx="666">
                  <c:v>8.6560235499999951</c:v>
                </c:pt>
                <c:pt idx="667">
                  <c:v>8.6791402499999979</c:v>
                </c:pt>
                <c:pt idx="668">
                  <c:v>8.6711201699999982</c:v>
                </c:pt>
                <c:pt idx="669">
                  <c:v>8.7131076399999969</c:v>
                </c:pt>
                <c:pt idx="670">
                  <c:v>8.6998980999999969</c:v>
                </c:pt>
                <c:pt idx="671">
                  <c:v>8.689047399999998</c:v>
                </c:pt>
                <c:pt idx="672">
                  <c:v>8.7357525699999972</c:v>
                </c:pt>
                <c:pt idx="673">
                  <c:v>8.7263171799999988</c:v>
                </c:pt>
                <c:pt idx="674">
                  <c:v>8.7343372599999949</c:v>
                </c:pt>
                <c:pt idx="675">
                  <c:v>8.8249169699999985</c:v>
                </c:pt>
                <c:pt idx="676">
                  <c:v>8.9938103899999966</c:v>
                </c:pt>
                <c:pt idx="677">
                  <c:v>8.7782118099999966</c:v>
                </c:pt>
                <c:pt idx="678">
                  <c:v>8.7937801899999979</c:v>
                </c:pt>
                <c:pt idx="679">
                  <c:v>8.800856729999996</c:v>
                </c:pt>
                <c:pt idx="680">
                  <c:v>8.7975543499999969</c:v>
                </c:pt>
                <c:pt idx="681">
                  <c:v>8.7706634999999995</c:v>
                </c:pt>
                <c:pt idx="682">
                  <c:v>8.8357676599999984</c:v>
                </c:pt>
                <c:pt idx="683">
                  <c:v>8.8305781999999979</c:v>
                </c:pt>
                <c:pt idx="684">
                  <c:v>8.8419006699999976</c:v>
                </c:pt>
                <c:pt idx="685">
                  <c:v>8.8772833599999981</c:v>
                </c:pt>
                <c:pt idx="686">
                  <c:v>8.8711503599999979</c:v>
                </c:pt>
                <c:pt idx="687">
                  <c:v>8.8480336699999977</c:v>
                </c:pt>
                <c:pt idx="688">
                  <c:v>8.907948369999998</c:v>
                </c:pt>
                <c:pt idx="689">
                  <c:v>8.9320086099999951</c:v>
                </c:pt>
                <c:pt idx="690">
                  <c:v>8.9263473699999967</c:v>
                </c:pt>
                <c:pt idx="691">
                  <c:v>9.1957276599999975</c:v>
                </c:pt>
                <c:pt idx="692">
                  <c:v>8.9980563099999973</c:v>
                </c:pt>
                <c:pt idx="693">
                  <c:v>9.0409873199999975</c:v>
                </c:pt>
                <c:pt idx="694">
                  <c:v>8.9640889199999965</c:v>
                </c:pt>
                <c:pt idx="695">
                  <c:v>9.0211730099999965</c:v>
                </c:pt>
                <c:pt idx="696">
                  <c:v>9.0013586999999973</c:v>
                </c:pt>
                <c:pt idx="697">
                  <c:v>9.0457050099999972</c:v>
                </c:pt>
                <c:pt idx="698">
                  <c:v>9.0787288699999991</c:v>
                </c:pt>
                <c:pt idx="699">
                  <c:v>9.0900513299999979</c:v>
                </c:pt>
                <c:pt idx="700">
                  <c:v>9.0815594799999975</c:v>
                </c:pt>
                <c:pt idx="701">
                  <c:v>9.1933688099999973</c:v>
                </c:pt>
                <c:pt idx="702">
                  <c:v>9.1480789599999977</c:v>
                </c:pt>
                <c:pt idx="703">
                  <c:v>9.3504679999999958</c:v>
                </c:pt>
                <c:pt idx="704">
                  <c:v>9.1612884999999977</c:v>
                </c:pt>
                <c:pt idx="705">
                  <c:v>9.1924252699999975</c:v>
                </c:pt>
                <c:pt idx="706">
                  <c:v>9.2867791399999966</c:v>
                </c:pt>
                <c:pt idx="707">
                  <c:v>9.7760039299999981</c:v>
                </c:pt>
                <c:pt idx="708">
                  <c:v>9.3754717699999972</c:v>
                </c:pt>
                <c:pt idx="709">
                  <c:v>9.318387679999999</c:v>
                </c:pt>
                <c:pt idx="710">
                  <c:v>9.3297101499999986</c:v>
                </c:pt>
                <c:pt idx="711">
                  <c:v>9.2905532899999965</c:v>
                </c:pt>
                <c:pt idx="712">
                  <c:v>9.3188594499999979</c:v>
                </c:pt>
                <c:pt idx="713">
                  <c:v>9.3301819199999976</c:v>
                </c:pt>
                <c:pt idx="714">
                  <c:v>9.3136699899999975</c:v>
                </c:pt>
                <c:pt idx="715">
                  <c:v>9.5504981899999972</c:v>
                </c:pt>
                <c:pt idx="716">
                  <c:v>9.3801894599999969</c:v>
                </c:pt>
                <c:pt idx="717">
                  <c:v>9.3768870799999995</c:v>
                </c:pt>
                <c:pt idx="718">
                  <c:v>9.3872659999999968</c:v>
                </c:pt>
                <c:pt idx="719">
                  <c:v>9.372169389999998</c:v>
                </c:pt>
                <c:pt idx="720">
                  <c:v>9.4070803199999986</c:v>
                </c:pt>
                <c:pt idx="721">
                  <c:v>9.3877377699999975</c:v>
                </c:pt>
                <c:pt idx="722">
                  <c:v>9.4750150999999985</c:v>
                </c:pt>
                <c:pt idx="723">
                  <c:v>9.4750150999999985</c:v>
                </c:pt>
                <c:pt idx="724">
                  <c:v>9.5693689599999949</c:v>
                </c:pt>
                <c:pt idx="725">
                  <c:v>9.4919987899999967</c:v>
                </c:pt>
                <c:pt idx="726">
                  <c:v>9.493885869999998</c:v>
                </c:pt>
                <c:pt idx="727">
                  <c:v>9.5037930299999971</c:v>
                </c:pt>
                <c:pt idx="728">
                  <c:v>9.5387039599999977</c:v>
                </c:pt>
                <c:pt idx="729">
                  <c:v>9.5000188699999981</c:v>
                </c:pt>
                <c:pt idx="730">
                  <c:v>9.567481889999998</c:v>
                </c:pt>
                <c:pt idx="731">
                  <c:v>9.5740866599999972</c:v>
                </c:pt>
                <c:pt idx="732">
                  <c:v>9.5934291999999992</c:v>
                </c:pt>
                <c:pt idx="733">
                  <c:v>9.5504981899999972</c:v>
                </c:pt>
                <c:pt idx="734">
                  <c:v>9.6835371399999968</c:v>
                </c:pt>
                <c:pt idx="735">
                  <c:v>9.5972033499999974</c:v>
                </c:pt>
                <c:pt idx="736">
                  <c:v>9.725996379999998</c:v>
                </c:pt>
                <c:pt idx="737">
                  <c:v>9.6731582099999969</c:v>
                </c:pt>
                <c:pt idx="738">
                  <c:v>9.6703275999999985</c:v>
                </c:pt>
                <c:pt idx="739">
                  <c:v>9.6321142799999979</c:v>
                </c:pt>
                <c:pt idx="740">
                  <c:v>9.6736299799999976</c:v>
                </c:pt>
                <c:pt idx="741">
                  <c:v>9.6736299799999976</c:v>
                </c:pt>
                <c:pt idx="742">
                  <c:v>9.7075973699999967</c:v>
                </c:pt>
                <c:pt idx="743">
                  <c:v>9.7387341499999973</c:v>
                </c:pt>
                <c:pt idx="744">
                  <c:v>9.8019512399999975</c:v>
                </c:pt>
                <c:pt idx="745">
                  <c:v>9.7882699299999967</c:v>
                </c:pt>
                <c:pt idx="746">
                  <c:v>9.7382623799999966</c:v>
                </c:pt>
                <c:pt idx="747">
                  <c:v>9.8043100899999978</c:v>
                </c:pt>
                <c:pt idx="748">
                  <c:v>9.8439387099999962</c:v>
                </c:pt>
                <c:pt idx="749">
                  <c:v>9.8382774799999968</c:v>
                </c:pt>
                <c:pt idx="750">
                  <c:v>9.8387492499999976</c:v>
                </c:pt>
                <c:pt idx="751">
                  <c:v>9.8458257899999975</c:v>
                </c:pt>
                <c:pt idx="752">
                  <c:v>9.8543176299999971</c:v>
                </c:pt>
                <c:pt idx="753">
                  <c:v>9.8623377099999967</c:v>
                </c:pt>
                <c:pt idx="754">
                  <c:v>9.9642398899999964</c:v>
                </c:pt>
                <c:pt idx="755">
                  <c:v>9.978864739999997</c:v>
                </c:pt>
                <c:pt idx="756">
                  <c:v>10.152004079999998</c:v>
                </c:pt>
                <c:pt idx="757">
                  <c:v>9.9397078799999967</c:v>
                </c:pt>
                <c:pt idx="758">
                  <c:v>9.9293289599999977</c:v>
                </c:pt>
                <c:pt idx="759">
                  <c:v>10.001981429999999</c:v>
                </c:pt>
                <c:pt idx="760">
                  <c:v>9.9854695099999979</c:v>
                </c:pt>
                <c:pt idx="761">
                  <c:v>10.011416819999997</c:v>
                </c:pt>
                <c:pt idx="762">
                  <c:v>10.038307669999996</c:v>
                </c:pt>
                <c:pt idx="763">
                  <c:v>9.9925460499999978</c:v>
                </c:pt>
                <c:pt idx="764">
                  <c:v>10.001981429999999</c:v>
                </c:pt>
                <c:pt idx="765">
                  <c:v>10.074633909999998</c:v>
                </c:pt>
                <c:pt idx="766">
                  <c:v>10.061424369999997</c:v>
                </c:pt>
                <c:pt idx="767">
                  <c:v>10.060480829999998</c:v>
                </c:pt>
                <c:pt idx="768">
                  <c:v>10.088315219999998</c:v>
                </c:pt>
                <c:pt idx="769">
                  <c:v>10.298724339999998</c:v>
                </c:pt>
                <c:pt idx="770">
                  <c:v>10.130302689999997</c:v>
                </c:pt>
                <c:pt idx="771">
                  <c:v>10.151060539999996</c:v>
                </c:pt>
                <c:pt idx="772">
                  <c:v>10.188802079999997</c:v>
                </c:pt>
                <c:pt idx="773">
                  <c:v>10.171346619999998</c:v>
                </c:pt>
                <c:pt idx="774">
                  <c:v>10.204370469999995</c:v>
                </c:pt>
                <c:pt idx="775">
                  <c:v>10.322784569999998</c:v>
                </c:pt>
                <c:pt idx="776">
                  <c:v>10.227015399999997</c:v>
                </c:pt>
                <c:pt idx="777">
                  <c:v>10.242112019999999</c:v>
                </c:pt>
                <c:pt idx="778">
                  <c:v>10.239753169999997</c:v>
                </c:pt>
                <c:pt idx="779">
                  <c:v>10.233148399999997</c:v>
                </c:pt>
                <c:pt idx="780">
                  <c:v>10.258623939999998</c:v>
                </c:pt>
                <c:pt idx="781">
                  <c:v>10.266172249999997</c:v>
                </c:pt>
                <c:pt idx="782">
                  <c:v>10.277966489999997</c:v>
                </c:pt>
                <c:pt idx="783">
                  <c:v>10.316651569999996</c:v>
                </c:pt>
                <c:pt idx="784">
                  <c:v>10.342598879999997</c:v>
                </c:pt>
                <c:pt idx="785">
                  <c:v>10.371848579999996</c:v>
                </c:pt>
                <c:pt idx="786">
                  <c:v>10.302026719999997</c:v>
                </c:pt>
                <c:pt idx="787">
                  <c:v>10.376566279999997</c:v>
                </c:pt>
                <c:pt idx="788">
                  <c:v>10.371848579999996</c:v>
                </c:pt>
                <c:pt idx="789">
                  <c:v>10.367602659999998</c:v>
                </c:pt>
                <c:pt idx="790">
                  <c:v>10.419025509999997</c:v>
                </c:pt>
                <c:pt idx="791">
                  <c:v>10.440726899999998</c:v>
                </c:pt>
                <c:pt idx="792">
                  <c:v>10.481299069999995</c:v>
                </c:pt>
                <c:pt idx="793">
                  <c:v>10.492621529999996</c:v>
                </c:pt>
                <c:pt idx="794">
                  <c:v>10.624245169999995</c:v>
                </c:pt>
                <c:pt idx="795">
                  <c:v>10.564330469999998</c:v>
                </c:pt>
                <c:pt idx="796">
                  <c:v>10.553007999999997</c:v>
                </c:pt>
                <c:pt idx="797">
                  <c:v>10.638870019999997</c:v>
                </c:pt>
                <c:pt idx="798">
                  <c:v>10.545931459999997</c:v>
                </c:pt>
                <c:pt idx="799">
                  <c:v>10.530363079999997</c:v>
                </c:pt>
                <c:pt idx="800">
                  <c:v>10.520927689999997</c:v>
                </c:pt>
                <c:pt idx="801">
                  <c:v>10.571407009999998</c:v>
                </c:pt>
                <c:pt idx="802">
                  <c:v>10.543572619999997</c:v>
                </c:pt>
                <c:pt idx="803">
                  <c:v>10.644059479999997</c:v>
                </c:pt>
                <c:pt idx="804">
                  <c:v>10.626604019999998</c:v>
                </c:pt>
                <c:pt idx="805">
                  <c:v>10.686990489999998</c:v>
                </c:pt>
                <c:pt idx="806">
                  <c:v>10.679913949999998</c:v>
                </c:pt>
                <c:pt idx="807">
                  <c:v>10.737941579999998</c:v>
                </c:pt>
                <c:pt idx="808">
                  <c:v>10.741715729999997</c:v>
                </c:pt>
                <c:pt idx="809">
                  <c:v>10.739356889999998</c:v>
                </c:pt>
                <c:pt idx="810">
                  <c:v>10.734639189999996</c:v>
                </c:pt>
                <c:pt idx="811">
                  <c:v>10.784174969999997</c:v>
                </c:pt>
                <c:pt idx="812">
                  <c:v>10.746433429999996</c:v>
                </c:pt>
                <c:pt idx="813">
                  <c:v>10.795969199999995</c:v>
                </c:pt>
                <c:pt idx="814">
                  <c:v>10.789364429999997</c:v>
                </c:pt>
                <c:pt idx="815">
                  <c:v>10.895040759999997</c:v>
                </c:pt>
                <c:pt idx="816">
                  <c:v>10.801158669999996</c:v>
                </c:pt>
                <c:pt idx="817">
                  <c:v>10.920988079999997</c:v>
                </c:pt>
                <c:pt idx="818">
                  <c:v>10.914855069999998</c:v>
                </c:pt>
                <c:pt idx="819">
                  <c:v>10.941745929999998</c:v>
                </c:pt>
                <c:pt idx="820">
                  <c:v>10.910137379999997</c:v>
                </c:pt>
                <c:pt idx="821">
                  <c:v>10.903532609999997</c:v>
                </c:pt>
                <c:pt idx="822">
                  <c:v>11.003075939999997</c:v>
                </c:pt>
                <c:pt idx="823">
                  <c:v>10.905891459999998</c:v>
                </c:pt>
                <c:pt idx="824">
                  <c:v>10.934669389999998</c:v>
                </c:pt>
                <c:pt idx="825">
                  <c:v>11.021003169999997</c:v>
                </c:pt>
                <c:pt idx="826">
                  <c:v>10.995999399999997</c:v>
                </c:pt>
                <c:pt idx="827">
                  <c:v>11.002604169999998</c:v>
                </c:pt>
                <c:pt idx="828">
                  <c:v>10.976656859999997</c:v>
                </c:pt>
                <c:pt idx="829">
                  <c:v>11.079502569999997</c:v>
                </c:pt>
                <c:pt idx="830">
                  <c:v>11.006850089999997</c:v>
                </c:pt>
                <c:pt idx="831">
                  <c:v>11.151683269999998</c:v>
                </c:pt>
                <c:pt idx="832">
                  <c:v>11.100260419999998</c:v>
                </c:pt>
                <c:pt idx="833">
                  <c:v>11.102147499999997</c:v>
                </c:pt>
                <c:pt idx="834">
                  <c:v>11.145078499999997</c:v>
                </c:pt>
                <c:pt idx="835">
                  <c:v>11.122433579999997</c:v>
                </c:pt>
                <c:pt idx="836">
                  <c:v>11.192727209999997</c:v>
                </c:pt>
                <c:pt idx="837">
                  <c:v>11.172912889999996</c:v>
                </c:pt>
                <c:pt idx="838">
                  <c:v>11.200275509999997</c:v>
                </c:pt>
                <c:pt idx="839">
                  <c:v>11.190840129999998</c:v>
                </c:pt>
                <c:pt idx="840">
                  <c:v>11.265851449999998</c:v>
                </c:pt>
                <c:pt idx="841">
                  <c:v>11.209239129999998</c:v>
                </c:pt>
                <c:pt idx="842">
                  <c:v>11.309725999999998</c:v>
                </c:pt>
                <c:pt idx="843">
                  <c:v>11.305480069999996</c:v>
                </c:pt>
                <c:pt idx="844">
                  <c:v>11.264436139999997</c:v>
                </c:pt>
                <c:pt idx="845">
                  <c:v>11.320104919999995</c:v>
                </c:pt>
                <c:pt idx="846">
                  <c:v>11.312084839999997</c:v>
                </c:pt>
                <c:pt idx="847">
                  <c:v>11.511643269999997</c:v>
                </c:pt>
                <c:pt idx="848">
                  <c:v>11.414458789999998</c:v>
                </c:pt>
                <c:pt idx="849">
                  <c:v>11.441821409999998</c:v>
                </c:pt>
                <c:pt idx="850">
                  <c:v>11.618734899999996</c:v>
                </c:pt>
                <c:pt idx="851">
                  <c:v>11.44087787</c:v>
                </c:pt>
                <c:pt idx="852">
                  <c:v>11.443708489999995</c:v>
                </c:pt>
                <c:pt idx="853">
                  <c:v>11.420120019999997</c:v>
                </c:pt>
                <c:pt idx="854">
                  <c:v>11.470127569999997</c:v>
                </c:pt>
                <c:pt idx="855">
                  <c:v>11.447482639999995</c:v>
                </c:pt>
                <c:pt idx="856">
                  <c:v>11.498905499999998</c:v>
                </c:pt>
                <c:pt idx="857">
                  <c:v>11.532872889999995</c:v>
                </c:pt>
                <c:pt idx="858">
                  <c:v>11.562122589999998</c:v>
                </c:pt>
                <c:pt idx="859">
                  <c:v>11.523437499999995</c:v>
                </c:pt>
                <c:pt idx="860">
                  <c:v>11.517304499999998</c:v>
                </c:pt>
                <c:pt idx="861">
                  <c:v>11.542308269999998</c:v>
                </c:pt>
                <c:pt idx="862">
                  <c:v>11.529098729999998</c:v>
                </c:pt>
                <c:pt idx="863">
                  <c:v>11.583352209999997</c:v>
                </c:pt>
                <c:pt idx="864">
                  <c:v>11.55174366</c:v>
                </c:pt>
                <c:pt idx="865">
                  <c:v>11.649871679999999</c:v>
                </c:pt>
                <c:pt idx="866">
                  <c:v>11.791402479999997</c:v>
                </c:pt>
                <c:pt idx="867">
                  <c:v>11.672516609999997</c:v>
                </c:pt>
                <c:pt idx="868">
                  <c:v>11.639964519999998</c:v>
                </c:pt>
                <c:pt idx="869">
                  <c:v>11.702238079999997</c:v>
                </c:pt>
                <c:pt idx="870">
                  <c:v>11.711673459999997</c:v>
                </c:pt>
                <c:pt idx="871">
                  <c:v>11.72346769</c:v>
                </c:pt>
                <c:pt idx="872">
                  <c:v>11.740923159999998</c:v>
                </c:pt>
                <c:pt idx="873">
                  <c:v>11.878208029999998</c:v>
                </c:pt>
                <c:pt idx="874">
                  <c:v>11.851788949999998</c:v>
                </c:pt>
                <c:pt idx="875">
                  <c:v>12.152306009999997</c:v>
                </c:pt>
                <c:pt idx="876">
                  <c:v>11.942368659999996</c:v>
                </c:pt>
                <c:pt idx="877">
                  <c:v>11.913590729999997</c:v>
                </c:pt>
                <c:pt idx="878">
                  <c:v>11.889530499999998</c:v>
                </c:pt>
                <c:pt idx="879">
                  <c:v>11.904155349999998</c:v>
                </c:pt>
                <c:pt idx="880">
                  <c:v>11.911231889999996</c:v>
                </c:pt>
                <c:pt idx="881">
                  <c:v>11.90085296</c:v>
                </c:pt>
                <c:pt idx="882">
                  <c:v>11.878208029999998</c:v>
                </c:pt>
                <c:pt idx="883">
                  <c:v>11.928687349999997</c:v>
                </c:pt>
                <c:pt idx="884">
                  <c:v>12.021625909999997</c:v>
                </c:pt>
                <c:pt idx="885">
                  <c:v>11.997565669999998</c:v>
                </c:pt>
                <c:pt idx="886">
                  <c:v>12.013134059999997</c:v>
                </c:pt>
                <c:pt idx="887">
                  <c:v>12.122584539999998</c:v>
                </c:pt>
                <c:pt idx="888">
                  <c:v>12.030117759999998</c:v>
                </c:pt>
                <c:pt idx="889">
                  <c:v>12.057480379999999</c:v>
                </c:pt>
                <c:pt idx="890">
                  <c:v>12.113149159999997</c:v>
                </c:pt>
                <c:pt idx="891">
                  <c:v>12.109374999999996</c:v>
                </c:pt>
                <c:pt idx="892">
                  <c:v>12.306102809999997</c:v>
                </c:pt>
                <c:pt idx="893">
                  <c:v>12.137681159999996</c:v>
                </c:pt>
                <c:pt idx="894">
                  <c:v>12.112677389999996</c:v>
                </c:pt>
                <c:pt idx="895">
                  <c:v>12.172120319999996</c:v>
                </c:pt>
                <c:pt idx="896">
                  <c:v>12.299026269999997</c:v>
                </c:pt>
                <c:pt idx="897">
                  <c:v>12.171648549999997</c:v>
                </c:pt>
                <c:pt idx="898">
                  <c:v>12.207503019999999</c:v>
                </c:pt>
                <c:pt idx="899">
                  <c:v>12.386303589999997</c:v>
                </c:pt>
                <c:pt idx="900">
                  <c:v>12.225430259999998</c:v>
                </c:pt>
                <c:pt idx="901">
                  <c:v>12.243829259999996</c:v>
                </c:pt>
                <c:pt idx="902">
                  <c:v>12.292893269999997</c:v>
                </c:pt>
                <c:pt idx="903">
                  <c:v>12.293836809999995</c:v>
                </c:pt>
                <c:pt idx="904">
                  <c:v>12.263643569999999</c:v>
                </c:pt>
                <c:pt idx="905">
                  <c:v>12.314122889999995</c:v>
                </c:pt>
                <c:pt idx="906">
                  <c:v>12.388190669999997</c:v>
                </c:pt>
                <c:pt idx="907">
                  <c:v>12.364602209999997</c:v>
                </c:pt>
                <c:pt idx="908">
                  <c:v>12.375452899999997</c:v>
                </c:pt>
                <c:pt idx="909">
                  <c:v>12.327332429999998</c:v>
                </c:pt>
                <c:pt idx="910">
                  <c:v>12.346203199999998</c:v>
                </c:pt>
                <c:pt idx="911">
                  <c:v>12.373094049999997</c:v>
                </c:pt>
                <c:pt idx="912">
                  <c:v>12.453294839999998</c:v>
                </c:pt>
                <c:pt idx="913">
                  <c:v>12.450935989999998</c:v>
                </c:pt>
                <c:pt idx="914">
                  <c:v>12.395738979999999</c:v>
                </c:pt>
                <c:pt idx="915">
                  <c:v>12.462258459999997</c:v>
                </c:pt>
                <c:pt idx="916">
                  <c:v>12.46131492</c:v>
                </c:pt>
                <c:pt idx="917">
                  <c:v>12.479713919999996</c:v>
                </c:pt>
                <c:pt idx="918">
                  <c:v>12.468391459999998</c:v>
                </c:pt>
                <c:pt idx="919">
                  <c:v>12.563688859999997</c:v>
                </c:pt>
                <c:pt idx="920">
                  <c:v>12.513209539999998</c:v>
                </c:pt>
                <c:pt idx="921">
                  <c:v>12.525947309999999</c:v>
                </c:pt>
                <c:pt idx="922">
                  <c:v>12.571708939999999</c:v>
                </c:pt>
                <c:pt idx="923">
                  <c:v>12.629736569999997</c:v>
                </c:pt>
                <c:pt idx="924">
                  <c:v>12.570293629999998</c:v>
                </c:pt>
                <c:pt idx="925">
                  <c:v>12.605204559999997</c:v>
                </c:pt>
                <c:pt idx="926">
                  <c:v>12.681631189999997</c:v>
                </c:pt>
                <c:pt idx="927">
                  <c:v>12.650494419999998</c:v>
                </c:pt>
                <c:pt idx="928">
                  <c:v>12.676441729999995</c:v>
                </c:pt>
                <c:pt idx="929">
                  <c:v>12.654740339999995</c:v>
                </c:pt>
                <c:pt idx="930">
                  <c:v>12.633982489999998</c:v>
                </c:pt>
                <c:pt idx="931">
                  <c:v>12.700501959999997</c:v>
                </c:pt>
                <c:pt idx="932">
                  <c:v>12.662760419999996</c:v>
                </c:pt>
                <c:pt idx="933">
                  <c:v>12.690123039999998</c:v>
                </c:pt>
                <c:pt idx="934">
                  <c:v>12.770795589999997</c:v>
                </c:pt>
                <c:pt idx="935">
                  <c:v>12.759473129999998</c:v>
                </c:pt>
                <c:pt idx="936">
                  <c:v>12.746735359999997</c:v>
                </c:pt>
                <c:pt idx="937">
                  <c:v>12.755227209999997</c:v>
                </c:pt>
                <c:pt idx="938">
                  <c:v>12.777872129999999</c:v>
                </c:pt>
                <c:pt idx="939">
                  <c:v>12.764190819999996</c:v>
                </c:pt>
                <c:pt idx="940">
                  <c:v>12.780230979999999</c:v>
                </c:pt>
                <c:pt idx="941">
                  <c:v>12.812783059999999</c:v>
                </c:pt>
                <c:pt idx="942">
                  <c:v>12.830710299999998</c:v>
                </c:pt>
                <c:pt idx="943">
                  <c:v>13.012341489999999</c:v>
                </c:pt>
                <c:pt idx="944">
                  <c:v>12.899116849999997</c:v>
                </c:pt>
                <c:pt idx="945">
                  <c:v>12.929781859999995</c:v>
                </c:pt>
                <c:pt idx="946">
                  <c:v>12.898645079999996</c:v>
                </c:pt>
                <c:pt idx="947">
                  <c:v>13.024135719999997</c:v>
                </c:pt>
                <c:pt idx="948">
                  <c:v>12.965636319999998</c:v>
                </c:pt>
                <c:pt idx="949">
                  <c:v>12.967051629999998</c:v>
                </c:pt>
                <c:pt idx="950">
                  <c:v>13.096788199999995</c:v>
                </c:pt>
                <c:pt idx="951">
                  <c:v>13.063292569999998</c:v>
                </c:pt>
                <c:pt idx="952">
                  <c:v>13.009982639999999</c:v>
                </c:pt>
                <c:pt idx="953">
                  <c:v>13.005264949999997</c:v>
                </c:pt>
                <c:pt idx="954">
                  <c:v>13.01186972</c:v>
                </c:pt>
                <c:pt idx="955">
                  <c:v>13.055744259999996</c:v>
                </c:pt>
                <c:pt idx="956">
                  <c:v>13.051026569999996</c:v>
                </c:pt>
                <c:pt idx="957">
                  <c:v>13.10952597</c:v>
                </c:pt>
                <c:pt idx="958">
                  <c:v>13.083578649999996</c:v>
                </c:pt>
                <c:pt idx="959">
                  <c:v>13.137360359999997</c:v>
                </c:pt>
                <c:pt idx="960">
                  <c:v>13.168968899999998</c:v>
                </c:pt>
                <c:pt idx="961">
                  <c:v>13.160948819999996</c:v>
                </c:pt>
                <c:pt idx="962">
                  <c:v>13.134057969999995</c:v>
                </c:pt>
                <c:pt idx="963">
                  <c:v>13.184537289999998</c:v>
                </c:pt>
                <c:pt idx="964">
                  <c:v>13.164722979999999</c:v>
                </c:pt>
                <c:pt idx="965">
                  <c:v>13.189726749999997</c:v>
                </c:pt>
                <c:pt idx="966">
                  <c:v>13.241149609999997</c:v>
                </c:pt>
                <c:pt idx="967">
                  <c:v>13.309084389999997</c:v>
                </c:pt>
                <c:pt idx="968">
                  <c:v>13.239262529999998</c:v>
                </c:pt>
                <c:pt idx="969">
                  <c:v>13.326539859999995</c:v>
                </c:pt>
                <c:pt idx="970">
                  <c:v>13.365224939999997</c:v>
                </c:pt>
                <c:pt idx="971">
                  <c:v>13.283137079999996</c:v>
                </c:pt>
                <c:pt idx="972">
                  <c:v>13.338334089999998</c:v>
                </c:pt>
                <c:pt idx="973">
                  <c:v>13.332672859999997</c:v>
                </c:pt>
                <c:pt idx="974">
                  <c:v>13.323709239999998</c:v>
                </c:pt>
                <c:pt idx="975">
                  <c:v>13.461937649999998</c:v>
                </c:pt>
                <c:pt idx="976">
                  <c:v>13.413345409999996</c:v>
                </c:pt>
                <c:pt idx="977">
                  <c:v>13.403910029999997</c:v>
                </c:pt>
                <c:pt idx="978">
                  <c:v>13.469485959999997</c:v>
                </c:pt>
                <c:pt idx="979">
                  <c:v>13.451086959999998</c:v>
                </c:pt>
                <c:pt idx="980">
                  <c:v>13.594976599999997</c:v>
                </c:pt>
                <c:pt idx="981">
                  <c:v>13.487413199999999</c:v>
                </c:pt>
                <c:pt idx="982">
                  <c:v>13.458635269999997</c:v>
                </c:pt>
                <c:pt idx="983">
                  <c:v>13.583654139999995</c:v>
                </c:pt>
                <c:pt idx="984">
                  <c:v>13.559122129999999</c:v>
                </c:pt>
                <c:pt idx="985">
                  <c:v>13.537420739999998</c:v>
                </c:pt>
                <c:pt idx="986">
                  <c:v>13.599694289999995</c:v>
                </c:pt>
                <c:pt idx="987">
                  <c:v>13.644984149999997</c:v>
                </c:pt>
                <c:pt idx="988">
                  <c:v>13.741225089999995</c:v>
                </c:pt>
                <c:pt idx="989">
                  <c:v>13.634133459999997</c:v>
                </c:pt>
                <c:pt idx="990">
                  <c:v>13.66951615</c:v>
                </c:pt>
                <c:pt idx="991">
                  <c:v>13.675649159999997</c:v>
                </c:pt>
                <c:pt idx="992">
                  <c:v>13.695935239999995</c:v>
                </c:pt>
                <c:pt idx="993">
                  <c:v>13.718580159999997</c:v>
                </c:pt>
                <c:pt idx="994">
                  <c:v>13.763870019999997</c:v>
                </c:pt>
                <c:pt idx="995">
                  <c:v>13.787458489999995</c:v>
                </c:pt>
                <c:pt idx="996">
                  <c:v>13.851619109999996</c:v>
                </c:pt>
                <c:pt idx="997">
                  <c:v>13.774720709999997</c:v>
                </c:pt>
                <c:pt idx="998">
                  <c:v>13.813877569999997</c:v>
                </c:pt>
                <c:pt idx="999">
                  <c:v>13.79076087</c:v>
                </c:pt>
                <c:pt idx="1000">
                  <c:v>13.836050729999997</c:v>
                </c:pt>
                <c:pt idx="1001">
                  <c:v>13.850675579999997</c:v>
                </c:pt>
                <c:pt idx="1002">
                  <c:v>13.916251509999997</c:v>
                </c:pt>
                <c:pt idx="1003">
                  <c:v>13.962956669999999</c:v>
                </c:pt>
                <c:pt idx="1004">
                  <c:v>13.928989279999998</c:v>
                </c:pt>
                <c:pt idx="1005">
                  <c:v>13.974750909999997</c:v>
                </c:pt>
                <c:pt idx="1006">
                  <c:v>14.042213919999996</c:v>
                </c:pt>
                <c:pt idx="1007">
                  <c:v>13.978053289999998</c:v>
                </c:pt>
                <c:pt idx="1008">
                  <c:v>13.981827449999997</c:v>
                </c:pt>
                <c:pt idx="1009">
                  <c:v>13.973807369999996</c:v>
                </c:pt>
                <c:pt idx="1010">
                  <c:v>13.982770989999995</c:v>
                </c:pt>
                <c:pt idx="1011">
                  <c:v>14.157797399999996</c:v>
                </c:pt>
                <c:pt idx="1012">
                  <c:v>13.991262829999995</c:v>
                </c:pt>
                <c:pt idx="1013">
                  <c:v>13.992678139999997</c:v>
                </c:pt>
                <c:pt idx="1014">
                  <c:v>13.973807369999996</c:v>
                </c:pt>
                <c:pt idx="1015">
                  <c:v>14.030891459999998</c:v>
                </c:pt>
                <c:pt idx="1016">
                  <c:v>14.057310539999998</c:v>
                </c:pt>
                <c:pt idx="1017">
                  <c:v>14.072878929999996</c:v>
                </c:pt>
                <c:pt idx="1018">
                  <c:v>14.12147117</c:v>
                </c:pt>
                <c:pt idx="1019">
                  <c:v>14.218183879999998</c:v>
                </c:pt>
                <c:pt idx="1020">
                  <c:v>14.195538949999998</c:v>
                </c:pt>
                <c:pt idx="1021">
                  <c:v>14.187518869999998</c:v>
                </c:pt>
                <c:pt idx="1022">
                  <c:v>14.271493809999999</c:v>
                </c:pt>
                <c:pt idx="1023">
                  <c:v>14.21912742</c:v>
                </c:pt>
                <c:pt idx="1024">
                  <c:v>14.236582879999995</c:v>
                </c:pt>
                <c:pt idx="1025">
                  <c:v>14.176196409999998</c:v>
                </c:pt>
                <c:pt idx="1026">
                  <c:v>14.231865189999999</c:v>
                </c:pt>
                <c:pt idx="1027">
                  <c:v>14.269606729999998</c:v>
                </c:pt>
                <c:pt idx="1028">
                  <c:v>14.240357039999999</c:v>
                </c:pt>
                <c:pt idx="1029">
                  <c:v>14.254510119999997</c:v>
                </c:pt>
                <c:pt idx="1030">
                  <c:v>14.254510119999997</c:v>
                </c:pt>
                <c:pt idx="1031">
                  <c:v>14.255925419999995</c:v>
                </c:pt>
                <c:pt idx="1032">
                  <c:v>14.295554049999998</c:v>
                </c:pt>
                <c:pt idx="1033">
                  <c:v>14.416326989999998</c:v>
                </c:pt>
                <c:pt idx="1034">
                  <c:v>14.528608089999997</c:v>
                </c:pt>
                <c:pt idx="1035">
                  <c:v>15.203238229999998</c:v>
                </c:pt>
                <c:pt idx="1036">
                  <c:v>14.432367149999997</c:v>
                </c:pt>
                <c:pt idx="1037">
                  <c:v>14.496527779999999</c:v>
                </c:pt>
                <c:pt idx="1038">
                  <c:v>14.599845259999997</c:v>
                </c:pt>
                <c:pt idx="1039">
                  <c:v>14.531910479999995</c:v>
                </c:pt>
                <c:pt idx="1040">
                  <c:v>14.570123789999997</c:v>
                </c:pt>
                <c:pt idx="1041">
                  <c:v>14.599373489999998</c:v>
                </c:pt>
                <c:pt idx="1042">
                  <c:v>14.541817629999995</c:v>
                </c:pt>
                <c:pt idx="1043">
                  <c:v>14.698916819999997</c:v>
                </c:pt>
                <c:pt idx="1044">
                  <c:v>14.576256789999997</c:v>
                </c:pt>
                <c:pt idx="1045">
                  <c:v>14.720146439999999</c:v>
                </c:pt>
                <c:pt idx="1046">
                  <c:v>14.761662139999995</c:v>
                </c:pt>
                <c:pt idx="1047">
                  <c:v>14.740904289999998</c:v>
                </c:pt>
                <c:pt idx="1048">
                  <c:v>14.703634509999999</c:v>
                </c:pt>
                <c:pt idx="1049">
                  <c:v>14.731468899999998</c:v>
                </c:pt>
                <c:pt idx="1050">
                  <c:v>14.731468899999998</c:v>
                </c:pt>
                <c:pt idx="1051">
                  <c:v>14.719674669999996</c:v>
                </c:pt>
                <c:pt idx="1052">
                  <c:v>14.764492759999998</c:v>
                </c:pt>
                <c:pt idx="1053">
                  <c:v>14.758831519999996</c:v>
                </c:pt>
                <c:pt idx="1054">
                  <c:v>14.941878019999999</c:v>
                </c:pt>
                <c:pt idx="1055">
                  <c:v>14.742791369999997</c:v>
                </c:pt>
                <c:pt idx="1056">
                  <c:v>14.816387379999995</c:v>
                </c:pt>
                <c:pt idx="1057">
                  <c:v>14.792327149999998</c:v>
                </c:pt>
                <c:pt idx="1058">
                  <c:v>14.76779514</c:v>
                </c:pt>
                <c:pt idx="1059">
                  <c:v>14.806951989999995</c:v>
                </c:pt>
                <c:pt idx="1060">
                  <c:v>14.832899309999997</c:v>
                </c:pt>
                <c:pt idx="1061">
                  <c:v>14.794685989999994</c:v>
                </c:pt>
                <c:pt idx="1062">
                  <c:v>14.845165309999997</c:v>
                </c:pt>
                <c:pt idx="1063">
                  <c:v>14.832899309999997</c:v>
                </c:pt>
                <c:pt idx="1064">
                  <c:v>14.856959539999998</c:v>
                </c:pt>
                <c:pt idx="1065">
                  <c:v>15.127283359999996</c:v>
                </c:pt>
                <c:pt idx="1066">
                  <c:v>14.967825329999998</c:v>
                </c:pt>
                <c:pt idx="1067">
                  <c:v>14.941406249999996</c:v>
                </c:pt>
                <c:pt idx="1068">
                  <c:v>15.013586959999994</c:v>
                </c:pt>
                <c:pt idx="1069">
                  <c:v>15.065953349999994</c:v>
                </c:pt>
                <c:pt idx="1070">
                  <c:v>15.044251959999999</c:v>
                </c:pt>
                <c:pt idx="1071">
                  <c:v>15.084824129999996</c:v>
                </c:pt>
                <c:pt idx="1072">
                  <c:v>15.062179199999997</c:v>
                </c:pt>
                <c:pt idx="1073">
                  <c:v>15.063594509999998</c:v>
                </c:pt>
                <c:pt idx="1074">
                  <c:v>15.136718749999996</c:v>
                </c:pt>
                <c:pt idx="1075">
                  <c:v>15.122093899999998</c:v>
                </c:pt>
                <c:pt idx="1076">
                  <c:v>15.265040009999996</c:v>
                </c:pt>
                <c:pt idx="1077">
                  <c:v>15.113602049999999</c:v>
                </c:pt>
                <c:pt idx="1078">
                  <c:v>15.180593299999995</c:v>
                </c:pt>
                <c:pt idx="1079">
                  <c:v>15.206540609999998</c:v>
                </c:pt>
                <c:pt idx="1080">
                  <c:v>15.217863079999999</c:v>
                </c:pt>
                <c:pt idx="1081">
                  <c:v>15.278721319999997</c:v>
                </c:pt>
                <c:pt idx="1082">
                  <c:v>15.209371229999997</c:v>
                </c:pt>
                <c:pt idx="1083">
                  <c:v>15.233431459999997</c:v>
                </c:pt>
                <c:pt idx="1084">
                  <c:v>15.250415159999998</c:v>
                </c:pt>
                <c:pt idx="1085">
                  <c:v>15.295233239999998</c:v>
                </c:pt>
                <c:pt idx="1086">
                  <c:v>15.323067629999997</c:v>
                </c:pt>
                <c:pt idx="1087">
                  <c:v>15.321652329999996</c:v>
                </c:pt>
                <c:pt idx="1088">
                  <c:v>15.331559479999997</c:v>
                </c:pt>
                <c:pt idx="1089">
                  <c:v>15.425441579999996</c:v>
                </c:pt>
                <c:pt idx="1090">
                  <c:v>15.411760269999997</c:v>
                </c:pt>
                <c:pt idx="1091">
                  <c:v>15.397607189999995</c:v>
                </c:pt>
                <c:pt idx="1092">
                  <c:v>15.532533209999999</c:v>
                </c:pt>
                <c:pt idx="1093">
                  <c:v>15.453747739999999</c:v>
                </c:pt>
                <c:pt idx="1094">
                  <c:v>15.436764039999998</c:v>
                </c:pt>
                <c:pt idx="1095">
                  <c:v>15.431102809999997</c:v>
                </c:pt>
                <c:pt idx="1096">
                  <c:v>15.505642359999996</c:v>
                </c:pt>
                <c:pt idx="1097">
                  <c:v>15.477807969999999</c:v>
                </c:pt>
                <c:pt idx="1098">
                  <c:v>15.524041369999997</c:v>
                </c:pt>
                <c:pt idx="1099">
                  <c:v>15.551875759999994</c:v>
                </c:pt>
                <c:pt idx="1100">
                  <c:v>15.540081519999996</c:v>
                </c:pt>
                <c:pt idx="1101">
                  <c:v>15.607072769999997</c:v>
                </c:pt>
                <c:pt idx="1102">
                  <c:v>15.827860809999999</c:v>
                </c:pt>
                <c:pt idx="1103">
                  <c:v>15.631132999999997</c:v>
                </c:pt>
                <c:pt idx="1104">
                  <c:v>15.627830619999997</c:v>
                </c:pt>
                <c:pt idx="1105">
                  <c:v>15.630189459999999</c:v>
                </c:pt>
                <c:pt idx="1106">
                  <c:v>15.674064009999997</c:v>
                </c:pt>
                <c:pt idx="1107">
                  <c:v>15.759454259999996</c:v>
                </c:pt>
                <c:pt idx="1108">
                  <c:v>15.638681309999997</c:v>
                </c:pt>
                <c:pt idx="1109">
                  <c:v>15.686801779999998</c:v>
                </c:pt>
                <c:pt idx="1110">
                  <c:v>15.678781699999996</c:v>
                </c:pt>
                <c:pt idx="1111">
                  <c:v>15.778325029999996</c:v>
                </c:pt>
                <c:pt idx="1112">
                  <c:v>15.785401569999996</c:v>
                </c:pt>
                <c:pt idx="1113">
                  <c:v>15.785401569999996</c:v>
                </c:pt>
                <c:pt idx="1114">
                  <c:v>15.763228409999996</c:v>
                </c:pt>
                <c:pt idx="1115">
                  <c:v>15.749075329999998</c:v>
                </c:pt>
                <c:pt idx="1116">
                  <c:v>15.786345109999997</c:v>
                </c:pt>
                <c:pt idx="1117">
                  <c:v>15.820312499999996</c:v>
                </c:pt>
                <c:pt idx="1118">
                  <c:v>16.004302539999994</c:v>
                </c:pt>
                <c:pt idx="1119">
                  <c:v>15.865130589999998</c:v>
                </c:pt>
                <c:pt idx="1120">
                  <c:v>15.862771739999998</c:v>
                </c:pt>
                <c:pt idx="1121">
                  <c:v>15.865130589999998</c:v>
                </c:pt>
                <c:pt idx="1122">
                  <c:v>15.903815669999998</c:v>
                </c:pt>
                <c:pt idx="1123">
                  <c:v>15.912307519999997</c:v>
                </c:pt>
                <c:pt idx="1124">
                  <c:v>15.950992599999998</c:v>
                </c:pt>
                <c:pt idx="1125">
                  <c:v>15.972222219999995</c:v>
                </c:pt>
                <c:pt idx="1126">
                  <c:v>15.994867149999997</c:v>
                </c:pt>
                <c:pt idx="1127">
                  <c:v>16.018455619999997</c:v>
                </c:pt>
                <c:pt idx="1128">
                  <c:v>16.011850849999998</c:v>
                </c:pt>
                <c:pt idx="1129">
                  <c:v>16.059027779999997</c:v>
                </c:pt>
                <c:pt idx="1130">
                  <c:v>16.008076689999999</c:v>
                </c:pt>
                <c:pt idx="1131">
                  <c:v>16.193010269999995</c:v>
                </c:pt>
                <c:pt idx="1132">
                  <c:v>16.084031549999995</c:v>
                </c:pt>
                <c:pt idx="1133">
                  <c:v>16.058556009999997</c:v>
                </c:pt>
                <c:pt idx="1134">
                  <c:v>16.128377869999998</c:v>
                </c:pt>
                <c:pt idx="1135">
                  <c:v>16.123660179999995</c:v>
                </c:pt>
                <c:pt idx="1136">
                  <c:v>16.165647649999997</c:v>
                </c:pt>
                <c:pt idx="1137">
                  <c:v>16.330766909999998</c:v>
                </c:pt>
                <c:pt idx="1138">
                  <c:v>16.193953809999996</c:v>
                </c:pt>
                <c:pt idx="1139">
                  <c:v>16.173667719999997</c:v>
                </c:pt>
                <c:pt idx="1140">
                  <c:v>16.193482039999996</c:v>
                </c:pt>
                <c:pt idx="1141">
                  <c:v>16.190179649999994</c:v>
                </c:pt>
                <c:pt idx="1142">
                  <c:v>16.269908669999996</c:v>
                </c:pt>
                <c:pt idx="1143">
                  <c:v>16.361431919999998</c:v>
                </c:pt>
                <c:pt idx="1144">
                  <c:v>16.235941279999995</c:v>
                </c:pt>
                <c:pt idx="1145">
                  <c:v>16.228864739999999</c:v>
                </c:pt>
                <c:pt idx="1146">
                  <c:v>16.289722980000001</c:v>
                </c:pt>
                <c:pt idx="1147">
                  <c:v>16.33218222</c:v>
                </c:pt>
                <c:pt idx="1148">
                  <c:v>16.324162139999995</c:v>
                </c:pt>
                <c:pt idx="1149">
                  <c:v>16.347278839999994</c:v>
                </c:pt>
                <c:pt idx="1150">
                  <c:v>16.357657759999995</c:v>
                </c:pt>
                <c:pt idx="1151">
                  <c:v>16.383133300000001</c:v>
                </c:pt>
                <c:pt idx="1152">
                  <c:v>16.375584999999994</c:v>
                </c:pt>
                <c:pt idx="1153">
                  <c:v>16.654400669999998</c:v>
                </c:pt>
                <c:pt idx="1154">
                  <c:v>16.415213619999999</c:v>
                </c:pt>
                <c:pt idx="1155">
                  <c:v>16.419459539999995</c:v>
                </c:pt>
                <c:pt idx="1156">
                  <c:v>16.45106809</c:v>
                </c:pt>
                <c:pt idx="1157">
                  <c:v>16.43691501</c:v>
                </c:pt>
                <c:pt idx="1158">
                  <c:v>16.455785779999996</c:v>
                </c:pt>
                <c:pt idx="1159">
                  <c:v>16.500132099999995</c:v>
                </c:pt>
                <c:pt idx="1160">
                  <c:v>16.471825939999999</c:v>
                </c:pt>
                <c:pt idx="1161">
                  <c:v>16.52513587</c:v>
                </c:pt>
                <c:pt idx="1162">
                  <c:v>16.538345409999998</c:v>
                </c:pt>
                <c:pt idx="1163">
                  <c:v>16.554857339999995</c:v>
                </c:pt>
                <c:pt idx="1164">
                  <c:v>16.566179799999997</c:v>
                </c:pt>
                <c:pt idx="1165">
                  <c:v>16.624679199999999</c:v>
                </c:pt>
                <c:pt idx="1166">
                  <c:v>16.566179799999997</c:v>
                </c:pt>
                <c:pt idx="1167">
                  <c:v>16.883680559999995</c:v>
                </c:pt>
                <c:pt idx="1168">
                  <c:v>16.608639039999996</c:v>
                </c:pt>
                <c:pt idx="1169">
                  <c:v>16.634114579999999</c:v>
                </c:pt>
                <c:pt idx="1170">
                  <c:v>16.690255130000001</c:v>
                </c:pt>
                <c:pt idx="1171">
                  <c:v>16.67044082</c:v>
                </c:pt>
                <c:pt idx="1172">
                  <c:v>16.712900059999996</c:v>
                </c:pt>
                <c:pt idx="1173">
                  <c:v>16.726109599999994</c:v>
                </c:pt>
                <c:pt idx="1174">
                  <c:v>16.701105829999999</c:v>
                </c:pt>
                <c:pt idx="1175">
                  <c:v>16.793572619999996</c:v>
                </c:pt>
                <c:pt idx="1176">
                  <c:v>16.748754529999999</c:v>
                </c:pt>
              </c:numCache>
            </c:numRef>
          </c:yVal>
          <c:smooth val="1"/>
        </c:ser>
        <c:dLbls>
          <c:showLegendKey val="0"/>
          <c:showVal val="0"/>
          <c:showCatName val="0"/>
          <c:showSerName val="0"/>
          <c:showPercent val="0"/>
          <c:showBubbleSize val="0"/>
        </c:dLbls>
        <c:axId val="136470912"/>
        <c:axId val="136472448"/>
      </c:scatterChart>
      <c:valAx>
        <c:axId val="136470912"/>
        <c:scaling>
          <c:orientation val="minMax"/>
          <c:max val="14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36472448"/>
        <c:crosses val="autoZero"/>
        <c:crossBetween val="midCat"/>
      </c:valAx>
      <c:valAx>
        <c:axId val="1364724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36470912"/>
        <c:crosses val="autoZero"/>
        <c:crossBetween val="midCat"/>
      </c:valAx>
      <c:spPr>
        <a:noFill/>
        <a:ln>
          <a:noFill/>
        </a:ln>
        <a:effectLst/>
      </c:spPr>
    </c:plotArea>
    <c:legend>
      <c:legendPos val="b"/>
      <c:legendEntry>
        <c:idx val="5"/>
        <c:delete val="1"/>
      </c:legendEntry>
      <c:legendEntry>
        <c:idx val="6"/>
        <c:delete val="1"/>
      </c:legendEntry>
      <c:legendEntry>
        <c:idx val="7"/>
        <c:delete val="1"/>
      </c:legendEntry>
      <c:legendEntry>
        <c:idx val="8"/>
        <c:delete val="1"/>
      </c:legendEntry>
      <c:legendEntry>
        <c:idx val="9"/>
        <c:delete val="1"/>
      </c:legendEntry>
      <c:legendEntry>
        <c:idx val="10"/>
        <c:delete val="1"/>
      </c:legendEntry>
      <c:layout>
        <c:manualLayout>
          <c:xMode val="edge"/>
          <c:yMode val="edge"/>
          <c:x val="8.1699252063111058E-2"/>
          <c:y val="3.190354324442591E-2"/>
          <c:w val="0.66031977207792381"/>
          <c:h val="0.18318146831275847"/>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0.39913</cdr:x>
      <cdr:y>0.93491</cdr:y>
    </cdr:from>
    <cdr:to>
      <cdr:x>0.70758</cdr:x>
      <cdr:y>0.98165</cdr:y>
    </cdr:to>
    <cdr:sp macro="" textlink="">
      <cdr:nvSpPr>
        <cdr:cNvPr id="2" name="TextBox 1"/>
        <cdr:cNvSpPr txBox="1"/>
      </cdr:nvSpPr>
      <cdr:spPr>
        <a:xfrm xmlns:a="http://schemas.openxmlformats.org/drawingml/2006/main">
          <a:off x="3383376" y="4218741"/>
          <a:ext cx="2614686" cy="210926"/>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400" b="1" dirty="0"/>
            <a:t>Oil Injection Volume [PV]</a:t>
          </a:r>
        </a:p>
      </cdr:txBody>
    </cdr:sp>
  </cdr:relSizeAnchor>
  <cdr:relSizeAnchor xmlns:cdr="http://schemas.openxmlformats.org/drawingml/2006/chartDrawing">
    <cdr:from>
      <cdr:x>0.00227</cdr:x>
      <cdr:y>0.20264</cdr:y>
    </cdr:from>
    <cdr:to>
      <cdr:x>0.05167</cdr:x>
      <cdr:y>0.61148</cdr:y>
    </cdr:to>
    <cdr:sp macro="" textlink="">
      <cdr:nvSpPr>
        <cdr:cNvPr id="3" name="TextBox 1"/>
        <cdr:cNvSpPr txBox="1"/>
      </cdr:nvSpPr>
      <cdr:spPr>
        <a:xfrm xmlns:a="http://schemas.openxmlformats.org/drawingml/2006/main" rot="16200000">
          <a:off x="-693801" y="1627484"/>
          <a:ext cx="1844886" cy="418717"/>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a:t>Deposition</a:t>
          </a:r>
          <a:r>
            <a:rPr lang="en-US" sz="1400" b="1" dirty="0"/>
            <a:t> [%]</a:t>
          </a:r>
        </a:p>
      </cdr:txBody>
    </cdr:sp>
  </cdr:relSizeAnchor>
  <cdr:relSizeAnchor xmlns:cdr="http://schemas.openxmlformats.org/drawingml/2006/chartDrawing">
    <cdr:from>
      <cdr:x>0.07724</cdr:x>
      <cdr:y>0.26507</cdr:y>
    </cdr:from>
    <cdr:to>
      <cdr:x>0.71061</cdr:x>
      <cdr:y>0.86794</cdr:y>
    </cdr:to>
    <cdr:cxnSp macro="">
      <cdr:nvCxnSpPr>
        <cdr:cNvPr id="9" name="Straight Connector 8"/>
        <cdr:cNvCxnSpPr/>
      </cdr:nvCxnSpPr>
      <cdr:spPr>
        <a:xfrm xmlns:a="http://schemas.openxmlformats.org/drawingml/2006/main" flipV="1">
          <a:off x="714376" y="1319214"/>
          <a:ext cx="5857875" cy="3000375"/>
        </a:xfrm>
        <a:prstGeom xmlns:a="http://schemas.openxmlformats.org/drawingml/2006/main" prst="line">
          <a:avLst/>
        </a:prstGeom>
        <a:ln xmlns:a="http://schemas.openxmlformats.org/drawingml/2006/main" w="12700">
          <a:solidFill>
            <a:schemeClr val="accent3"/>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0.79094</cdr:x>
      <cdr:y>0.30909</cdr:y>
    </cdr:from>
    <cdr:to>
      <cdr:x>0.9205</cdr:x>
      <cdr:y>0.43905</cdr:y>
    </cdr:to>
    <cdr:sp macro="" textlink="">
      <cdr:nvSpPr>
        <cdr:cNvPr id="11" name="TextBox 10"/>
        <cdr:cNvSpPr txBox="1"/>
      </cdr:nvSpPr>
      <cdr:spPr>
        <a:xfrm xmlns:a="http://schemas.openxmlformats.org/drawingml/2006/main">
          <a:off x="6704696" y="1394759"/>
          <a:ext cx="1098280" cy="58644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a:solidFill>
                <a:schemeClr val="accent3"/>
              </a:solidFill>
            </a:rPr>
            <a:t>y = 0.0217x</a:t>
          </a:r>
        </a:p>
        <a:p xmlns:a="http://schemas.openxmlformats.org/drawingml/2006/main">
          <a:r>
            <a:rPr lang="en-US" sz="1200" b="1" dirty="0">
              <a:solidFill>
                <a:schemeClr val="accent3"/>
              </a:solidFill>
            </a:rPr>
            <a:t>R2 = 0.9817</a:t>
          </a:r>
        </a:p>
      </cdr:txBody>
    </cdr:sp>
  </cdr:relSizeAnchor>
</c:userShapes>
</file>

<file path=ppt/drawings/drawing2.xml><?xml version="1.0" encoding="utf-8"?>
<c:userShapes xmlns:c="http://schemas.openxmlformats.org/drawingml/2006/chart">
  <cdr:relSizeAnchor xmlns:cdr="http://schemas.openxmlformats.org/drawingml/2006/chartDrawing">
    <cdr:from>
      <cdr:x>0.39187</cdr:x>
      <cdr:y>0.92526</cdr:y>
    </cdr:from>
    <cdr:to>
      <cdr:x>0.68989</cdr:x>
      <cdr:y>0.99416</cdr:y>
    </cdr:to>
    <cdr:sp macro="" textlink="">
      <cdr:nvSpPr>
        <cdr:cNvPr id="2" name="TextBox 1"/>
        <cdr:cNvSpPr txBox="1"/>
      </cdr:nvSpPr>
      <cdr:spPr>
        <a:xfrm xmlns:a="http://schemas.openxmlformats.org/drawingml/2006/main">
          <a:off x="3081981" y="3968080"/>
          <a:ext cx="2343791" cy="295485"/>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1400" b="1" dirty="0"/>
            <a:t>Oil Injection Volume [PV]</a:t>
          </a:r>
        </a:p>
      </cdr:txBody>
    </cdr:sp>
  </cdr:relSizeAnchor>
  <cdr:relSizeAnchor xmlns:cdr="http://schemas.openxmlformats.org/drawingml/2006/chartDrawing">
    <cdr:from>
      <cdr:x>0.01459</cdr:x>
      <cdr:y>0.31196</cdr:y>
    </cdr:from>
    <cdr:to>
      <cdr:x>0.05167</cdr:x>
      <cdr:y>0.61148</cdr:y>
    </cdr:to>
    <cdr:sp macro="" textlink="">
      <cdr:nvSpPr>
        <cdr:cNvPr id="3" name="TextBox 1"/>
        <cdr:cNvSpPr txBox="1"/>
      </cdr:nvSpPr>
      <cdr:spPr>
        <a:xfrm xmlns:a="http://schemas.openxmlformats.org/drawingml/2006/main" rot="16200000">
          <a:off x="-438944" y="2126457"/>
          <a:ext cx="1490663" cy="342900"/>
        </a:xfrm>
        <a:prstGeom xmlns:a="http://schemas.openxmlformats.org/drawingml/2006/main" prst="rect">
          <a:avLst/>
        </a:prstGeom>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b="1"/>
            <a:t>Deposition [%]</a:t>
          </a:r>
        </a:p>
      </cdr:txBody>
    </cdr:sp>
  </cdr:relSizeAnchor>
  <cdr:relSizeAnchor xmlns:cdr="http://schemas.openxmlformats.org/drawingml/2006/chartDrawing">
    <cdr:from>
      <cdr:x>0.07724</cdr:x>
      <cdr:y>0.26507</cdr:y>
    </cdr:from>
    <cdr:to>
      <cdr:x>0.71061</cdr:x>
      <cdr:y>0.86794</cdr:y>
    </cdr:to>
    <cdr:cxnSp macro="">
      <cdr:nvCxnSpPr>
        <cdr:cNvPr id="9" name="Straight Connector 8"/>
        <cdr:cNvCxnSpPr/>
      </cdr:nvCxnSpPr>
      <cdr:spPr>
        <a:xfrm xmlns:a="http://schemas.openxmlformats.org/drawingml/2006/main" flipV="1">
          <a:off x="714376" y="1319214"/>
          <a:ext cx="5857875" cy="3000375"/>
        </a:xfrm>
        <a:prstGeom xmlns:a="http://schemas.openxmlformats.org/drawingml/2006/main" prst="line">
          <a:avLst/>
        </a:prstGeom>
        <a:ln xmlns:a="http://schemas.openxmlformats.org/drawingml/2006/main" w="12700">
          <a:solidFill>
            <a:schemeClr val="accent3"/>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0.77144</cdr:x>
      <cdr:y>0.30338</cdr:y>
    </cdr:from>
    <cdr:to>
      <cdr:x>0.90368</cdr:x>
      <cdr:y>0.42776</cdr:y>
    </cdr:to>
    <cdr:sp macro="" textlink="">
      <cdr:nvSpPr>
        <cdr:cNvPr id="11" name="TextBox 10"/>
        <cdr:cNvSpPr txBox="1"/>
      </cdr:nvSpPr>
      <cdr:spPr>
        <a:xfrm xmlns:a="http://schemas.openxmlformats.org/drawingml/2006/main">
          <a:off x="6067164" y="1301080"/>
          <a:ext cx="1040034" cy="533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200" b="1" dirty="0">
              <a:solidFill>
                <a:schemeClr val="accent3"/>
              </a:solidFill>
            </a:rPr>
            <a:t>y = 0.0217x</a:t>
          </a:r>
        </a:p>
        <a:p xmlns:a="http://schemas.openxmlformats.org/drawingml/2006/main">
          <a:r>
            <a:rPr lang="en-US" sz="1200" b="1" dirty="0">
              <a:solidFill>
                <a:schemeClr val="accent3"/>
              </a:solidFill>
            </a:rPr>
            <a:t>R2 = 0.9817</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EE8575-4F06-4AD2-ACA9-3121162B8137}" type="datetimeFigureOut">
              <a:rPr lang="en-US" smtClean="0"/>
              <a:t>4/22/2015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19D0AF-EA17-4BB4-A439-5D88C4BE3706}" type="slidenum">
              <a:rPr lang="en-US" smtClean="0"/>
              <a:t>‹#›</a:t>
            </a:fld>
            <a:endParaRPr lang="en-US"/>
          </a:p>
        </p:txBody>
      </p:sp>
    </p:spTree>
    <p:extLst>
      <p:ext uri="{BB962C8B-B14F-4D97-AF65-F5344CB8AC3E}">
        <p14:creationId xmlns:p14="http://schemas.microsoft.com/office/powerpoint/2010/main" val="156062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76468C-03AD-41D2-91A2-149B27D61214}" type="slidenum">
              <a:rPr lang="zh-TW" altLang="en-US" smtClean="0"/>
              <a:t>1</a:t>
            </a:fld>
            <a:endParaRPr lang="zh-TW" altLang="en-US"/>
          </a:p>
        </p:txBody>
      </p:sp>
    </p:spTree>
    <p:extLst>
      <p:ext uri="{BB962C8B-B14F-4D97-AF65-F5344CB8AC3E}">
        <p14:creationId xmlns:p14="http://schemas.microsoft.com/office/powerpoint/2010/main" val="1145804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kern="1200" dirty="0" err="1" smtClean="0">
                <a:solidFill>
                  <a:schemeClr val="tx1"/>
                </a:solidFill>
                <a:effectLst/>
                <a:latin typeface="+mn-lt"/>
                <a:ea typeface="+mn-ea"/>
                <a:cs typeface="+mn-cs"/>
              </a:rPr>
              <a:t>Asphaltene</a:t>
            </a:r>
            <a:r>
              <a:rPr lang="en-US" altLang="zh-TW" sz="1200" kern="1200" dirty="0" smtClean="0">
                <a:solidFill>
                  <a:schemeClr val="tx1"/>
                </a:solidFill>
                <a:effectLst/>
                <a:latin typeface="+mn-lt"/>
                <a:ea typeface="+mn-ea"/>
                <a:cs typeface="+mn-cs"/>
              </a:rPr>
              <a:t> deposition in pipelines and oil reservoirs has resulted in a great amount of devastating problems by reducing well productivity since decades ago.</a:t>
            </a:r>
          </a:p>
          <a:p>
            <a:r>
              <a:rPr lang="en-US" altLang="zh-TW" dirty="0" smtClean="0"/>
              <a:t>As you can see, this figure</a:t>
            </a:r>
            <a:r>
              <a:rPr lang="en-US" altLang="zh-TW" baseline="0" dirty="0" smtClean="0"/>
              <a:t> illustrates </a:t>
            </a:r>
            <a:r>
              <a:rPr lang="en-US" altLang="zh-TW" baseline="0" dirty="0" err="1" smtClean="0"/>
              <a:t>asphaltene</a:t>
            </a:r>
            <a:r>
              <a:rPr lang="en-US" altLang="zh-TW" baseline="0" dirty="0" smtClean="0"/>
              <a:t> can deposit in different parts of oil production facilities, which are the separator, flow lines, wellbore, and near-wellbore region.</a:t>
            </a:r>
          </a:p>
          <a:p>
            <a:r>
              <a:rPr lang="en-US" altLang="zh-TW" baseline="0" dirty="0" smtClean="0">
                <a:solidFill>
                  <a:srgbClr val="FF0000"/>
                </a:solidFill>
              </a:rPr>
              <a:t>We need full understanding about the mechanism of </a:t>
            </a:r>
            <a:r>
              <a:rPr lang="en-US" altLang="zh-TW" baseline="0" dirty="0" err="1" smtClean="0">
                <a:solidFill>
                  <a:srgbClr val="FF0000"/>
                </a:solidFill>
              </a:rPr>
              <a:t>asphaltene</a:t>
            </a:r>
            <a:r>
              <a:rPr lang="en-US" altLang="zh-TW" baseline="0" dirty="0" smtClean="0">
                <a:solidFill>
                  <a:srgbClr val="FF0000"/>
                </a:solidFill>
              </a:rPr>
              <a:t> deposition to prevent these problems.</a:t>
            </a:r>
            <a:endParaRPr lang="zh-TW" altLang="en-US" dirty="0" smtClean="0">
              <a:solidFill>
                <a:srgbClr val="FF0000"/>
              </a:solidFill>
            </a:endParaRPr>
          </a:p>
          <a:p>
            <a:endParaRPr lang="en-US" altLang="zh-TW" sz="1200" kern="1200" dirty="0" smtClean="0">
              <a:solidFill>
                <a:srgbClr val="FF0000"/>
              </a:solidFill>
              <a:effectLst/>
              <a:latin typeface="+mn-lt"/>
              <a:ea typeface="+mn-ea"/>
              <a:cs typeface="+mn-cs"/>
            </a:endParaRPr>
          </a:p>
          <a:p>
            <a:r>
              <a:rPr lang="en-US" altLang="zh-TW" sz="1200" kern="1200" dirty="0" smtClean="0">
                <a:solidFill>
                  <a:schemeClr val="tx1"/>
                </a:solidFill>
                <a:effectLst/>
                <a:latin typeface="+mn-lt"/>
                <a:ea typeface="+mn-ea"/>
                <a:cs typeface="+mn-cs"/>
              </a:rPr>
              <a:t>Moreover,</a:t>
            </a:r>
            <a:r>
              <a:rPr lang="en-US" altLang="zh-TW" sz="1200" kern="1200" baseline="0" dirty="0" smtClean="0">
                <a:solidFill>
                  <a:schemeClr val="tx1"/>
                </a:solidFill>
                <a:effectLst/>
                <a:latin typeface="+mn-lt"/>
                <a:ea typeface="+mn-ea"/>
                <a:cs typeface="+mn-cs"/>
              </a:rPr>
              <a:t> </a:t>
            </a:r>
            <a:r>
              <a:rPr lang="en-US" altLang="zh-TW" sz="1200" kern="1200" baseline="0" dirty="0" err="1" smtClean="0">
                <a:solidFill>
                  <a:schemeClr val="tx1"/>
                </a:solidFill>
                <a:effectLst/>
                <a:latin typeface="+mn-lt"/>
                <a:ea typeface="+mn-ea"/>
                <a:cs typeface="+mn-cs"/>
              </a:rPr>
              <a:t>a</a:t>
            </a:r>
            <a:r>
              <a:rPr lang="en-US" altLang="zh-TW" sz="1200" kern="1200" dirty="0" err="1" smtClean="0">
                <a:solidFill>
                  <a:schemeClr val="tx1"/>
                </a:solidFill>
                <a:effectLst/>
                <a:latin typeface="+mn-lt"/>
                <a:ea typeface="+mn-ea"/>
                <a:cs typeface="+mn-cs"/>
              </a:rPr>
              <a:t>sphaltene</a:t>
            </a:r>
            <a:r>
              <a:rPr lang="en-US" altLang="zh-TW" sz="1200" kern="1200" dirty="0" smtClean="0">
                <a:solidFill>
                  <a:schemeClr val="tx1"/>
                </a:solidFill>
                <a:effectLst/>
                <a:latin typeface="+mn-lt"/>
                <a:ea typeface="+mn-ea"/>
                <a:cs typeface="+mn-cs"/>
              </a:rPr>
              <a:t>-stabilized water-in-oil emulsions cause fluids in oil production process to be highly viscous, which increases the costs for transportation. These stable emulsions make separation of water and oil for high quality of oil very difficult.</a:t>
            </a:r>
            <a:endParaRPr lang="en-US" dirty="0"/>
          </a:p>
        </p:txBody>
      </p:sp>
      <p:sp>
        <p:nvSpPr>
          <p:cNvPr id="4" name="Slide Number Placeholder 3"/>
          <p:cNvSpPr>
            <a:spLocks noGrp="1"/>
          </p:cNvSpPr>
          <p:nvPr>
            <p:ph type="sldNum" sz="quarter" idx="10"/>
          </p:nvPr>
        </p:nvSpPr>
        <p:spPr/>
        <p:txBody>
          <a:bodyPr/>
          <a:lstStyle/>
          <a:p>
            <a:fld id="{6276468C-03AD-41D2-91A2-149B27D61214}" type="slidenum">
              <a:rPr lang="zh-TW" altLang="en-US" smtClean="0"/>
              <a:t>2</a:t>
            </a:fld>
            <a:endParaRPr lang="zh-TW" altLang="en-US"/>
          </a:p>
        </p:txBody>
      </p:sp>
    </p:spTree>
    <p:extLst>
      <p:ext uri="{BB962C8B-B14F-4D97-AF65-F5344CB8AC3E}">
        <p14:creationId xmlns:p14="http://schemas.microsoft.com/office/powerpoint/2010/main" val="1145804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76468C-03AD-41D2-91A2-149B27D61214}" type="slidenum">
              <a:rPr lang="zh-TW" altLang="en-US" smtClean="0"/>
              <a:t>3</a:t>
            </a:fld>
            <a:endParaRPr lang="zh-TW" altLang="en-US"/>
          </a:p>
        </p:txBody>
      </p:sp>
    </p:spTree>
    <p:extLst>
      <p:ext uri="{BB962C8B-B14F-4D97-AF65-F5344CB8AC3E}">
        <p14:creationId xmlns:p14="http://schemas.microsoft.com/office/powerpoint/2010/main" val="1145804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dirty="0" smtClean="0"/>
              <a:t>What is </a:t>
            </a:r>
            <a:r>
              <a:rPr lang="en-US" altLang="zh-TW" dirty="0" err="1" smtClean="0"/>
              <a:t>asphaltene</a:t>
            </a:r>
            <a:r>
              <a:rPr lang="en-US" altLang="zh-TW" dirty="0" smtClean="0"/>
              <a:t>? </a:t>
            </a:r>
            <a:r>
              <a:rPr lang="en-US" altLang="zh-TW" dirty="0" err="1" smtClean="0"/>
              <a:t>Asphaltene</a:t>
            </a:r>
            <a:r>
              <a:rPr lang="en-US" altLang="zh-TW" dirty="0" smtClean="0"/>
              <a:t> is brownish, black, strong</a:t>
            </a:r>
            <a:r>
              <a:rPr lang="en-US" altLang="zh-TW" baseline="0" dirty="0" smtClean="0"/>
              <a:t> self-associating</a:t>
            </a:r>
            <a:r>
              <a:rPr lang="en-US" altLang="zh-TW" dirty="0" smtClean="0"/>
              <a:t>, and the heaviest part</a:t>
            </a:r>
            <a:r>
              <a:rPr lang="en-US" altLang="zh-TW" baseline="0" dirty="0" smtClean="0"/>
              <a:t> of the crude oil.</a:t>
            </a:r>
            <a:r>
              <a:rPr lang="en-US" altLang="zh-TW" dirty="0" smtClean="0"/>
              <a:t> </a:t>
            </a:r>
            <a:r>
              <a:rPr lang="en-US" altLang="zh-TW" baseline="0" dirty="0" smtClean="0"/>
              <a:t> </a:t>
            </a:r>
            <a:endParaRPr lang="en-US" altLang="zh-TW" dirty="0" smtClean="0"/>
          </a:p>
          <a:p>
            <a:endParaRPr lang="en-US" altLang="zh-TW" dirty="0" smtClean="0"/>
          </a:p>
          <a:p>
            <a:r>
              <a:rPr lang="en-US" altLang="zh-TW" dirty="0" smtClean="0"/>
              <a:t>In</a:t>
            </a:r>
            <a:r>
              <a:rPr lang="en-US" altLang="zh-TW" baseline="0" dirty="0" smtClean="0"/>
              <a:t> general, </a:t>
            </a:r>
            <a:r>
              <a:rPr lang="en-US" altLang="zh-TW" baseline="0" dirty="0" err="1" smtClean="0"/>
              <a:t>asphaltene</a:t>
            </a:r>
            <a:r>
              <a:rPr lang="en-US" altLang="zh-TW" baseline="0" dirty="0" smtClean="0"/>
              <a:t> is defined as a fraction of crude oil insoluble in excess normal alkanes, such as n-pentane or n-heptane but soluble in benzene or toluene </a:t>
            </a:r>
          </a:p>
          <a:p>
            <a:r>
              <a:rPr lang="en-US" dirty="0" smtClean="0"/>
              <a:t>Typical</a:t>
            </a:r>
            <a:r>
              <a:rPr lang="en-US" baseline="0" dirty="0" smtClean="0"/>
              <a:t> looking of C5 and C7 </a:t>
            </a:r>
            <a:r>
              <a:rPr lang="en-US" baseline="0" dirty="0" err="1" smtClean="0"/>
              <a:t>asphaltene</a:t>
            </a:r>
            <a:r>
              <a:rPr lang="en-US" baseline="0" dirty="0" smtClean="0"/>
              <a:t> , C5 is more powder-like and C7 is more crystal-like</a:t>
            </a:r>
          </a:p>
          <a:p>
            <a:r>
              <a:rPr lang="en-US" baseline="0" dirty="0" smtClean="0"/>
              <a:t>C5 means the precipitant is n-pentane, and C7 is n-heptane</a:t>
            </a:r>
            <a:endParaRPr lang="en-US" dirty="0"/>
          </a:p>
        </p:txBody>
      </p:sp>
      <p:sp>
        <p:nvSpPr>
          <p:cNvPr id="4" name="Slide Number Placeholder 3"/>
          <p:cNvSpPr>
            <a:spLocks noGrp="1"/>
          </p:cNvSpPr>
          <p:nvPr>
            <p:ph type="sldNum" sz="quarter" idx="10"/>
          </p:nvPr>
        </p:nvSpPr>
        <p:spPr/>
        <p:txBody>
          <a:bodyPr/>
          <a:lstStyle/>
          <a:p>
            <a:fld id="{6276468C-03AD-41D2-91A2-149B27D61214}" type="slidenum">
              <a:rPr lang="zh-TW" altLang="en-US" smtClean="0"/>
              <a:t>4</a:t>
            </a:fld>
            <a:endParaRPr lang="zh-TW" altLang="en-US"/>
          </a:p>
        </p:txBody>
      </p:sp>
    </p:spTree>
    <p:extLst>
      <p:ext uri="{BB962C8B-B14F-4D97-AF65-F5344CB8AC3E}">
        <p14:creationId xmlns:p14="http://schemas.microsoft.com/office/powerpoint/2010/main" val="788856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793000A3-37A6-488D-A1F8-D6EB961B506C}" type="slidenum">
              <a:rPr lang="zh-TW" altLang="en-US" smtClean="0"/>
              <a:t>5</a:t>
            </a:fld>
            <a:endParaRPr lang="zh-TW" altLang="en-US"/>
          </a:p>
        </p:txBody>
      </p:sp>
    </p:spTree>
    <p:extLst>
      <p:ext uri="{BB962C8B-B14F-4D97-AF65-F5344CB8AC3E}">
        <p14:creationId xmlns:p14="http://schemas.microsoft.com/office/powerpoint/2010/main" val="752396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20 font</a:t>
            </a:r>
            <a:endParaRPr lang="zh-TW" altLang="en-US" dirty="0"/>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6</a:t>
            </a:fld>
            <a:endParaRPr lang="zh-TW" altLang="en-US"/>
          </a:p>
        </p:txBody>
      </p:sp>
    </p:spTree>
    <p:extLst>
      <p:ext uri="{BB962C8B-B14F-4D97-AF65-F5344CB8AC3E}">
        <p14:creationId xmlns:p14="http://schemas.microsoft.com/office/powerpoint/2010/main" val="1387390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20 font</a:t>
            </a:r>
            <a:endParaRPr lang="zh-TW" altLang="en-US" dirty="0"/>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7</a:t>
            </a:fld>
            <a:endParaRPr lang="zh-TW" altLang="en-US"/>
          </a:p>
        </p:txBody>
      </p:sp>
    </p:spTree>
    <p:extLst>
      <p:ext uri="{BB962C8B-B14F-4D97-AF65-F5344CB8AC3E}">
        <p14:creationId xmlns:p14="http://schemas.microsoft.com/office/powerpoint/2010/main" val="1387390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We have known</a:t>
            </a:r>
            <a:r>
              <a:rPr lang="en-US" altLang="zh-TW" baseline="0" dirty="0" smtClean="0"/>
              <a:t> that ….</a:t>
            </a:r>
          </a:p>
          <a:p>
            <a:endParaRPr lang="en-US" altLang="zh-TW" baseline="0" dirty="0" smtClean="0"/>
          </a:p>
          <a:p>
            <a:r>
              <a:rPr lang="en-US" altLang="zh-TW" baseline="0" dirty="0" smtClean="0"/>
              <a:t>In the figure, for 40-50% of heptane, spherical aggregates are small enough to be carried by fluids with a very low deposition rate</a:t>
            </a:r>
          </a:p>
          <a:p>
            <a:r>
              <a:rPr lang="en-US" altLang="zh-TW" baseline="0" dirty="0" smtClean="0"/>
              <a:t>For 55-60%, the fractal aggregates start to form and enhance the deposition rate</a:t>
            </a:r>
          </a:p>
          <a:p>
            <a:r>
              <a:rPr lang="en-US" altLang="zh-TW" baseline="0" dirty="0" smtClean="0"/>
              <a:t>After 65%, the chunk aggregates appear, and they cause the bridging effect</a:t>
            </a:r>
            <a:endParaRPr lang="zh-TW" altLang="en-US" dirty="0"/>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8</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smtClean="0"/>
              <a:t>After</a:t>
            </a:r>
            <a:r>
              <a:rPr lang="en-US" altLang="zh-TW" baseline="0" dirty="0" smtClean="0"/>
              <a:t> obtaining the size and particle concentration, the particle collection model … is utilized </a:t>
            </a:r>
          </a:p>
          <a:p>
            <a:endParaRPr lang="en-US" altLang="zh-TW" baseline="0" dirty="0" smtClean="0"/>
          </a:p>
          <a:p>
            <a:endParaRPr lang="zh-TW" altLang="en-US" dirty="0"/>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9</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dispersants are chosen, dispersant X,</a:t>
            </a:r>
            <a:r>
              <a:rPr lang="en-US" baseline="0" dirty="0" smtClean="0"/>
              <a:t> Y, and </a:t>
            </a:r>
            <a:r>
              <a:rPr lang="en-US" baseline="0" dirty="0" err="1" smtClean="0"/>
              <a:t>octylphenol</a:t>
            </a:r>
            <a:endParaRPr lang="en-US" dirty="0" smtClean="0"/>
          </a:p>
          <a:p>
            <a:r>
              <a:rPr lang="en-US" dirty="0" smtClean="0"/>
              <a:t>The sizes</a:t>
            </a:r>
            <a:r>
              <a:rPr lang="en-US" baseline="0" dirty="0" smtClean="0"/>
              <a:t> are obtained by microscopic analysis.</a:t>
            </a:r>
            <a:endParaRPr lang="en-US" dirty="0"/>
          </a:p>
        </p:txBody>
      </p:sp>
      <p:sp>
        <p:nvSpPr>
          <p:cNvPr id="4" name="Slide Number Placeholder 3"/>
          <p:cNvSpPr>
            <a:spLocks noGrp="1"/>
          </p:cNvSpPr>
          <p:nvPr>
            <p:ph type="sldNum" sz="quarter" idx="10"/>
          </p:nvPr>
        </p:nvSpPr>
        <p:spPr/>
        <p:txBody>
          <a:bodyPr/>
          <a:lstStyle/>
          <a:p>
            <a:fld id="{4319D0AF-EA17-4BB4-A439-5D88C4BE3706}" type="slidenum">
              <a:rPr lang="en-US" smtClean="0"/>
              <a:t>10</a:t>
            </a:fld>
            <a:endParaRPr lang="en-US"/>
          </a:p>
        </p:txBody>
      </p:sp>
    </p:spTree>
    <p:extLst>
      <p:ext uri="{BB962C8B-B14F-4D97-AF65-F5344CB8AC3E}">
        <p14:creationId xmlns:p14="http://schemas.microsoft.com/office/powerpoint/2010/main" val="1171120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Flow</a:t>
            </a:r>
            <a:r>
              <a:rPr lang="en-US" baseline="0" dirty="0" smtClean="0"/>
              <a:t> tests also show that the deposition rate is highly dependent on the particle size</a:t>
            </a:r>
            <a:endParaRPr lang="en-US" dirty="0"/>
          </a:p>
        </p:txBody>
      </p:sp>
      <p:sp>
        <p:nvSpPr>
          <p:cNvPr id="4" name="Slide Number Placeholder 3"/>
          <p:cNvSpPr>
            <a:spLocks noGrp="1"/>
          </p:cNvSpPr>
          <p:nvPr>
            <p:ph type="sldNum" sz="quarter" idx="10"/>
          </p:nvPr>
        </p:nvSpPr>
        <p:spPr/>
        <p:txBody>
          <a:bodyPr/>
          <a:lstStyle/>
          <a:p>
            <a:fld id="{4319D0AF-EA17-4BB4-A439-5D88C4BE3706}" type="slidenum">
              <a:rPr lang="en-US" smtClean="0"/>
              <a:t>11</a:t>
            </a:fld>
            <a:endParaRPr lang="en-US"/>
          </a:p>
        </p:txBody>
      </p:sp>
    </p:spTree>
    <p:extLst>
      <p:ext uri="{BB962C8B-B14F-4D97-AF65-F5344CB8AC3E}">
        <p14:creationId xmlns:p14="http://schemas.microsoft.com/office/powerpoint/2010/main" val="832179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image</a:t>
            </a:r>
            <a:r>
              <a:rPr lang="en-US" baseline="0" dirty="0" smtClean="0"/>
              <a:t> processing, we can find that </a:t>
            </a:r>
            <a:r>
              <a:rPr lang="en-US" baseline="0" dirty="0" err="1" smtClean="0"/>
              <a:t>octylphenol</a:t>
            </a:r>
            <a:r>
              <a:rPr lang="en-US" baseline="0" dirty="0" smtClean="0"/>
              <a:t> and dispersant X have the same deposition rate because of similar particle size</a:t>
            </a:r>
          </a:p>
          <a:p>
            <a:r>
              <a:rPr lang="en-US" baseline="0" dirty="0" smtClean="0"/>
              <a:t>With high particle concentration, dispersant X and </a:t>
            </a:r>
            <a:r>
              <a:rPr lang="en-US" baseline="0" dirty="0" err="1" smtClean="0"/>
              <a:t>octylphenol</a:t>
            </a:r>
            <a:r>
              <a:rPr lang="en-US" baseline="0" dirty="0" smtClean="0"/>
              <a:t> have the highest deposition rate</a:t>
            </a:r>
          </a:p>
          <a:p>
            <a:r>
              <a:rPr lang="en-US" baseline="0" dirty="0" smtClean="0"/>
              <a:t>Aggregates are large without dispersant, so the impaction by the inertia dominates. Therefore, dispersant Y has the lowest deposition rate. </a:t>
            </a:r>
            <a:endParaRPr lang="en-US" dirty="0"/>
          </a:p>
        </p:txBody>
      </p:sp>
      <p:sp>
        <p:nvSpPr>
          <p:cNvPr id="4" name="Slide Number Placeholder 3"/>
          <p:cNvSpPr>
            <a:spLocks noGrp="1"/>
          </p:cNvSpPr>
          <p:nvPr>
            <p:ph type="sldNum" sz="quarter" idx="10"/>
          </p:nvPr>
        </p:nvSpPr>
        <p:spPr/>
        <p:txBody>
          <a:bodyPr/>
          <a:lstStyle/>
          <a:p>
            <a:fld id="{4319D0AF-EA17-4BB4-A439-5D88C4BE3706}" type="slidenum">
              <a:rPr lang="en-US" smtClean="0"/>
              <a:t>12</a:t>
            </a:fld>
            <a:endParaRPr lang="en-US"/>
          </a:p>
        </p:txBody>
      </p:sp>
    </p:spTree>
    <p:extLst>
      <p:ext uri="{BB962C8B-B14F-4D97-AF65-F5344CB8AC3E}">
        <p14:creationId xmlns:p14="http://schemas.microsoft.com/office/powerpoint/2010/main" val="606279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black</a:t>
            </a:r>
            <a:r>
              <a:rPr lang="en-US" baseline="0" dirty="0" smtClean="0"/>
              <a:t> column represents results from theory, and the white ones are from experiments.</a:t>
            </a:r>
          </a:p>
        </p:txBody>
      </p:sp>
      <p:sp>
        <p:nvSpPr>
          <p:cNvPr id="4" name="Slide Number Placeholder 3"/>
          <p:cNvSpPr>
            <a:spLocks noGrp="1"/>
          </p:cNvSpPr>
          <p:nvPr>
            <p:ph type="sldNum" sz="quarter" idx="10"/>
          </p:nvPr>
        </p:nvSpPr>
        <p:spPr/>
        <p:txBody>
          <a:bodyPr/>
          <a:lstStyle/>
          <a:p>
            <a:fld id="{4319D0AF-EA17-4BB4-A439-5D88C4BE3706}" type="slidenum">
              <a:rPr lang="en-US" smtClean="0"/>
              <a:t>13</a:t>
            </a:fld>
            <a:endParaRPr lang="en-US"/>
          </a:p>
        </p:txBody>
      </p:sp>
    </p:spTree>
    <p:extLst>
      <p:ext uri="{BB962C8B-B14F-4D97-AF65-F5344CB8AC3E}">
        <p14:creationId xmlns:p14="http://schemas.microsoft.com/office/powerpoint/2010/main" val="3352015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15</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16</a:t>
            </a:fld>
            <a:endParaRPr lang="zh-TW" altLang="en-US"/>
          </a:p>
        </p:txBody>
      </p:sp>
    </p:spTree>
    <p:extLst>
      <p:ext uri="{BB962C8B-B14F-4D97-AF65-F5344CB8AC3E}">
        <p14:creationId xmlns:p14="http://schemas.microsoft.com/office/powerpoint/2010/main" val="1941374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17</a:t>
            </a:fld>
            <a:endParaRPr lang="zh-TW" altLang="en-US"/>
          </a:p>
        </p:txBody>
      </p:sp>
    </p:spTree>
    <p:extLst>
      <p:ext uri="{BB962C8B-B14F-4D97-AF65-F5344CB8AC3E}">
        <p14:creationId xmlns:p14="http://schemas.microsoft.com/office/powerpoint/2010/main" val="1967830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the capture efficiency calculated</a:t>
            </a:r>
            <a:r>
              <a:rPr lang="en-US" baseline="0" dirty="0" smtClean="0"/>
              <a:t> macroscopically, we can also analyze the particle-surface interaction in the pore scale</a:t>
            </a:r>
          </a:p>
          <a:p>
            <a:r>
              <a:rPr lang="en-US" baseline="0" dirty="0" smtClean="0"/>
              <a:t>As</a:t>
            </a:r>
            <a:endParaRPr lang="en-US" dirty="0"/>
          </a:p>
        </p:txBody>
      </p:sp>
      <p:sp>
        <p:nvSpPr>
          <p:cNvPr id="4" name="Slide Number Placeholder 3"/>
          <p:cNvSpPr>
            <a:spLocks noGrp="1"/>
          </p:cNvSpPr>
          <p:nvPr>
            <p:ph type="sldNum" sz="quarter" idx="10"/>
          </p:nvPr>
        </p:nvSpPr>
        <p:spPr/>
        <p:txBody>
          <a:bodyPr/>
          <a:lstStyle/>
          <a:p>
            <a:fld id="{4319D0AF-EA17-4BB4-A439-5D88C4BE3706}" type="slidenum">
              <a:rPr lang="en-US" smtClean="0"/>
              <a:t>18</a:t>
            </a:fld>
            <a:endParaRPr lang="en-US"/>
          </a:p>
        </p:txBody>
      </p:sp>
    </p:spTree>
    <p:extLst>
      <p:ext uri="{BB962C8B-B14F-4D97-AF65-F5344CB8AC3E}">
        <p14:creationId xmlns:p14="http://schemas.microsoft.com/office/powerpoint/2010/main" val="3151960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19D0AF-EA17-4BB4-A439-5D88C4BE3706}" type="slidenum">
              <a:rPr lang="en-US" smtClean="0"/>
              <a:t>19</a:t>
            </a:fld>
            <a:endParaRPr lang="en-US"/>
          </a:p>
        </p:txBody>
      </p:sp>
    </p:spTree>
    <p:extLst>
      <p:ext uri="{BB962C8B-B14F-4D97-AF65-F5344CB8AC3E}">
        <p14:creationId xmlns:p14="http://schemas.microsoft.com/office/powerpoint/2010/main" val="2123353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76468C-03AD-41D2-91A2-149B27D61214}" type="slidenum">
              <a:rPr lang="zh-TW" altLang="en-US" smtClean="0"/>
              <a:t>21</a:t>
            </a:fld>
            <a:endParaRPr lang="zh-TW" altLang="en-US"/>
          </a:p>
        </p:txBody>
      </p:sp>
    </p:spTree>
    <p:extLst>
      <p:ext uri="{BB962C8B-B14F-4D97-AF65-F5344CB8AC3E}">
        <p14:creationId xmlns:p14="http://schemas.microsoft.com/office/powerpoint/2010/main" val="1145804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baseline="0" dirty="0" err="1" smtClean="0"/>
              <a:t>Asphaltene</a:t>
            </a:r>
            <a:r>
              <a:rPr lang="en-US" altLang="zh-TW" baseline="0" dirty="0" smtClean="0"/>
              <a:t> is a planar molecule with aromatic rings in the center and aliphatic chains on the sides, and there are some heteroatoms embedded such as N, O, and metal </a:t>
            </a:r>
          </a:p>
          <a:p>
            <a:endParaRPr lang="zh-TW" altLang="en-US" dirty="0"/>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22</a:t>
            </a:fld>
            <a:endParaRPr lang="zh-TW" altLang="en-US"/>
          </a:p>
        </p:txBody>
      </p:sp>
    </p:spTree>
    <p:extLst>
      <p:ext uri="{BB962C8B-B14F-4D97-AF65-F5344CB8AC3E}">
        <p14:creationId xmlns:p14="http://schemas.microsoft.com/office/powerpoint/2010/main" val="2895299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kern="1200" dirty="0" smtClean="0">
                <a:solidFill>
                  <a:schemeClr val="tx1"/>
                </a:solidFill>
                <a:effectLst/>
                <a:latin typeface="+mn-lt"/>
                <a:ea typeface="+mn-ea"/>
                <a:cs typeface="+mn-cs"/>
              </a:rPr>
              <a:t>This</a:t>
            </a:r>
            <a:r>
              <a:rPr lang="en-US" altLang="zh-TW" sz="1200" kern="1200" baseline="0" dirty="0" smtClean="0">
                <a:solidFill>
                  <a:schemeClr val="tx1"/>
                </a:solidFill>
                <a:effectLst/>
                <a:latin typeface="+mn-lt"/>
                <a:ea typeface="+mn-ea"/>
                <a:cs typeface="+mn-cs"/>
              </a:rPr>
              <a:t> is</a:t>
            </a:r>
            <a:r>
              <a:rPr lang="en-US" altLang="zh-TW" sz="1200" kern="1200" dirty="0" smtClean="0">
                <a:solidFill>
                  <a:schemeClr val="tx1"/>
                </a:solidFill>
                <a:effectLst/>
                <a:latin typeface="+mn-lt"/>
                <a:ea typeface="+mn-ea"/>
                <a:cs typeface="+mn-cs"/>
              </a:rPr>
              <a:t> </a:t>
            </a:r>
            <a:r>
              <a:rPr lang="en-US" altLang="zh-TW" sz="1200" kern="1200" dirty="0" err="1" smtClean="0">
                <a:solidFill>
                  <a:schemeClr val="tx1"/>
                </a:solidFill>
                <a:effectLst/>
                <a:latin typeface="+mn-lt"/>
                <a:ea typeface="+mn-ea"/>
                <a:cs typeface="+mn-cs"/>
              </a:rPr>
              <a:t>asphaltene</a:t>
            </a:r>
            <a:r>
              <a:rPr lang="en-US" altLang="zh-TW" sz="1200" kern="1200" dirty="0" smtClean="0">
                <a:solidFill>
                  <a:schemeClr val="tx1"/>
                </a:solidFill>
                <a:effectLst/>
                <a:latin typeface="+mn-lt"/>
                <a:ea typeface="+mn-ea"/>
                <a:cs typeface="+mn-cs"/>
              </a:rPr>
              <a:t> precipitation envelope </a:t>
            </a:r>
          </a:p>
          <a:p>
            <a:r>
              <a:rPr lang="en-US" altLang="zh-TW" sz="1200" kern="1200" dirty="0" smtClean="0">
                <a:solidFill>
                  <a:schemeClr val="tx1"/>
                </a:solidFill>
                <a:effectLst/>
                <a:latin typeface="+mn-lt"/>
                <a:ea typeface="+mn-ea"/>
                <a:cs typeface="+mn-cs"/>
              </a:rPr>
              <a:t>As you can see, x-axis</a:t>
            </a:r>
            <a:r>
              <a:rPr lang="en-US" altLang="zh-TW" sz="1200" kern="1200" baseline="0" dirty="0" smtClean="0">
                <a:solidFill>
                  <a:schemeClr val="tx1"/>
                </a:solidFill>
                <a:effectLst/>
                <a:latin typeface="+mn-lt"/>
                <a:ea typeface="+mn-ea"/>
                <a:cs typeface="+mn-cs"/>
              </a:rPr>
              <a:t>   y-axis   </a:t>
            </a:r>
            <a:endParaRPr lang="en-US" altLang="zh-TW" sz="1200"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Red line is AOP     </a:t>
            </a:r>
            <a:endParaRPr lang="en-US" altLang="zh-TW" sz="1200" kern="1200" dirty="0" smtClean="0">
              <a:solidFill>
                <a:schemeClr val="tx1"/>
              </a:solidFill>
              <a:effectLst/>
              <a:latin typeface="+mn-lt"/>
              <a:ea typeface="+mn-ea"/>
              <a:cs typeface="+mn-cs"/>
              <a:sym typeface="Wingdings" pitchFamily="2" charset="2"/>
            </a:endParaRPr>
          </a:p>
          <a:p>
            <a:r>
              <a:rPr lang="en-US" altLang="zh-TW" dirty="0" smtClean="0"/>
              <a:t>Green line is bubble </a:t>
            </a:r>
            <a:r>
              <a:rPr lang="en-US" altLang="zh-TW" dirty="0" err="1" smtClean="0"/>
              <a:t>pt</a:t>
            </a:r>
            <a:endParaRPr lang="en-US" altLang="zh-TW" dirty="0" smtClean="0"/>
          </a:p>
          <a:p>
            <a:endParaRPr lang="en-US" altLang="zh-TW" dirty="0" smtClean="0"/>
          </a:p>
          <a:p>
            <a:r>
              <a:rPr lang="en-US" altLang="zh-TW" dirty="0" smtClean="0"/>
              <a:t>Follow the oil</a:t>
            </a:r>
            <a:r>
              <a:rPr lang="en-US" altLang="zh-TW" baseline="0" dirty="0" smtClean="0"/>
              <a:t> production process, the oil will transport from reservoir to the surface, and the pressure and temperature will decrease.</a:t>
            </a:r>
          </a:p>
          <a:p>
            <a:r>
              <a:rPr lang="en-US" altLang="zh-TW" baseline="0" dirty="0" smtClean="0"/>
              <a:t>It is like the black arrow in the left picture</a:t>
            </a:r>
            <a:endParaRPr lang="zh-TW" altLang="en-US" dirty="0"/>
          </a:p>
        </p:txBody>
      </p:sp>
      <p:sp>
        <p:nvSpPr>
          <p:cNvPr id="4" name="投影片編號版面配置區 3"/>
          <p:cNvSpPr>
            <a:spLocks noGrp="1"/>
          </p:cNvSpPr>
          <p:nvPr>
            <p:ph type="sldNum" sz="quarter" idx="10"/>
          </p:nvPr>
        </p:nvSpPr>
        <p:spPr/>
        <p:txBody>
          <a:bodyPr/>
          <a:lstStyle/>
          <a:p>
            <a:fld id="{793000A3-37A6-488D-A1F8-D6EB961B506C}" type="slidenum">
              <a:rPr lang="zh-TW" altLang="en-US" smtClean="0"/>
              <a:t>23</a:t>
            </a:fld>
            <a:endParaRPr lang="zh-TW" altLang="en-US"/>
          </a:p>
        </p:txBody>
      </p:sp>
    </p:spTree>
    <p:extLst>
      <p:ext uri="{BB962C8B-B14F-4D97-AF65-F5344CB8AC3E}">
        <p14:creationId xmlns:p14="http://schemas.microsoft.com/office/powerpoint/2010/main" val="2442429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you can see, this picture is Yen-Mullins Model, it describes hierarchy of the </a:t>
            </a:r>
            <a:r>
              <a:rPr lang="en-US" baseline="0" dirty="0" err="1" smtClean="0"/>
              <a:t>asphaltene</a:t>
            </a:r>
            <a:endParaRPr lang="en-US" baseline="0" dirty="0" smtClean="0"/>
          </a:p>
          <a:p>
            <a:r>
              <a:rPr lang="en-US" dirty="0" smtClean="0"/>
              <a:t>First,</a:t>
            </a:r>
            <a:r>
              <a:rPr lang="en-US" baseline="0" dirty="0" smtClean="0"/>
              <a:t> in dissolved phase, </a:t>
            </a:r>
            <a:r>
              <a:rPr lang="en-US" baseline="0" dirty="0" err="1" smtClean="0"/>
              <a:t>asphaltenes</a:t>
            </a:r>
            <a:r>
              <a:rPr lang="en-US" baseline="0" dirty="0" smtClean="0"/>
              <a:t> will be molecules, </a:t>
            </a:r>
            <a:r>
              <a:rPr lang="en-US" baseline="0" dirty="0" err="1" smtClean="0"/>
              <a:t>nanoaggregates</a:t>
            </a:r>
            <a:r>
              <a:rPr lang="en-US" baseline="0" dirty="0" smtClean="0"/>
              <a:t>, and clusters. </a:t>
            </a:r>
            <a:endParaRPr lang="en-US" baseline="0" dirty="0"/>
          </a:p>
          <a:p>
            <a:r>
              <a:rPr lang="en-US" baseline="0" dirty="0" err="1" smtClean="0"/>
              <a:t>nanoaggregates</a:t>
            </a:r>
            <a:r>
              <a:rPr lang="en-US" baseline="0" dirty="0" smtClean="0"/>
              <a:t> with aggregation number of 6, and cluster with number of 8.</a:t>
            </a:r>
          </a:p>
          <a:p>
            <a:endParaRPr lang="en-US" baseline="0" dirty="0" smtClean="0"/>
          </a:p>
          <a:p>
            <a:r>
              <a:rPr lang="en-US" baseline="0" dirty="0" smtClean="0"/>
              <a:t>If PTX changed, </a:t>
            </a:r>
            <a:r>
              <a:rPr lang="en-US" baseline="0" dirty="0" err="1" smtClean="0"/>
              <a:t>asphaltenes</a:t>
            </a:r>
            <a:r>
              <a:rPr lang="en-US" baseline="0" dirty="0" smtClean="0"/>
              <a:t> will turn into precipitated phase and form sub-</a:t>
            </a:r>
            <a:r>
              <a:rPr lang="en-US" baseline="0" dirty="0" err="1" smtClean="0"/>
              <a:t>microaggregates</a:t>
            </a:r>
            <a:r>
              <a:rPr lang="en-US" baseline="0" dirty="0" smtClean="0"/>
              <a:t>, from here colloidal science comes in.</a:t>
            </a:r>
          </a:p>
          <a:p>
            <a:r>
              <a:rPr lang="en-US" baseline="0" dirty="0" smtClean="0"/>
              <a:t>There will be two ways after precipitation, one is deposition, another is aggregation.</a:t>
            </a:r>
          </a:p>
          <a:p>
            <a:endParaRPr lang="en-US" baseline="0" dirty="0" smtClean="0"/>
          </a:p>
          <a:p>
            <a:r>
              <a:rPr lang="en-US" baseline="0" dirty="0" smtClean="0"/>
              <a:t>If the size of </a:t>
            </a:r>
            <a:r>
              <a:rPr lang="en-US" baseline="0" dirty="0" err="1" smtClean="0"/>
              <a:t>asphaltene</a:t>
            </a:r>
            <a:r>
              <a:rPr lang="en-US" baseline="0" dirty="0" smtClean="0"/>
              <a:t> aggregates are above a critical value, these aggregates will flow passing by the surface without depositing</a:t>
            </a:r>
          </a:p>
        </p:txBody>
      </p:sp>
      <p:sp>
        <p:nvSpPr>
          <p:cNvPr id="4" name="Slide Number Placeholder 3"/>
          <p:cNvSpPr>
            <a:spLocks noGrp="1"/>
          </p:cNvSpPr>
          <p:nvPr>
            <p:ph type="sldNum" sz="quarter" idx="10"/>
          </p:nvPr>
        </p:nvSpPr>
        <p:spPr/>
        <p:txBody>
          <a:bodyPr/>
          <a:lstStyle/>
          <a:p>
            <a:fld id="{6276468C-03AD-41D2-91A2-149B27D61214}" type="slidenum">
              <a:rPr lang="zh-TW" altLang="en-US" smtClean="0"/>
              <a:t>24</a:t>
            </a:fld>
            <a:endParaRPr lang="zh-TW" altLang="en-US"/>
          </a:p>
        </p:txBody>
      </p:sp>
    </p:spTree>
    <p:extLst>
      <p:ext uri="{BB962C8B-B14F-4D97-AF65-F5344CB8AC3E}">
        <p14:creationId xmlns:p14="http://schemas.microsoft.com/office/powerpoint/2010/main" val="7888568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If the size of </a:t>
            </a:r>
            <a:r>
              <a:rPr lang="en-US" baseline="0" dirty="0" err="1" smtClean="0"/>
              <a:t>asphaltene</a:t>
            </a:r>
            <a:r>
              <a:rPr lang="en-US" baseline="0" dirty="0" smtClean="0"/>
              <a:t> aggregates are above a critical value, these aggregates will flow passing by the surface without depositing</a:t>
            </a:r>
          </a:p>
        </p:txBody>
      </p:sp>
      <p:sp>
        <p:nvSpPr>
          <p:cNvPr id="4" name="Slide Number Placeholder 3"/>
          <p:cNvSpPr>
            <a:spLocks noGrp="1"/>
          </p:cNvSpPr>
          <p:nvPr>
            <p:ph type="sldNum" sz="quarter" idx="10"/>
          </p:nvPr>
        </p:nvSpPr>
        <p:spPr/>
        <p:txBody>
          <a:bodyPr/>
          <a:lstStyle/>
          <a:p>
            <a:fld id="{6276468C-03AD-41D2-91A2-149B27D61214}" type="slidenum">
              <a:rPr lang="zh-TW" altLang="en-US" smtClean="0"/>
              <a:t>25</a:t>
            </a:fld>
            <a:endParaRPr lang="zh-TW" altLang="en-US"/>
          </a:p>
        </p:txBody>
      </p:sp>
    </p:spTree>
    <p:extLst>
      <p:ext uri="{BB962C8B-B14F-4D97-AF65-F5344CB8AC3E}">
        <p14:creationId xmlns:p14="http://schemas.microsoft.com/office/powerpoint/2010/main" val="788856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u="none" strike="noStrike" kern="1200" baseline="0" dirty="0" smtClean="0">
                <a:solidFill>
                  <a:schemeClr val="tx1"/>
                </a:solidFill>
                <a:latin typeface="+mn-lt"/>
                <a:ea typeface="+mn-ea"/>
                <a:cs typeface="+mn-cs"/>
              </a:rPr>
              <a:t>An </a:t>
            </a:r>
            <a:r>
              <a:rPr lang="en-US" altLang="zh-TW" sz="1200" b="0" i="0" u="none" strike="noStrike" kern="1200" baseline="0" dirty="0" err="1" smtClean="0">
                <a:solidFill>
                  <a:schemeClr val="tx1"/>
                </a:solidFill>
                <a:latin typeface="+mn-lt"/>
                <a:ea typeface="+mn-ea"/>
                <a:cs typeface="+mn-cs"/>
              </a:rPr>
              <a:t>asphaltene</a:t>
            </a:r>
            <a:r>
              <a:rPr lang="en-US" altLang="zh-TW" sz="1200" b="0" i="0" u="none" strike="noStrike" kern="1200" baseline="0" dirty="0" smtClean="0">
                <a:solidFill>
                  <a:schemeClr val="tx1"/>
                </a:solidFill>
                <a:latin typeface="+mn-lt"/>
                <a:ea typeface="+mn-ea"/>
                <a:cs typeface="+mn-cs"/>
              </a:rPr>
              <a:t> problem occurs in a two-step process: (1) precipitation of </a:t>
            </a:r>
            <a:r>
              <a:rPr lang="en-US" altLang="zh-TW" sz="1200" b="0" i="0" u="none" strike="noStrike" kern="1200" baseline="0" dirty="0" err="1" smtClean="0">
                <a:solidFill>
                  <a:schemeClr val="tx1"/>
                </a:solidFill>
                <a:latin typeface="+mn-lt"/>
                <a:ea typeface="+mn-ea"/>
                <a:cs typeface="+mn-cs"/>
              </a:rPr>
              <a:t>asphaltene</a:t>
            </a:r>
            <a:r>
              <a:rPr lang="en-US" altLang="zh-TW" sz="1200" b="0" i="0" u="none" strike="noStrike" kern="1200" baseline="0" dirty="0" smtClean="0">
                <a:solidFill>
                  <a:schemeClr val="tx1"/>
                </a:solidFill>
                <a:latin typeface="+mn-lt"/>
                <a:ea typeface="+mn-ea"/>
                <a:cs typeface="+mn-cs"/>
              </a:rPr>
              <a:t> from the reservoir fluid, which can be estimated by thermodynamic modeling and (2) deposition of the precipitated particles onto the surfaces, which ultimately results in plugging and formation damage. </a:t>
            </a:r>
          </a:p>
          <a:p>
            <a:endParaRPr lang="en-US" altLang="zh-TW" sz="1200" b="0" i="0" u="none" strike="noStrike" kern="1200" baseline="0" dirty="0" smtClean="0">
              <a:solidFill>
                <a:schemeClr val="tx1"/>
              </a:solidFill>
              <a:latin typeface="+mn-lt"/>
              <a:ea typeface="+mn-ea"/>
              <a:cs typeface="+mn-cs"/>
            </a:endParaRPr>
          </a:p>
          <a:p>
            <a:r>
              <a:rPr lang="en-US" altLang="zh-TW" sz="1200" b="0" i="0" u="none" strike="noStrike" kern="1200" baseline="0" dirty="0" err="1" smtClean="0">
                <a:solidFill>
                  <a:schemeClr val="tx1"/>
                </a:solidFill>
                <a:latin typeface="+mn-lt"/>
                <a:ea typeface="+mn-ea"/>
                <a:cs typeface="+mn-cs"/>
              </a:rPr>
              <a:t>Asphaltene</a:t>
            </a:r>
            <a:r>
              <a:rPr lang="en-US" altLang="zh-TW" sz="1200" b="0" i="0" u="none" strike="noStrike" kern="1200" baseline="0" dirty="0" smtClean="0">
                <a:solidFill>
                  <a:schemeClr val="tx1"/>
                </a:solidFill>
                <a:latin typeface="+mn-lt"/>
                <a:ea typeface="+mn-ea"/>
                <a:cs typeface="+mn-cs"/>
              </a:rPr>
              <a:t> precipitation is a necessary but not sufficient condition for deposition to take place. </a:t>
            </a:r>
          </a:p>
          <a:p>
            <a:endParaRPr lang="en-US" altLang="zh-TW" sz="1200" b="0" i="0" u="none" strike="noStrike" kern="1200" baseline="0" dirty="0" smtClean="0">
              <a:solidFill>
                <a:schemeClr val="tx1"/>
              </a:solidFill>
              <a:latin typeface="+mn-lt"/>
              <a:ea typeface="+mn-ea"/>
              <a:cs typeface="+mn-cs"/>
            </a:endParaRPr>
          </a:p>
          <a:p>
            <a:r>
              <a:rPr lang="en-US" altLang="zh-TW" sz="1200" b="0" i="0" u="none" strike="noStrike" kern="1200" baseline="0" dirty="0" smtClean="0">
                <a:solidFill>
                  <a:schemeClr val="tx1"/>
                </a:solidFill>
                <a:latin typeface="+mn-lt"/>
                <a:ea typeface="+mn-ea"/>
                <a:cs typeface="+mn-cs"/>
              </a:rPr>
              <a:t>Deposition depends on a number of factors, such as surface characteristics, phase behavior, rheology and fluid flow patterns.</a:t>
            </a:r>
            <a:endParaRPr lang="zh-TW" altLang="en-US" dirty="0"/>
          </a:p>
        </p:txBody>
      </p:sp>
      <p:sp>
        <p:nvSpPr>
          <p:cNvPr id="4" name="投影片編號版面配置區 3"/>
          <p:cNvSpPr>
            <a:spLocks noGrp="1"/>
          </p:cNvSpPr>
          <p:nvPr>
            <p:ph type="sldNum" sz="quarter" idx="10"/>
          </p:nvPr>
        </p:nvSpPr>
        <p:spPr/>
        <p:txBody>
          <a:bodyPr/>
          <a:lstStyle/>
          <a:p>
            <a:fld id="{6276468C-03AD-41D2-91A2-149B27D61214}" type="slidenum">
              <a:rPr lang="zh-TW" altLang="en-US" smtClean="0"/>
              <a:t>26</a:t>
            </a:fld>
            <a:endParaRPr lang="zh-TW" altLang="en-US"/>
          </a:p>
        </p:txBody>
      </p:sp>
    </p:spTree>
    <p:extLst>
      <p:ext uri="{BB962C8B-B14F-4D97-AF65-F5344CB8AC3E}">
        <p14:creationId xmlns:p14="http://schemas.microsoft.com/office/powerpoint/2010/main" val="886575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27</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793000A3-37A6-488D-A1F8-D6EB961B506C}" type="slidenum">
              <a:rPr lang="zh-TW" altLang="en-US" smtClean="0"/>
              <a:t>29</a:t>
            </a:fld>
            <a:endParaRPr lang="zh-TW" altLang="en-US"/>
          </a:p>
        </p:txBody>
      </p:sp>
    </p:spTree>
    <p:extLst>
      <p:ext uri="{BB962C8B-B14F-4D97-AF65-F5344CB8AC3E}">
        <p14:creationId xmlns:p14="http://schemas.microsoft.com/office/powerpoint/2010/main" val="752396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Reduce</a:t>
            </a:r>
            <a:r>
              <a:rPr lang="en-US" baseline="0" dirty="0" smtClean="0"/>
              <a:t> the porosity and permeability</a:t>
            </a:r>
            <a:endParaRPr lang="en-US" dirty="0"/>
          </a:p>
        </p:txBody>
      </p:sp>
      <p:sp>
        <p:nvSpPr>
          <p:cNvPr id="4" name="Slide Number Placeholder 3"/>
          <p:cNvSpPr>
            <a:spLocks noGrp="1"/>
          </p:cNvSpPr>
          <p:nvPr>
            <p:ph type="sldNum" sz="quarter" idx="10"/>
          </p:nvPr>
        </p:nvSpPr>
        <p:spPr/>
        <p:txBody>
          <a:bodyPr/>
          <a:lstStyle/>
          <a:p>
            <a:fld id="{6276468C-03AD-41D2-91A2-149B27D61214}" type="slidenum">
              <a:rPr lang="zh-TW" altLang="en-US" smtClean="0"/>
              <a:t>30</a:t>
            </a:fld>
            <a:endParaRPr lang="zh-TW" altLang="en-US"/>
          </a:p>
        </p:txBody>
      </p:sp>
    </p:spTree>
    <p:extLst>
      <p:ext uri="{BB962C8B-B14F-4D97-AF65-F5344CB8AC3E}">
        <p14:creationId xmlns:p14="http://schemas.microsoft.com/office/powerpoint/2010/main" val="41923482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31</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32</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33</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34</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35</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37</a:t>
            </a:fld>
            <a:endParaRPr lang="zh-TW" altLang="en-US"/>
          </a:p>
        </p:txBody>
      </p:sp>
    </p:spTree>
    <p:extLst>
      <p:ext uri="{BB962C8B-B14F-4D97-AF65-F5344CB8AC3E}">
        <p14:creationId xmlns:p14="http://schemas.microsoft.com/office/powerpoint/2010/main" val="10087961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AFF7AEBD-B619-4076-9D6C-3403D12E06F2}" type="slidenum">
              <a:rPr lang="zh-TW" altLang="en-US" smtClean="0"/>
              <a:t>38</a:t>
            </a:fld>
            <a:endParaRPr lang="zh-TW" altLang="en-US"/>
          </a:p>
        </p:txBody>
      </p:sp>
    </p:spTree>
    <p:extLst>
      <p:ext uri="{BB962C8B-B14F-4D97-AF65-F5344CB8AC3E}">
        <p14:creationId xmlns:p14="http://schemas.microsoft.com/office/powerpoint/2010/main" val="3147704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4/22/2015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4/22/2015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4/22/2015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4.png"/><Relationship Id="rId7"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8.png"/><Relationship Id="rId7"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07/relationships/media" Target="../media/media2.wmv"/><Relationship Id="rId7" Type="http://schemas.openxmlformats.org/officeDocument/2006/relationships/image" Target="../media/image1.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notesSlide" Target="../notesSlides/notesSlide7.xml"/><Relationship Id="rId11" Type="http://schemas.openxmlformats.org/officeDocument/2006/relationships/image" Target="../media/image16.png"/><Relationship Id="rId5" Type="http://schemas.openxmlformats.org/officeDocument/2006/relationships/slideLayout" Target="../slideLayouts/slideLayout2.xml"/><Relationship Id="rId10" Type="http://schemas.openxmlformats.org/officeDocument/2006/relationships/image" Target="../media/image15.png"/><Relationship Id="rId4" Type="http://schemas.openxmlformats.org/officeDocument/2006/relationships/video" Target="../media/media2.wmv"/><Relationship Id="rId9"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pn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3.jpeg"/><Relationship Id="rId4" Type="http://schemas.openxmlformats.org/officeDocument/2006/relationships/image" Target="../media/image2.png"/><Relationship Id="rId9"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3.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13" Type="http://schemas.microsoft.com/office/2007/relationships/hdphoto" Target="../media/hdphoto4.wdp"/><Relationship Id="rId3" Type="http://schemas.openxmlformats.org/officeDocument/2006/relationships/image" Target="../media/image23.png"/><Relationship Id="rId7" Type="http://schemas.openxmlformats.org/officeDocument/2006/relationships/image" Target="../media/image1.png"/><Relationship Id="rId12"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hdphoto" Target="../media/hdphoto3.wdp"/><Relationship Id="rId5" Type="http://schemas.openxmlformats.org/officeDocument/2006/relationships/image" Target="../media/image24.png"/><Relationship Id="rId10" Type="http://schemas.openxmlformats.org/officeDocument/2006/relationships/image" Target="../media/image25.png"/><Relationship Id="rId4" Type="http://schemas.microsoft.com/office/2007/relationships/hdphoto" Target="../media/hdphoto1.wdp"/><Relationship Id="rId9" Type="http://schemas.openxmlformats.org/officeDocument/2006/relationships/image" Target="../media/image3.jpe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png"/><Relationship Id="rId3" Type="http://schemas.openxmlformats.org/officeDocument/2006/relationships/image" Target="../media/image1.png"/><Relationship Id="rId7" Type="http://schemas.microsoft.com/office/2007/relationships/hdphoto" Target="../media/hdphoto5.wdp"/><Relationship Id="rId12" Type="http://schemas.microsoft.com/office/2007/relationships/hdphoto" Target="../media/hdphoto7.wdp"/><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0.png"/><Relationship Id="rId5" Type="http://schemas.openxmlformats.org/officeDocument/2006/relationships/image" Target="../media/image3.jpeg"/><Relationship Id="rId10" Type="http://schemas.openxmlformats.org/officeDocument/2006/relationships/image" Target="../media/image29.png"/><Relationship Id="rId4" Type="http://schemas.openxmlformats.org/officeDocument/2006/relationships/image" Target="../media/image2.png"/><Relationship Id="rId9" Type="http://schemas.microsoft.com/office/2007/relationships/hdphoto" Target="../media/hdphoto6.wdp"/><Relationship Id="rId1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chart" Target="../charts/chart1.xml"/><Relationship Id="rId5" Type="http://schemas.openxmlformats.org/officeDocument/2006/relationships/image" Target="../media/image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8" Type="http://schemas.openxmlformats.org/officeDocument/2006/relationships/image" Target="../media/image36.tiff"/><Relationship Id="rId3" Type="http://schemas.openxmlformats.org/officeDocument/2006/relationships/image" Target="../media/image2.png"/><Relationship Id="rId7" Type="http://schemas.openxmlformats.org/officeDocument/2006/relationships/image" Target="../media/image35.tif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4.tiff"/><Relationship Id="rId5" Type="http://schemas.openxmlformats.org/officeDocument/2006/relationships/image" Target="../media/image33.tiff"/><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30.png"/><Relationship Id="rId11" Type="http://schemas.openxmlformats.org/officeDocument/2006/relationships/image" Target="../media/image39.png"/><Relationship Id="rId5" Type="http://schemas.openxmlformats.org/officeDocument/2006/relationships/image" Target="../media/image3.jpeg"/><Relationship Id="rId15" Type="http://schemas.openxmlformats.org/officeDocument/2006/relationships/image" Target="../media/image42.png"/><Relationship Id="rId10" Type="http://schemas.openxmlformats.org/officeDocument/2006/relationships/image" Target="../media/image35.png"/><Relationship Id="rId4" Type="http://schemas.openxmlformats.org/officeDocument/2006/relationships/image" Target="../media/image2.png"/><Relationship Id="rId9" Type="http://schemas.openxmlformats.org/officeDocument/2006/relationships/image" Target="../media/image36.png"/><Relationship Id="rId14"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1.png"/><Relationship Id="rId7"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70.png"/><Relationship Id="rId5" Type="http://schemas.openxmlformats.org/officeDocument/2006/relationships/image" Target="../media/image3.jpeg"/><Relationship Id="rId10" Type="http://schemas.openxmlformats.org/officeDocument/2006/relationships/image" Target="../media/image42.jpeg"/><Relationship Id="rId4" Type="http://schemas.openxmlformats.org/officeDocument/2006/relationships/image" Target="../media/image2.png"/><Relationship Id="rId9"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microsoft.com/office/2007/relationships/hdphoto" Target="../media/hdphoto8.wdp"/><Relationship Id="rId5" Type="http://schemas.openxmlformats.org/officeDocument/2006/relationships/image" Target="../media/image43.pn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3.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5.png"/><Relationship Id="rId7" Type="http://schemas.openxmlformats.org/officeDocument/2006/relationships/image" Target="../media/image10.gi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10" Type="http://schemas.openxmlformats.org/officeDocument/2006/relationships/image" Target="../media/image48.png"/><Relationship Id="rId4" Type="http://schemas.openxmlformats.org/officeDocument/2006/relationships/image" Target="../media/image1.png"/><Relationship Id="rId9"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3.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3.jpe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2.jpeg"/></Relationships>
</file>

<file path=ppt/slides/_rels/slide27.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png"/><Relationship Id="rId7"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3.jpe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9.png"/><Relationship Id="rId7"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4.png"/><Relationship Id="rId3" Type="http://schemas.microsoft.com/office/2007/relationships/media" Target="../media/media4.wmv"/><Relationship Id="rId7" Type="http://schemas.openxmlformats.org/officeDocument/2006/relationships/image" Target="../media/image62.png"/><Relationship Id="rId12" Type="http://schemas.openxmlformats.org/officeDocument/2006/relationships/image" Target="../media/image63.png"/><Relationship Id="rId2" Type="http://schemas.openxmlformats.org/officeDocument/2006/relationships/video" Target="../media/media3.wmv"/><Relationship Id="rId1" Type="http://schemas.microsoft.com/office/2007/relationships/media" Target="../media/media3.wmv"/><Relationship Id="rId6" Type="http://schemas.openxmlformats.org/officeDocument/2006/relationships/notesSlide" Target="../notesSlides/notesSlide27.xml"/><Relationship Id="rId11" Type="http://schemas.openxmlformats.org/officeDocument/2006/relationships/hyperlink" Target="http://www.pi.ac.ae/index.php" TargetMode="External"/><Relationship Id="rId5" Type="http://schemas.openxmlformats.org/officeDocument/2006/relationships/slideLayout" Target="../slideLayouts/slideLayout2.xml"/><Relationship Id="rId10" Type="http://schemas.openxmlformats.org/officeDocument/2006/relationships/image" Target="../media/image3.jpeg"/><Relationship Id="rId4" Type="http://schemas.openxmlformats.org/officeDocument/2006/relationships/video" Target="../media/media4.wmv"/><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00.png"/><Relationship Id="rId5" Type="http://schemas.openxmlformats.org/officeDocument/2006/relationships/image" Target="../media/image3.jpe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340.png"/><Relationship Id="rId3" Type="http://schemas.openxmlformats.org/officeDocument/2006/relationships/image" Target="../media/image1.png"/><Relationship Id="rId7"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3.jpe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tags" Target="../tags/tag3.xml"/><Relationship Id="rId7"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30.xml"/><Relationship Id="rId4" Type="http://schemas.openxmlformats.org/officeDocument/2006/relationships/slideLayout" Target="../slideLayouts/slideLayout2.xml"/><Relationship Id="rId9"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3.jpe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3.jpe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70.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3.jpe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3.jpe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hyperlink" Target="http://www.pi.ac.ae/index.php" TargetMode="Externa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chart" Target="../charts/chart4.xml"/><Relationship Id="rId1" Type="http://schemas.openxmlformats.org/officeDocument/2006/relationships/slideLayout" Target="../slideLayouts/slideLayout2.xml"/><Relationship Id="rId6" Type="http://schemas.openxmlformats.org/officeDocument/2006/relationships/hyperlink" Target="http://www.pi.ac.ae/index.php"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hyperlink" Target="http://www.pi.ac.ae/index.php" TargetMode="External"/><Relationship Id="rId5" Type="http://schemas.openxmlformats.org/officeDocument/2006/relationships/image" Target="../media/image3.jpe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chart" Target="../charts/chart5.xml"/><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770.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1393535"/>
            <a:ext cx="8496944" cy="1470025"/>
          </a:xfrm>
        </p:spPr>
        <p:txBody>
          <a:bodyPr>
            <a:noAutofit/>
          </a:bodyPr>
          <a:lstStyle/>
          <a:p>
            <a:r>
              <a:rPr lang="en-US" altLang="zh-TW" sz="4800" dirty="0" smtClean="0">
                <a:latin typeface="Times New Roman" panose="02020603050405020304" pitchFamily="18" charset="0"/>
                <a:cs typeface="Times New Roman" panose="02020603050405020304" pitchFamily="18" charset="0"/>
              </a:rPr>
              <a:t>Asphaltene </a:t>
            </a:r>
            <a:r>
              <a:rPr lang="en-US" altLang="zh-TW" sz="4800" dirty="0">
                <a:latin typeface="Times New Roman" panose="02020603050405020304" pitchFamily="18" charset="0"/>
                <a:cs typeface="Times New Roman" panose="02020603050405020304" pitchFamily="18" charset="0"/>
              </a:rPr>
              <a:t>Aggregation and Deposition </a:t>
            </a:r>
            <a:r>
              <a:rPr lang="en-US" altLang="zh-TW" sz="4800" dirty="0" smtClean="0">
                <a:latin typeface="Times New Roman" panose="02020603050405020304" pitchFamily="18" charset="0"/>
                <a:cs typeface="Times New Roman" panose="02020603050405020304" pitchFamily="18" charset="0"/>
              </a:rPr>
              <a:t>in </a:t>
            </a:r>
            <a:r>
              <a:rPr lang="en-US" altLang="zh-TW" sz="4800" dirty="0">
                <a:latin typeface="Times New Roman" panose="02020603050405020304" pitchFamily="18" charset="0"/>
                <a:cs typeface="Times New Roman" panose="02020603050405020304" pitchFamily="18" charset="0"/>
              </a:rPr>
              <a:t>Porous Micromodel </a:t>
            </a:r>
            <a:endParaRPr lang="en-US" sz="4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61764" y="3621025"/>
            <a:ext cx="8820471" cy="1800201"/>
          </a:xfrm>
        </p:spPr>
        <p:txBody>
          <a:bodyPr>
            <a:normAutofit/>
          </a:bodyPr>
          <a:lstStyle/>
          <a:p>
            <a:r>
              <a:rPr lang="en-US" sz="2800" dirty="0" smtClean="0">
                <a:solidFill>
                  <a:schemeClr val="tx1"/>
                </a:solidFill>
                <a:latin typeface="Times New Roman" panose="02020603050405020304" pitchFamily="18" charset="0"/>
                <a:cs typeface="Times New Roman" panose="02020603050405020304" pitchFamily="18" charset="0"/>
              </a:rPr>
              <a:t>Yu-</a:t>
            </a:r>
            <a:r>
              <a:rPr lang="en-US" sz="2800" dirty="0" err="1" smtClean="0">
                <a:solidFill>
                  <a:schemeClr val="tx1"/>
                </a:solidFill>
                <a:latin typeface="Times New Roman" panose="02020603050405020304" pitchFamily="18" charset="0"/>
                <a:cs typeface="Times New Roman" panose="02020603050405020304" pitchFamily="18" charset="0"/>
              </a:rPr>
              <a:t>Jiun</a:t>
            </a:r>
            <a:r>
              <a:rPr lang="en-US" sz="2800" dirty="0" smtClean="0">
                <a:solidFill>
                  <a:schemeClr val="tx1"/>
                </a:solidFill>
                <a:latin typeface="Times New Roman" panose="02020603050405020304" pitchFamily="18" charset="0"/>
                <a:cs typeface="Times New Roman" panose="02020603050405020304" pitchFamily="18" charset="0"/>
              </a:rPr>
              <a:t> “Nate” Lin</a:t>
            </a:r>
          </a:p>
          <a:p>
            <a:r>
              <a:rPr lang="en-US" altLang="zh-TW" sz="1900" dirty="0" smtClean="0">
                <a:solidFill>
                  <a:schemeClr val="tx1"/>
                </a:solidFill>
                <a:latin typeface="Times New Roman" panose="02020603050405020304" pitchFamily="18" charset="0"/>
                <a:cs typeface="Times New Roman" panose="02020603050405020304" pitchFamily="18" charset="0"/>
              </a:rPr>
              <a:t>Peng He, Mohammad </a:t>
            </a:r>
            <a:r>
              <a:rPr lang="en-US" altLang="zh-TW" sz="1900" dirty="0" err="1" smtClean="0">
                <a:solidFill>
                  <a:schemeClr val="tx1"/>
                </a:solidFill>
                <a:latin typeface="Times New Roman" panose="02020603050405020304" pitchFamily="18" charset="0"/>
                <a:cs typeface="Times New Roman" panose="02020603050405020304" pitchFamily="18" charset="0"/>
              </a:rPr>
              <a:t>Tavakkoli</a:t>
            </a:r>
            <a:r>
              <a:rPr lang="en-US" altLang="zh-TW" sz="1900" dirty="0" smtClean="0">
                <a:solidFill>
                  <a:schemeClr val="tx1"/>
                </a:solidFill>
                <a:latin typeface="Times New Roman" panose="02020603050405020304" pitchFamily="18" charset="0"/>
                <a:cs typeface="Times New Roman" panose="02020603050405020304" pitchFamily="18" charset="0"/>
              </a:rPr>
              <a:t>, </a:t>
            </a:r>
            <a:r>
              <a:rPr lang="en-US" sz="1900" dirty="0" smtClean="0">
                <a:solidFill>
                  <a:schemeClr val="tx1"/>
                </a:solidFill>
                <a:latin typeface="Times New Roman" panose="02020603050405020304" pitchFamily="18" charset="0"/>
                <a:cs typeface="Times New Roman" panose="02020603050405020304" pitchFamily="18" charset="0"/>
              </a:rPr>
              <a:t>Francisco </a:t>
            </a:r>
            <a:r>
              <a:rPr lang="en-US" sz="1900" dirty="0">
                <a:solidFill>
                  <a:schemeClr val="tx1"/>
                </a:solidFill>
                <a:latin typeface="Times New Roman" panose="02020603050405020304" pitchFamily="18" charset="0"/>
                <a:cs typeface="Times New Roman" panose="02020603050405020304" pitchFamily="18" charset="0"/>
              </a:rPr>
              <a:t>M. Vargas, </a:t>
            </a:r>
            <a:r>
              <a:rPr lang="en-US" sz="1900" dirty="0" err="1">
                <a:solidFill>
                  <a:schemeClr val="tx1"/>
                </a:solidFill>
                <a:latin typeface="Times New Roman" panose="02020603050405020304" pitchFamily="18" charset="0"/>
                <a:cs typeface="Times New Roman" panose="02020603050405020304" pitchFamily="18" charset="0"/>
              </a:rPr>
              <a:t>Sibani</a:t>
            </a:r>
            <a:r>
              <a:rPr lang="en-US" sz="1900" dirty="0">
                <a:solidFill>
                  <a:schemeClr val="tx1"/>
                </a:solidFill>
                <a:latin typeface="Times New Roman" panose="02020603050405020304" pitchFamily="18" charset="0"/>
                <a:cs typeface="Times New Roman" panose="02020603050405020304" pitchFamily="18" charset="0"/>
              </a:rPr>
              <a:t> </a:t>
            </a:r>
            <a:r>
              <a:rPr lang="en-US" altLang="zh-TW" sz="1900" dirty="0">
                <a:solidFill>
                  <a:schemeClr val="tx1"/>
                </a:solidFill>
                <a:latin typeface="Times New Roman" panose="02020603050405020304" pitchFamily="18" charset="0"/>
                <a:cs typeface="Times New Roman" panose="02020603050405020304" pitchFamily="18" charset="0"/>
              </a:rPr>
              <a:t>Lisa </a:t>
            </a:r>
            <a:r>
              <a:rPr lang="en-US" altLang="zh-TW" sz="1900" dirty="0" err="1">
                <a:solidFill>
                  <a:schemeClr val="tx1"/>
                </a:solidFill>
                <a:latin typeface="Times New Roman" panose="02020603050405020304" pitchFamily="18" charset="0"/>
                <a:cs typeface="Times New Roman" panose="02020603050405020304" pitchFamily="18" charset="0"/>
              </a:rPr>
              <a:t>Biswal</a:t>
            </a:r>
            <a:endParaRPr lang="en-US" sz="1900" dirty="0">
              <a:solidFill>
                <a:schemeClr val="tx1"/>
              </a:solidFill>
              <a:latin typeface="Times New Roman" panose="02020603050405020304" pitchFamily="18" charset="0"/>
              <a:cs typeface="Times New Roman" panose="02020603050405020304" pitchFamily="18" charset="0"/>
            </a:endParaRPr>
          </a:p>
          <a:p>
            <a:r>
              <a:rPr lang="en-US" altLang="zh-TW" sz="1900" dirty="0" smtClean="0">
                <a:solidFill>
                  <a:schemeClr val="tx1"/>
                </a:solidFill>
                <a:latin typeface="Times New Roman" panose="02020603050405020304" pitchFamily="18" charset="0"/>
                <a:cs typeface="Times New Roman" panose="02020603050405020304" pitchFamily="18" charset="0"/>
              </a:rPr>
              <a:t> </a:t>
            </a:r>
          </a:p>
          <a:p>
            <a:r>
              <a:rPr lang="en-US" altLang="zh-TW" sz="1600" dirty="0" smtClean="0">
                <a:solidFill>
                  <a:schemeClr val="tx1"/>
                </a:solidFill>
                <a:latin typeface="Times New Roman" panose="02020603050405020304" pitchFamily="18" charset="0"/>
                <a:cs typeface="Times New Roman" panose="02020603050405020304" pitchFamily="18" charset="0"/>
              </a:rPr>
              <a:t>April 2015</a:t>
            </a:r>
          </a:p>
          <a:p>
            <a:r>
              <a:rPr lang="en-US" altLang="zh-TW" sz="1600" dirty="0" err="1" smtClean="0">
                <a:solidFill>
                  <a:schemeClr val="tx1"/>
                </a:solidFill>
                <a:latin typeface="Times New Roman" panose="02020603050405020304" pitchFamily="18" charset="0"/>
                <a:cs typeface="Times New Roman" panose="02020603050405020304" pitchFamily="18" charset="0"/>
              </a:rPr>
              <a:t>Biswal</a:t>
            </a:r>
            <a:r>
              <a:rPr lang="en-US" altLang="zh-TW" sz="1600" dirty="0" smtClean="0">
                <a:solidFill>
                  <a:schemeClr val="tx1"/>
                </a:solidFill>
                <a:latin typeface="Times New Roman" panose="02020603050405020304" pitchFamily="18" charset="0"/>
                <a:cs typeface="Times New Roman" panose="02020603050405020304" pitchFamily="18" charset="0"/>
              </a:rPr>
              <a:t> </a:t>
            </a:r>
            <a:r>
              <a:rPr lang="en-US" altLang="zh-TW" sz="1600" dirty="0">
                <a:solidFill>
                  <a:schemeClr val="tx1"/>
                </a:solidFill>
                <a:latin typeface="Times New Roman" panose="02020603050405020304" pitchFamily="18" charset="0"/>
                <a:cs typeface="Times New Roman" panose="02020603050405020304" pitchFamily="18" charset="0"/>
              </a:rPr>
              <a:t>Research Group</a:t>
            </a:r>
          </a:p>
          <a:p>
            <a:endParaRPr lang="en-US" sz="1600" dirty="0" smtClean="0">
              <a:solidFill>
                <a:schemeClr val="tx1"/>
              </a:solidFill>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1</a:t>
            </a:fld>
            <a:endParaRPr lang="zh-TW" altLang="en-US" dirty="0"/>
          </a:p>
        </p:txBody>
      </p:sp>
      <p:pic>
        <p:nvPicPr>
          <p:cNvPr id="11"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286000" y="2967335"/>
            <a:ext cx="4572000" cy="369332"/>
          </a:xfrm>
          <a:prstGeom prst="rect">
            <a:avLst/>
          </a:prstGeom>
        </p:spPr>
        <p:txBody>
          <a:bodyPr>
            <a:spAutoFit/>
          </a:bodyPr>
          <a:lstStyle/>
          <a:p>
            <a:pPr algn="ctr"/>
            <a:endParaRPr lang="en-US" altLang="zh-CN" dirty="0"/>
          </a:p>
        </p:txBody>
      </p:sp>
    </p:spTree>
    <p:extLst>
      <p:ext uri="{BB962C8B-B14F-4D97-AF65-F5344CB8AC3E}">
        <p14:creationId xmlns:p14="http://schemas.microsoft.com/office/powerpoint/2010/main" val="2842789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3"/>
          <p:cNvPicPr/>
          <p:nvPr/>
        </p:nvPicPr>
        <p:blipFill rotWithShape="1">
          <a:blip r:embed="rId3">
            <a:extLst>
              <a:ext uri="{28A0092B-C50C-407E-A947-70E740481C1C}">
                <a14:useLocalDpi xmlns:a14="http://schemas.microsoft.com/office/drawing/2010/main" val="0"/>
              </a:ext>
            </a:extLst>
          </a:blip>
          <a:srcRect r="14506" b="39538"/>
          <a:stretch/>
        </p:blipFill>
        <p:spPr bwMode="auto">
          <a:xfrm>
            <a:off x="5436674" y="3933055"/>
            <a:ext cx="3416402" cy="1654443"/>
          </a:xfrm>
          <a:prstGeom prst="rect">
            <a:avLst/>
          </a:prstGeom>
          <a:noFill/>
          <a:ln>
            <a:noFill/>
          </a:ln>
          <a:extLst/>
        </p:spPr>
      </p:pic>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543" y="1505168"/>
            <a:ext cx="3788895" cy="3677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文字方塊 3"/>
          <p:cNvSpPr txBox="1"/>
          <p:nvPr/>
        </p:nvSpPr>
        <p:spPr>
          <a:xfrm>
            <a:off x="2845391" y="6613160"/>
            <a:ext cx="3086100"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*Oilfield review</a:t>
            </a:r>
            <a:r>
              <a:rPr lang="en-US" altLang="zh-TW" sz="1200" dirty="0" smtClean="0">
                <a:latin typeface="Times New Roman" panose="02020603050405020304" pitchFamily="18" charset="0"/>
                <a:cs typeface="Times New Roman" panose="02020603050405020304" pitchFamily="18" charset="0"/>
              </a:rPr>
              <a:t>, Summer 2007</a:t>
            </a:r>
            <a:endParaRPr lang="zh-TW" altLang="en-US" sz="1200" dirty="0">
              <a:latin typeface="Times New Roman" panose="02020603050405020304" pitchFamily="18" charset="0"/>
              <a:cs typeface="Times New Roman" panose="02020603050405020304" pitchFamily="18" charset="0"/>
            </a:endParaRPr>
          </a:p>
        </p:txBody>
      </p:sp>
      <p:sp>
        <p:nvSpPr>
          <p:cNvPr id="19" name="矩形 4"/>
          <p:cNvSpPr/>
          <p:nvPr/>
        </p:nvSpPr>
        <p:spPr>
          <a:xfrm>
            <a:off x="30918" y="1019584"/>
            <a:ext cx="3049204" cy="400110"/>
          </a:xfrm>
          <a:prstGeom prst="rect">
            <a:avLst/>
          </a:prstGeom>
          <a:solidFill>
            <a:schemeClr val="bg1"/>
          </a:solidFill>
        </p:spPr>
        <p:txBody>
          <a:bodyPr wrap="square">
            <a:spAutoFit/>
          </a:bodyPr>
          <a:lstStyle/>
          <a:p>
            <a:r>
              <a:rPr lang="en-US" altLang="zh-TW" sz="2000" dirty="0" smtClean="0">
                <a:latin typeface="Times New Roman" panose="02020603050405020304" pitchFamily="18" charset="0"/>
                <a:cs typeface="Times New Roman" panose="02020603050405020304" pitchFamily="18" charset="0"/>
              </a:rPr>
              <a:t>Solids in subsea flow line</a:t>
            </a:r>
            <a:endParaRPr lang="zh-TW" altLang="en-US" sz="2000" dirty="0">
              <a:latin typeface="Times New Roman" panose="02020603050405020304" pitchFamily="18" charset="0"/>
              <a:cs typeface="Times New Roman" panose="02020603050405020304" pitchFamily="18" charset="0"/>
            </a:endParaRPr>
          </a:p>
        </p:txBody>
      </p:sp>
      <p:sp>
        <p:nvSpPr>
          <p:cNvPr id="20" name="矩形 6"/>
          <p:cNvSpPr/>
          <p:nvPr/>
        </p:nvSpPr>
        <p:spPr>
          <a:xfrm>
            <a:off x="3088947" y="5264332"/>
            <a:ext cx="1880049" cy="707886"/>
          </a:xfrm>
          <a:prstGeom prst="rect">
            <a:avLst/>
          </a:prstGeom>
          <a:solidFill>
            <a:schemeClr val="bg1"/>
          </a:solidFill>
        </p:spPr>
        <p:txBody>
          <a:bodyPr wrap="square">
            <a:spAutoFit/>
          </a:bodyPr>
          <a:lstStyle/>
          <a:p>
            <a:r>
              <a:rPr lang="en-US" altLang="zh-TW" sz="2000" dirty="0" smtClean="0">
                <a:latin typeface="Times New Roman" panose="02020603050405020304" pitchFamily="18" charset="0"/>
                <a:cs typeface="Times New Roman" panose="02020603050405020304" pitchFamily="18" charset="0"/>
              </a:rPr>
              <a:t>Solids built up </a:t>
            </a:r>
          </a:p>
          <a:p>
            <a:r>
              <a:rPr lang="en-US" altLang="zh-TW" sz="2000" dirty="0" smtClean="0">
                <a:latin typeface="Times New Roman" panose="02020603050405020304" pitchFamily="18" charset="0"/>
                <a:cs typeface="Times New Roman" panose="02020603050405020304" pitchFamily="18" charset="0"/>
              </a:rPr>
              <a:t>in wellbore</a:t>
            </a:r>
            <a:endParaRPr lang="zh-TW" altLang="en-US" sz="2000" dirty="0">
              <a:latin typeface="Times New Roman" panose="02020603050405020304" pitchFamily="18" charset="0"/>
              <a:cs typeface="Times New Roman" panose="02020603050405020304" pitchFamily="18" charset="0"/>
            </a:endParaRPr>
          </a:p>
        </p:txBody>
      </p:sp>
      <p:sp>
        <p:nvSpPr>
          <p:cNvPr id="21" name="矩形 7"/>
          <p:cNvSpPr/>
          <p:nvPr/>
        </p:nvSpPr>
        <p:spPr>
          <a:xfrm>
            <a:off x="146693" y="5183033"/>
            <a:ext cx="2835304" cy="707886"/>
          </a:xfrm>
          <a:prstGeom prst="rect">
            <a:avLst/>
          </a:prstGeom>
          <a:solidFill>
            <a:schemeClr val="bg1"/>
          </a:solidFill>
        </p:spPr>
        <p:txBody>
          <a:bodyPr wrap="square">
            <a:spAutoFit/>
          </a:bodyPr>
          <a:lstStyle/>
          <a:p>
            <a:r>
              <a:rPr lang="en-US" altLang="zh-TW" sz="2000" dirty="0" err="1" smtClean="0">
                <a:latin typeface="Times New Roman" panose="02020603050405020304" pitchFamily="18" charset="0"/>
                <a:cs typeface="Times New Roman" panose="02020603050405020304" pitchFamily="18" charset="0"/>
              </a:rPr>
              <a:t>Asphaltene</a:t>
            </a:r>
            <a:r>
              <a:rPr lang="en-US" altLang="zh-TW" sz="2000" dirty="0" smtClean="0">
                <a:latin typeface="Times New Roman" panose="02020603050405020304" pitchFamily="18" charset="0"/>
                <a:cs typeface="Times New Roman" panose="02020603050405020304" pitchFamily="18" charset="0"/>
              </a:rPr>
              <a:t> deposition </a:t>
            </a:r>
          </a:p>
          <a:p>
            <a:r>
              <a:rPr lang="en-US" altLang="zh-TW" sz="2000" dirty="0" smtClean="0">
                <a:latin typeface="Times New Roman" panose="02020603050405020304" pitchFamily="18" charset="0"/>
                <a:cs typeface="Times New Roman" panose="02020603050405020304" pitchFamily="18" charset="0"/>
              </a:rPr>
              <a:t>in near-wellbore region</a:t>
            </a:r>
            <a:endParaRPr lang="zh-TW" altLang="en-US" sz="20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2</a:t>
            </a:fld>
            <a:endParaRPr lang="zh-TW" altLang="en-US" dirty="0"/>
          </a:p>
        </p:txBody>
      </p:sp>
      <p:sp>
        <p:nvSpPr>
          <p:cNvPr id="10"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Types of </a:t>
            </a:r>
            <a:r>
              <a:rPr lang="en-US" altLang="zh-TW" dirty="0" err="1" smtClean="0">
                <a:solidFill>
                  <a:schemeClr val="bg1"/>
                </a:solidFill>
                <a:latin typeface="Times New Roman" panose="02020603050405020304" pitchFamily="18" charset="0"/>
                <a:cs typeface="Times New Roman" panose="02020603050405020304" pitchFamily="18" charset="0"/>
              </a:rPr>
              <a:t>Asphaltene</a:t>
            </a:r>
            <a:r>
              <a:rPr lang="en-US" altLang="zh-TW" dirty="0" smtClean="0">
                <a:solidFill>
                  <a:schemeClr val="bg1"/>
                </a:solidFill>
                <a:latin typeface="Times New Roman" panose="02020603050405020304" pitchFamily="18" charset="0"/>
                <a:cs typeface="Times New Roman" panose="02020603050405020304" pitchFamily="18" charset="0"/>
              </a:rPr>
              <a:t> Problems</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11" name="Picture 3" descr="oth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Oil Sub-Committe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Nate\Desktop\RiceLogoUW_TMRGB72DP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6560040" y="1019584"/>
            <a:ext cx="1190895" cy="400110"/>
          </a:xfrm>
          <a:prstGeom prst="rect">
            <a:avLst/>
          </a:prstGeom>
          <a:noFill/>
        </p:spPr>
        <p:txBody>
          <a:bodyPr wrap="square" rtlCol="0">
            <a:spAutoFit/>
          </a:bodyPr>
          <a:lstStyle/>
          <a:p>
            <a:r>
              <a:rPr lang="en-US" altLang="zh-TW" sz="2000" dirty="0" smtClean="0">
                <a:latin typeface="Times New Roman" panose="02020603050405020304" pitchFamily="18" charset="0"/>
                <a:cs typeface="Times New Roman" panose="02020603050405020304" pitchFamily="18" charset="0"/>
              </a:rPr>
              <a:t>Plugging</a:t>
            </a:r>
            <a:endParaRPr lang="zh-TW" altLang="en-US" sz="2000" dirty="0">
              <a:latin typeface="Times New Roman" panose="02020603050405020304" pitchFamily="18" charset="0"/>
              <a:cs typeface="Times New Roman" panose="02020603050405020304" pitchFamily="18" charset="0"/>
            </a:endParaRPr>
          </a:p>
        </p:txBody>
      </p:sp>
      <p:sp>
        <p:nvSpPr>
          <p:cNvPr id="23" name="文字方塊 22"/>
          <p:cNvSpPr txBox="1"/>
          <p:nvPr/>
        </p:nvSpPr>
        <p:spPr>
          <a:xfrm>
            <a:off x="6244775" y="3540784"/>
            <a:ext cx="1800200" cy="400110"/>
          </a:xfrm>
          <a:prstGeom prst="rect">
            <a:avLst/>
          </a:prstGeom>
          <a:noFill/>
        </p:spPr>
        <p:txBody>
          <a:bodyPr wrap="square" rtlCol="0">
            <a:spAutoFit/>
          </a:bodyPr>
          <a:lstStyle/>
          <a:p>
            <a:r>
              <a:rPr lang="en-US" altLang="zh-TW" sz="2000" dirty="0" smtClean="0">
                <a:latin typeface="Times New Roman" panose="02020603050405020304" pitchFamily="18" charset="0"/>
                <a:cs typeface="Times New Roman" panose="02020603050405020304" pitchFamily="18" charset="0"/>
              </a:rPr>
              <a:t>W/O Emulsion</a:t>
            </a:r>
            <a:endParaRPr lang="zh-TW" altLang="en-US" sz="2000" dirty="0">
              <a:latin typeface="Times New Roman" panose="02020603050405020304" pitchFamily="18" charset="0"/>
              <a:cs typeface="Times New Roman" panose="02020603050405020304" pitchFamily="18" charset="0"/>
            </a:endParaRPr>
          </a:p>
        </p:txBody>
      </p:sp>
      <p:sp>
        <p:nvSpPr>
          <p:cNvPr id="24" name="矩形 4"/>
          <p:cNvSpPr/>
          <p:nvPr/>
        </p:nvSpPr>
        <p:spPr>
          <a:xfrm>
            <a:off x="3074980" y="1019584"/>
            <a:ext cx="2215982" cy="400110"/>
          </a:xfrm>
          <a:prstGeom prst="rect">
            <a:avLst/>
          </a:prstGeom>
          <a:solidFill>
            <a:schemeClr val="bg1"/>
          </a:solidFill>
        </p:spPr>
        <p:txBody>
          <a:bodyPr wrap="square">
            <a:spAutoFit/>
          </a:bodyPr>
          <a:lstStyle/>
          <a:p>
            <a:r>
              <a:rPr lang="en-US" altLang="zh-TW" sz="2000" dirty="0" smtClean="0">
                <a:latin typeface="Times New Roman" panose="02020603050405020304" pitchFamily="18" charset="0"/>
                <a:cs typeface="Times New Roman" panose="02020603050405020304" pitchFamily="18" charset="0"/>
              </a:rPr>
              <a:t>Solids in separators</a:t>
            </a:r>
            <a:endParaRPr lang="zh-TW" altLang="en-US" sz="2000" dirty="0">
              <a:latin typeface="Times New Roman" panose="02020603050405020304" pitchFamily="18" charset="0"/>
              <a:cs typeface="Times New Roman" panose="02020603050405020304" pitchFamily="18" charset="0"/>
            </a:endParaRPr>
          </a:p>
        </p:txBody>
      </p:sp>
      <p:sp>
        <p:nvSpPr>
          <p:cNvPr id="3" name="矩形 2"/>
          <p:cNvSpPr/>
          <p:nvPr/>
        </p:nvSpPr>
        <p:spPr>
          <a:xfrm>
            <a:off x="2826759" y="6400800"/>
            <a:ext cx="4919945" cy="276999"/>
          </a:xfrm>
          <a:prstGeom prst="rect">
            <a:avLst/>
          </a:prstGeom>
        </p:spPr>
        <p:txBody>
          <a:bodyPr wrap="square">
            <a:spAutoFit/>
          </a:bodyPr>
          <a:lstStyle/>
          <a:p>
            <a:r>
              <a:rPr lang="en-US" altLang="zh-TW" sz="1200" dirty="0" smtClean="0">
                <a:latin typeface="Times New Roman" panose="02020603050405020304" pitchFamily="18" charset="0"/>
                <a:cs typeface="Times New Roman" panose="02020603050405020304" pitchFamily="18" charset="0"/>
              </a:rPr>
              <a:t>*L</a:t>
            </a:r>
            <a:r>
              <a:rPr lang="en-US" altLang="zh-TW" sz="1200" dirty="0">
                <a:latin typeface="Times New Roman" panose="02020603050405020304" pitchFamily="18" charset="0"/>
                <a:cs typeface="Times New Roman" panose="02020603050405020304" pitchFamily="18" charset="0"/>
              </a:rPr>
              <a:t>. </a:t>
            </a:r>
            <a:r>
              <a:rPr lang="en-US" altLang="zh-TW" sz="1200" dirty="0" smtClean="0">
                <a:latin typeface="Times New Roman" panose="02020603050405020304" pitchFamily="18" charset="0"/>
                <a:cs typeface="Times New Roman" panose="02020603050405020304" pitchFamily="18" charset="0"/>
              </a:rPr>
              <a:t>Alvarez et al., </a:t>
            </a:r>
            <a:r>
              <a:rPr lang="en-US" altLang="zh-TW" sz="1200" i="1" dirty="0">
                <a:latin typeface="Times New Roman" panose="02020603050405020304" pitchFamily="18" charset="0"/>
                <a:cs typeface="Times New Roman" panose="02020603050405020304" pitchFamily="18" charset="0"/>
              </a:rPr>
              <a:t>Fuel</a:t>
            </a:r>
            <a:r>
              <a:rPr lang="en-US" altLang="zh-TW" sz="1200" dirty="0">
                <a:latin typeface="Times New Roman" panose="02020603050405020304" pitchFamily="18" charset="0"/>
                <a:cs typeface="Times New Roman" panose="02020603050405020304" pitchFamily="18" charset="0"/>
              </a:rPr>
              <a:t>, </a:t>
            </a:r>
            <a:r>
              <a:rPr lang="en-US" altLang="zh-TW" sz="1200" dirty="0" smtClean="0">
                <a:latin typeface="Times New Roman" panose="02020603050405020304" pitchFamily="18" charset="0"/>
                <a:cs typeface="Times New Roman" panose="02020603050405020304" pitchFamily="18" charset="0"/>
              </a:rPr>
              <a:t>2010</a:t>
            </a:r>
            <a:endParaRPr lang="zh-TW" altLang="en-US" sz="1200" dirty="0">
              <a:latin typeface="Times New Roman" panose="02020603050405020304" pitchFamily="18" charset="0"/>
              <a:cs typeface="Times New Roman" panose="02020603050405020304" pitchFamily="18" charset="0"/>
            </a:endParaRPr>
          </a:p>
        </p:txBody>
      </p:sp>
      <p:pic>
        <p:nvPicPr>
          <p:cNvPr id="15" name="Picture 27" descr="TWOil_CloggedPipe.jpg"/>
          <p:cNvPicPr/>
          <p:nvPr/>
        </p:nvPicPr>
        <p:blipFill>
          <a:blip r:embed="rId8">
            <a:extLst>
              <a:ext uri="{28A0092B-C50C-407E-A947-70E740481C1C}">
                <a14:useLocalDpi xmlns:a14="http://schemas.microsoft.com/office/drawing/2010/main" val="0"/>
              </a:ext>
            </a:extLst>
          </a:blip>
          <a:srcRect/>
          <a:stretch>
            <a:fillRect/>
          </a:stretch>
        </p:blipFill>
        <p:spPr bwMode="auto">
          <a:xfrm>
            <a:off x="5992985" y="1500457"/>
            <a:ext cx="2303780" cy="1784985"/>
          </a:xfrm>
          <a:prstGeom prst="rect">
            <a:avLst/>
          </a:prstGeom>
          <a:noFill/>
          <a:ln>
            <a:noFill/>
          </a:ln>
          <a:extLst/>
        </p:spPr>
      </p:pic>
      <p:sp>
        <p:nvSpPr>
          <p:cNvPr id="5" name="Oval 4"/>
          <p:cNvSpPr/>
          <p:nvPr/>
        </p:nvSpPr>
        <p:spPr>
          <a:xfrm>
            <a:off x="-4314" y="4038599"/>
            <a:ext cx="2747514" cy="23055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297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字方塊 3"/>
          <p:cNvSpPr txBox="1"/>
          <p:nvPr/>
        </p:nvSpPr>
        <p:spPr>
          <a:xfrm>
            <a:off x="2845391" y="6613160"/>
            <a:ext cx="3086100"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*SPE Distinguished Lecturer Program</a:t>
            </a:r>
            <a:endParaRPr lang="zh-TW" altLang="en-US" sz="12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3</a:t>
            </a:fld>
            <a:endParaRPr lang="zh-TW" altLang="en-US" dirty="0"/>
          </a:p>
        </p:txBody>
      </p:sp>
      <p:sp>
        <p:nvSpPr>
          <p:cNvPr id="10"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Worldwide </a:t>
            </a:r>
            <a:r>
              <a:rPr lang="en-US" altLang="zh-TW" dirty="0" err="1" smtClean="0">
                <a:solidFill>
                  <a:schemeClr val="bg1"/>
                </a:solidFill>
                <a:latin typeface="Times New Roman" panose="02020603050405020304" pitchFamily="18" charset="0"/>
                <a:cs typeface="Times New Roman" panose="02020603050405020304" pitchFamily="18" charset="0"/>
              </a:rPr>
              <a:t>Asphaltene</a:t>
            </a:r>
            <a:r>
              <a:rPr lang="en-US" altLang="zh-TW" dirty="0" smtClean="0">
                <a:solidFill>
                  <a:schemeClr val="bg1"/>
                </a:solidFill>
                <a:latin typeface="Times New Roman" panose="02020603050405020304" pitchFamily="18" charset="0"/>
                <a:cs typeface="Times New Roman" panose="02020603050405020304" pitchFamily="18" charset="0"/>
              </a:rPr>
              <a:t> Problem</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11"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2023" t="14622" r="28263" b="17722"/>
          <a:stretch/>
        </p:blipFill>
        <p:spPr bwMode="auto">
          <a:xfrm>
            <a:off x="67115" y="817460"/>
            <a:ext cx="6631976" cy="422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文字方塊 13"/>
          <p:cNvSpPr txBox="1"/>
          <p:nvPr/>
        </p:nvSpPr>
        <p:spPr>
          <a:xfrm>
            <a:off x="6914705" y="1892800"/>
            <a:ext cx="2075674" cy="1631216"/>
          </a:xfrm>
          <a:prstGeom prst="rect">
            <a:avLst/>
          </a:prstGeom>
          <a:noFill/>
        </p:spPr>
        <p:txBody>
          <a:bodyPr wrap="square" rtlCol="0">
            <a:spAutoFit/>
          </a:bodyPr>
          <a:lstStyle/>
          <a:p>
            <a:pPr marL="285750" indent="-28575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Venezuela</a:t>
            </a:r>
          </a:p>
          <a:p>
            <a:pPr marL="285750" indent="-28575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North Sea</a:t>
            </a:r>
          </a:p>
          <a:p>
            <a:pPr marL="285750" indent="-28575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Canada</a:t>
            </a:r>
          </a:p>
          <a:p>
            <a:pPr marL="285750" indent="-28575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Middle East</a:t>
            </a:r>
          </a:p>
          <a:p>
            <a:pPr marL="285750" indent="-28575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Gulf of Mexico</a:t>
            </a:r>
            <a:endParaRPr lang="zh-TW" altLang="en-US" sz="2000" dirty="0">
              <a:latin typeface="Times New Roman" panose="02020603050405020304" pitchFamily="18" charset="0"/>
              <a:cs typeface="Times New Roman" panose="02020603050405020304" pitchFamily="18" charset="0"/>
            </a:endParaRPr>
          </a:p>
        </p:txBody>
      </p:sp>
      <p:sp>
        <p:nvSpPr>
          <p:cNvPr id="2" name="矩形 1"/>
          <p:cNvSpPr/>
          <p:nvPr/>
        </p:nvSpPr>
        <p:spPr>
          <a:xfrm>
            <a:off x="67115" y="5077361"/>
            <a:ext cx="9063640" cy="1323439"/>
          </a:xfrm>
          <a:prstGeom prst="rect">
            <a:avLst/>
          </a:prstGeom>
        </p:spPr>
        <p:txBody>
          <a:bodyPr wrap="square">
            <a:spAutoFit/>
          </a:bodyPr>
          <a:lstStyle/>
          <a:p>
            <a:pPr marL="342900" indent="-342900">
              <a:buFont typeface="Wingdings" panose="05000000000000000000" pitchFamily="2" charset="2"/>
              <a:buChar char="Ø"/>
            </a:pPr>
            <a:r>
              <a:rPr lang="en-US" altLang="zh-TW" sz="2000" dirty="0" err="1">
                <a:latin typeface="Times New Roman" panose="02020603050405020304" pitchFamily="18" charset="0"/>
                <a:cs typeface="Times New Roman" panose="02020603050405020304" pitchFamily="18" charset="0"/>
              </a:rPr>
              <a:t>Asphaltene</a:t>
            </a:r>
            <a:r>
              <a:rPr lang="en-US" altLang="zh-TW" sz="2000" dirty="0">
                <a:latin typeface="Times New Roman" panose="02020603050405020304" pitchFamily="18" charset="0"/>
                <a:cs typeface="Times New Roman" panose="02020603050405020304" pitchFamily="18" charset="0"/>
              </a:rPr>
              <a:t> deposition problems to date are confined to specific areas and relatively light fluids, however : </a:t>
            </a:r>
          </a:p>
          <a:p>
            <a:pPr marL="342900" indent="-34290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Increased </a:t>
            </a:r>
            <a:r>
              <a:rPr lang="en-US" altLang="zh-TW" sz="2000" dirty="0">
                <a:latin typeface="Times New Roman" panose="02020603050405020304" pitchFamily="18" charset="0"/>
                <a:cs typeface="Times New Roman" panose="02020603050405020304" pitchFamily="18" charset="0"/>
              </a:rPr>
              <a:t>focus on the EOR unravels new potential challenges in the area of </a:t>
            </a:r>
            <a:r>
              <a:rPr lang="en-US" altLang="zh-TW" sz="2000" dirty="0" smtClean="0">
                <a:latin typeface="Times New Roman" panose="02020603050405020304" pitchFamily="18" charset="0"/>
                <a:cs typeface="Times New Roman" panose="02020603050405020304" pitchFamily="18" charset="0"/>
              </a:rPr>
              <a:t>precipitation/deposition </a:t>
            </a:r>
            <a:r>
              <a:rPr lang="en-US" altLang="zh-TW" sz="2000" dirty="0">
                <a:latin typeface="Times New Roman" panose="02020603050405020304" pitchFamily="18" charset="0"/>
                <a:cs typeface="Times New Roman" panose="02020603050405020304" pitchFamily="18" charset="0"/>
              </a:rPr>
              <a:t>of previously “ stable” hydrocarbon fluids.</a:t>
            </a:r>
            <a:endParaRPr lang="zh-TW" altLang="en-US" sz="2000" dirty="0">
              <a:latin typeface="Times New Roman" panose="02020603050405020304" pitchFamily="18" charset="0"/>
              <a:cs typeface="Times New Roman" panose="02020603050405020304" pitchFamily="18" charset="0"/>
            </a:endParaRPr>
          </a:p>
        </p:txBody>
      </p:sp>
      <p:sp>
        <p:nvSpPr>
          <p:cNvPr id="3" name="Rectangle 2"/>
          <p:cNvSpPr/>
          <p:nvPr/>
        </p:nvSpPr>
        <p:spPr>
          <a:xfrm>
            <a:off x="6663790" y="3613025"/>
            <a:ext cx="2774105" cy="1323439"/>
          </a:xfrm>
          <a:prstGeom prst="rect">
            <a:avLst/>
          </a:prstGeom>
        </p:spPr>
        <p:txBody>
          <a:bodyPr wrap="square">
            <a:spAutoFit/>
          </a:bodyPr>
          <a:lstStyle/>
          <a:p>
            <a:pPr>
              <a:spcBef>
                <a:spcPct val="0"/>
              </a:spcBef>
            </a:pPr>
            <a:r>
              <a:rPr lang="en-US" altLang="en-US" sz="2000" dirty="0">
                <a:latin typeface="Times New Roman" panose="02020603050405020304" pitchFamily="18" charset="0"/>
                <a:cs typeface="Times New Roman" panose="02020603050405020304" pitchFamily="18" charset="0"/>
              </a:rPr>
              <a:t>High cost</a:t>
            </a:r>
            <a:r>
              <a:rPr lang="en-US" altLang="en-US" sz="2000" dirty="0">
                <a:solidFill>
                  <a:srgbClr val="FF0000"/>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of </a:t>
            </a:r>
            <a:r>
              <a:rPr lang="en-US" altLang="en-US" sz="2000" dirty="0" smtClean="0">
                <a:latin typeface="Times New Roman" panose="02020603050405020304" pitchFamily="18" charset="0"/>
                <a:cs typeface="Times New Roman" panose="02020603050405020304" pitchFamily="18" charset="0"/>
              </a:rPr>
              <a:t>remediation:</a:t>
            </a:r>
          </a:p>
          <a:p>
            <a:pPr>
              <a:spcBef>
                <a:spcPct val="0"/>
              </a:spcBef>
            </a:pPr>
            <a:r>
              <a:rPr lang="en-US" altLang="en-US" sz="2000" dirty="0" smtClean="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$500 k/well </a:t>
            </a:r>
            <a:r>
              <a:rPr lang="en-US" altLang="en-US" sz="2000" dirty="0" smtClean="0">
                <a:latin typeface="Times New Roman" panose="02020603050405020304" pitchFamily="18" charset="0"/>
                <a:cs typeface="Times New Roman" panose="02020603050405020304" pitchFamily="18" charset="0"/>
              </a:rPr>
              <a:t>onshore</a:t>
            </a:r>
          </a:p>
          <a:p>
            <a:pPr>
              <a:spcBef>
                <a:spcPct val="0"/>
              </a:spcBef>
            </a:pPr>
            <a:r>
              <a:rPr lang="en-US" altLang="en-US" sz="2000" dirty="0" smtClean="0">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$3 MM/well </a:t>
            </a:r>
            <a:r>
              <a:rPr lang="en-US" altLang="en-US" sz="2000" dirty="0" smtClean="0">
                <a:latin typeface="Times New Roman" panose="02020603050405020304" pitchFamily="18" charset="0"/>
                <a:cs typeface="Times New Roman" panose="02020603050405020304" pitchFamily="18" charset="0"/>
              </a:rPr>
              <a:t>offshore</a:t>
            </a:r>
            <a:endParaRPr lang="en-US" alt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22026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6F15528-21DE-4FAA-801E-634DDDAF4B2B}" type="slidenum">
              <a:rPr lang="en-US" smtClean="0"/>
              <a:pPr/>
              <a:t>4</a:t>
            </a:fld>
            <a:endParaRPr lang="en-US"/>
          </a:p>
        </p:txBody>
      </p:sp>
      <p:sp>
        <p:nvSpPr>
          <p:cNvPr id="21" name="文字方塊 8"/>
          <p:cNvSpPr txBox="1"/>
          <p:nvPr/>
        </p:nvSpPr>
        <p:spPr>
          <a:xfrm>
            <a:off x="2917232" y="6571476"/>
            <a:ext cx="4572000"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Jill Buckley’s Lab (New Mexico Tech)</a:t>
            </a:r>
            <a:endParaRPr lang="zh-TW" altLang="en-US" sz="12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806" y="2920153"/>
            <a:ext cx="1931129" cy="1819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1663" y="2944706"/>
            <a:ext cx="1942259" cy="18198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文字方塊 8"/>
          <p:cNvSpPr txBox="1"/>
          <p:nvPr/>
        </p:nvSpPr>
        <p:spPr>
          <a:xfrm>
            <a:off x="957678" y="4654461"/>
            <a:ext cx="1795387" cy="400110"/>
          </a:xfrm>
          <a:prstGeom prst="rect">
            <a:avLst/>
          </a:prstGeom>
          <a:noFill/>
        </p:spPr>
        <p:txBody>
          <a:bodyPr wrap="square" rtlCol="0">
            <a:spAutoFit/>
          </a:bodyPr>
          <a:lstStyle/>
          <a:p>
            <a:r>
              <a:rPr lang="en-US" altLang="zh-TW" sz="2000" dirty="0" smtClean="0">
                <a:latin typeface="Times New Roman" panose="02020603050405020304" pitchFamily="18" charset="0"/>
                <a:cs typeface="Times New Roman" panose="02020603050405020304" pitchFamily="18" charset="0"/>
              </a:rPr>
              <a:t>n-C</a:t>
            </a:r>
            <a:r>
              <a:rPr lang="en-US" altLang="zh-TW" sz="2000" baseline="-25000" dirty="0" smtClean="0">
                <a:latin typeface="Times New Roman" panose="02020603050405020304" pitchFamily="18" charset="0"/>
                <a:cs typeface="Times New Roman" panose="02020603050405020304" pitchFamily="18" charset="0"/>
              </a:rPr>
              <a:t>5</a:t>
            </a:r>
            <a:r>
              <a:rPr lang="en-US" altLang="zh-TW" sz="2000" dirty="0">
                <a:latin typeface="Times New Roman" panose="02020603050405020304" pitchFamily="18" charset="0"/>
                <a:cs typeface="Times New Roman" panose="02020603050405020304" pitchFamily="18" charset="0"/>
              </a:rPr>
              <a:t> </a:t>
            </a:r>
            <a:r>
              <a:rPr lang="en-US" altLang="zh-TW" sz="2000" dirty="0" err="1" smtClean="0">
                <a:latin typeface="Times New Roman" panose="02020603050405020304" pitchFamily="18" charset="0"/>
                <a:cs typeface="Times New Roman" panose="02020603050405020304" pitchFamily="18" charset="0"/>
              </a:rPr>
              <a:t>asphaltene</a:t>
            </a:r>
            <a:endParaRPr lang="zh-TW" altLang="en-US" sz="1600" dirty="0">
              <a:latin typeface="Times New Roman" panose="02020603050405020304" pitchFamily="18" charset="0"/>
              <a:cs typeface="Times New Roman" panose="02020603050405020304" pitchFamily="18" charset="0"/>
            </a:endParaRPr>
          </a:p>
        </p:txBody>
      </p:sp>
      <p:sp>
        <p:nvSpPr>
          <p:cNvPr id="23" name="文字方塊 8"/>
          <p:cNvSpPr txBox="1"/>
          <p:nvPr/>
        </p:nvSpPr>
        <p:spPr>
          <a:xfrm>
            <a:off x="3204534" y="4654461"/>
            <a:ext cx="1946075" cy="400110"/>
          </a:xfrm>
          <a:prstGeom prst="rect">
            <a:avLst/>
          </a:prstGeom>
          <a:noFill/>
        </p:spPr>
        <p:txBody>
          <a:bodyPr wrap="square" rtlCol="0">
            <a:spAutoFit/>
          </a:bodyPr>
          <a:lstStyle/>
          <a:p>
            <a:r>
              <a:rPr lang="en-US" altLang="zh-TW" sz="2000" dirty="0" smtClean="0">
                <a:latin typeface="Times New Roman" panose="02020603050405020304" pitchFamily="18" charset="0"/>
                <a:cs typeface="Times New Roman" panose="02020603050405020304" pitchFamily="18" charset="0"/>
              </a:rPr>
              <a:t>n-C</a:t>
            </a:r>
            <a:r>
              <a:rPr lang="en-US" altLang="zh-TW" sz="2000" baseline="-25000" dirty="0" smtClean="0">
                <a:latin typeface="Times New Roman" panose="02020603050405020304" pitchFamily="18" charset="0"/>
                <a:cs typeface="Times New Roman" panose="02020603050405020304" pitchFamily="18" charset="0"/>
              </a:rPr>
              <a:t>7</a:t>
            </a:r>
            <a:r>
              <a:rPr lang="en-US" altLang="zh-TW" sz="2000" dirty="0">
                <a:latin typeface="Times New Roman" panose="02020603050405020304" pitchFamily="18" charset="0"/>
                <a:cs typeface="Times New Roman" panose="02020603050405020304" pitchFamily="18" charset="0"/>
              </a:rPr>
              <a:t> </a:t>
            </a:r>
            <a:r>
              <a:rPr lang="en-US" altLang="zh-TW" sz="2000" dirty="0" err="1" smtClean="0">
                <a:latin typeface="Times New Roman" panose="02020603050405020304" pitchFamily="18" charset="0"/>
                <a:cs typeface="Times New Roman" panose="02020603050405020304" pitchFamily="18" charset="0"/>
              </a:rPr>
              <a:t>asphaltene</a:t>
            </a:r>
            <a:endParaRPr lang="zh-TW" altLang="en-US" sz="2000" dirty="0">
              <a:latin typeface="Times New Roman" panose="02020603050405020304" pitchFamily="18" charset="0"/>
              <a:cs typeface="Times New Roman" panose="02020603050405020304" pitchFamily="18" charset="0"/>
            </a:endParaRPr>
          </a:p>
        </p:txBody>
      </p:sp>
      <p:sp>
        <p:nvSpPr>
          <p:cNvPr id="24" name="文字方塊 8"/>
          <p:cNvSpPr txBox="1"/>
          <p:nvPr/>
        </p:nvSpPr>
        <p:spPr>
          <a:xfrm>
            <a:off x="97495" y="990600"/>
            <a:ext cx="8886355" cy="1569660"/>
          </a:xfrm>
          <a:prstGeom prst="rect">
            <a:avLst/>
          </a:prstGeom>
          <a:noFill/>
        </p:spPr>
        <p:txBody>
          <a:bodyPr wrap="square" rtlCol="0">
            <a:spAutoFit/>
          </a:bodyPr>
          <a:lstStyle/>
          <a:p>
            <a:pPr marL="342900" indent="-342900">
              <a:buFont typeface="Arial" panose="020B0604020202020204" pitchFamily="34" charset="0"/>
              <a:buChar char="•"/>
            </a:pPr>
            <a:r>
              <a:rPr lang="en-US" altLang="zh-TW" sz="2000" dirty="0" err="1" smtClean="0">
                <a:latin typeface="Times New Roman" panose="02020603050405020304" pitchFamily="18" charset="0"/>
                <a:cs typeface="Times New Roman" panose="02020603050405020304" pitchFamily="18" charset="0"/>
              </a:rPr>
              <a:t>Polydisperse</a:t>
            </a:r>
            <a:r>
              <a:rPr lang="en-US" altLang="zh-TW" sz="2000" dirty="0" smtClean="0">
                <a:latin typeface="Times New Roman" panose="02020603050405020304" pitchFamily="18" charset="0"/>
                <a:cs typeface="Times New Roman" panose="02020603050405020304" pitchFamily="18" charset="0"/>
              </a:rPr>
              <a:t> distribution, a global </a:t>
            </a:r>
            <a:r>
              <a:rPr lang="en-US" altLang="zh-TW" sz="2000" dirty="0" err="1" smtClean="0">
                <a:latin typeface="Times New Roman" panose="02020603050405020304" pitchFamily="18" charset="0"/>
                <a:cs typeface="Times New Roman" panose="02020603050405020304" pitchFamily="18" charset="0"/>
              </a:rPr>
              <a:t>asphaltene</a:t>
            </a:r>
            <a:r>
              <a:rPr lang="en-US" altLang="zh-TW" sz="2000" dirty="0" smtClean="0">
                <a:latin typeface="Times New Roman" panose="02020603050405020304" pitchFamily="18" charset="0"/>
                <a:cs typeface="Times New Roman" panose="02020603050405020304" pitchFamily="18" charset="0"/>
              </a:rPr>
              <a:t> molecule does NOT exist</a:t>
            </a:r>
          </a:p>
          <a:p>
            <a:pPr marL="342900" indent="-34290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Precipitate due to pressure, temperature, and composition change</a:t>
            </a:r>
          </a:p>
          <a:p>
            <a:pPr marL="342900" indent="-342900">
              <a:buFont typeface="Arial" panose="020B0604020202020204" pitchFamily="34" charset="0"/>
              <a:buChar char="•"/>
            </a:pPr>
            <a:r>
              <a:rPr lang="en-US" altLang="zh-TW" sz="2000" dirty="0">
                <a:latin typeface="Times New Roman" panose="02020603050405020304" pitchFamily="18" charset="0"/>
                <a:cs typeface="Times New Roman" panose="02020603050405020304" pitchFamily="18" charset="0"/>
              </a:rPr>
              <a:t>Insoluble: n-alkane (n-heptane and n-pentane)</a:t>
            </a:r>
            <a:endParaRPr lang="zh-TW" altLang="en-US" sz="2000" dirty="0">
              <a:latin typeface="Times New Roman" panose="02020603050405020304" pitchFamily="18" charset="0"/>
              <a:cs typeface="Times New Roman" panose="02020603050405020304" pitchFamily="18" charset="0"/>
            </a:endParaRPr>
          </a:p>
          <a:p>
            <a:r>
              <a:rPr lang="en-US" altLang="zh-TW" sz="2000" dirty="0" smtClean="0">
                <a:latin typeface="Times New Roman" panose="02020603050405020304" pitchFamily="18" charset="0"/>
                <a:cs typeface="Times New Roman" panose="02020603050405020304" pitchFamily="18" charset="0"/>
              </a:rPr>
              <a:t>     Soluble: aromatics</a:t>
            </a:r>
            <a:r>
              <a:rPr lang="zh-TW" altLang="en-US" sz="2000" dirty="0" smtClean="0">
                <a:latin typeface="Times New Roman" panose="02020603050405020304" pitchFamily="18" charset="0"/>
                <a:cs typeface="Times New Roman" panose="02020603050405020304" pitchFamily="18" charset="0"/>
              </a:rPr>
              <a:t> </a:t>
            </a:r>
            <a:r>
              <a:rPr lang="en-US" altLang="zh-TW" sz="2000" dirty="0">
                <a:latin typeface="Times New Roman" panose="02020603050405020304" pitchFamily="18" charset="0"/>
                <a:cs typeface="Times New Roman" panose="02020603050405020304" pitchFamily="18" charset="0"/>
              </a:rPr>
              <a:t>(toluene</a:t>
            </a:r>
            <a:r>
              <a:rPr lang="zh-TW" altLang="en-US" sz="2000" dirty="0">
                <a:latin typeface="Times New Roman" panose="02020603050405020304" pitchFamily="18" charset="0"/>
                <a:cs typeface="Times New Roman" panose="02020603050405020304" pitchFamily="18" charset="0"/>
              </a:rPr>
              <a:t> </a:t>
            </a:r>
            <a:r>
              <a:rPr lang="en-US" altLang="zh-TW" sz="2000" dirty="0">
                <a:latin typeface="Times New Roman" panose="02020603050405020304" pitchFamily="18" charset="0"/>
                <a:cs typeface="Times New Roman" panose="02020603050405020304" pitchFamily="18" charset="0"/>
              </a:rPr>
              <a:t>and</a:t>
            </a:r>
            <a:r>
              <a:rPr lang="zh-TW" altLang="en-US" sz="2000" dirty="0">
                <a:latin typeface="Times New Roman" panose="02020603050405020304" pitchFamily="18" charset="0"/>
                <a:cs typeface="Times New Roman" panose="02020603050405020304" pitchFamily="18" charset="0"/>
              </a:rPr>
              <a:t> </a:t>
            </a:r>
            <a:r>
              <a:rPr lang="en-US" altLang="zh-TW" sz="2000" dirty="0">
                <a:latin typeface="Times New Roman" panose="02020603050405020304" pitchFamily="18" charset="0"/>
                <a:cs typeface="Times New Roman" panose="02020603050405020304" pitchFamily="18" charset="0"/>
              </a:rPr>
              <a:t>xylene)</a:t>
            </a:r>
          </a:p>
          <a:p>
            <a:pPr marL="342900" indent="-342900">
              <a:buFont typeface="Arial" panose="020B0604020202020204" pitchFamily="34" charset="0"/>
              <a:buChar char="•"/>
            </a:pPr>
            <a:endParaRPr lang="zh-TW" altLang="en-US" sz="1600" dirty="0">
              <a:latin typeface="Times New Roman" panose="02020603050405020304" pitchFamily="18" charset="0"/>
              <a:cs typeface="Times New Roman" panose="02020603050405020304" pitchFamily="18" charset="0"/>
            </a:endParaRPr>
          </a:p>
        </p:txBody>
      </p:sp>
      <p:sp>
        <p:nvSpPr>
          <p:cNvPr id="25" name="文字方塊 8"/>
          <p:cNvSpPr txBox="1"/>
          <p:nvPr/>
        </p:nvSpPr>
        <p:spPr>
          <a:xfrm>
            <a:off x="3360887" y="5032317"/>
            <a:ext cx="1633368" cy="400110"/>
          </a:xfrm>
          <a:prstGeom prst="rect">
            <a:avLst/>
          </a:prstGeom>
          <a:noFill/>
        </p:spPr>
        <p:txBody>
          <a:bodyPr wrap="square" rtlCol="0">
            <a:spAutoFit/>
          </a:bodyPr>
          <a:lstStyle/>
          <a:p>
            <a:r>
              <a:rPr lang="en-US" altLang="zh-TW" sz="2000" dirty="0" smtClean="0">
                <a:latin typeface="Times New Roman" panose="02020603050405020304" pitchFamily="18" charset="0"/>
                <a:cs typeface="Times New Roman" panose="02020603050405020304" pitchFamily="18" charset="0"/>
              </a:rPr>
              <a:t>(Oil industry)</a:t>
            </a:r>
            <a:endParaRPr lang="zh-TW" altLang="en-US" sz="1600" dirty="0">
              <a:latin typeface="Times New Roman" panose="02020603050405020304" pitchFamily="18" charset="0"/>
              <a:cs typeface="Times New Roman" panose="02020603050405020304" pitchFamily="18" charset="0"/>
            </a:endParaRPr>
          </a:p>
        </p:txBody>
      </p:sp>
      <p:sp>
        <p:nvSpPr>
          <p:cNvPr id="19"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a:solidFill>
                  <a:schemeClr val="bg1"/>
                </a:solidFill>
                <a:latin typeface="Times New Roman" panose="02020603050405020304" pitchFamily="18" charset="0"/>
                <a:cs typeface="Times New Roman" panose="02020603050405020304" pitchFamily="18" charset="0"/>
              </a:rPr>
              <a:t>What is </a:t>
            </a:r>
            <a:r>
              <a:rPr lang="en-US" altLang="zh-TW" dirty="0" err="1">
                <a:solidFill>
                  <a:schemeClr val="bg1"/>
                </a:solidFill>
                <a:latin typeface="Times New Roman" panose="02020603050405020304" pitchFamily="18" charset="0"/>
                <a:cs typeface="Times New Roman" panose="02020603050405020304" pitchFamily="18" charset="0"/>
              </a:rPr>
              <a:t>Asphaltene</a:t>
            </a:r>
            <a:r>
              <a:rPr lang="en-US" altLang="zh-TW" dirty="0">
                <a:solidFill>
                  <a:schemeClr val="bg1"/>
                </a:solidFill>
                <a:latin typeface="Times New Roman" panose="02020603050405020304" pitchFamily="18" charset="0"/>
                <a:cs typeface="Times New Roman" panose="02020603050405020304" pitchFamily="18" charset="0"/>
              </a:rPr>
              <a:t>?</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2" name="Picture 3" descr="oth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 descr="Oil Sub-Committe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descr="C:\Users\Nate\Desktop\RiceLogoUW_TMRGB72DP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Users\Nate\Desktop\VenezAsphaltene.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43600" y="1970801"/>
            <a:ext cx="2361905" cy="3289318"/>
          </a:xfrm>
          <a:prstGeom prst="rect">
            <a:avLst/>
          </a:prstGeom>
          <a:noFill/>
          <a:extLst>
            <a:ext uri="{909E8E84-426E-40DD-AFC4-6F175D3DCCD1}">
              <a14:hiddenFill xmlns:a14="http://schemas.microsoft.com/office/drawing/2010/main">
                <a:solidFill>
                  <a:srgbClr val="FFFFFF"/>
                </a:solidFill>
              </a14:hiddenFill>
            </a:ext>
          </a:extLst>
        </p:spPr>
      </p:pic>
      <p:sp>
        <p:nvSpPr>
          <p:cNvPr id="15" name="文字方塊 8"/>
          <p:cNvSpPr txBox="1"/>
          <p:nvPr/>
        </p:nvSpPr>
        <p:spPr>
          <a:xfrm>
            <a:off x="114140" y="5480090"/>
            <a:ext cx="8869710" cy="954107"/>
          </a:xfrm>
          <a:prstGeom prst="rect">
            <a:avLst/>
          </a:prstGeom>
          <a:noFill/>
        </p:spPr>
        <p:txBody>
          <a:bodyPr wrap="square" rtlCol="0">
            <a:spAutoFit/>
          </a:bodyPr>
          <a:lstStyle/>
          <a:p>
            <a:pPr marL="342900" indent="-342900">
              <a:buFont typeface="Wingdings" panose="05000000000000000000" pitchFamily="2" charset="2"/>
              <a:buChar char="Ø"/>
            </a:pPr>
            <a:r>
              <a:rPr lang="en-US" altLang="zh-TW" sz="2000" dirty="0" smtClean="0">
                <a:latin typeface="Times New Roman" panose="02020603050405020304" pitchFamily="18" charset="0"/>
                <a:cs typeface="Times New Roman" panose="02020603050405020304" pitchFamily="18" charset="0"/>
              </a:rPr>
              <a:t>Precipitation -&gt; simulation tools by Dr. Vargas (simplified equation for deposition)</a:t>
            </a:r>
          </a:p>
          <a:p>
            <a:pPr marL="342900" indent="-342900">
              <a:buFont typeface="Wingdings" panose="05000000000000000000" pitchFamily="2" charset="2"/>
              <a:buChar char="Ø"/>
            </a:pPr>
            <a:r>
              <a:rPr lang="en-US" altLang="zh-TW" sz="2000" dirty="0" smtClean="0">
                <a:latin typeface="Times New Roman" panose="02020603050405020304" pitchFamily="18" charset="0"/>
                <a:cs typeface="Times New Roman" panose="02020603050405020304" pitchFamily="18" charset="0"/>
              </a:rPr>
              <a:t>Deposition -&gt; needs more experiments -&gt; microfluidic devices</a:t>
            </a:r>
            <a:endParaRPr lang="en-US" altLang="zh-TW"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zh-TW" altLang="en-US" sz="1600" dirty="0">
              <a:latin typeface="Times New Roman" panose="02020603050405020304" pitchFamily="18" charset="0"/>
              <a:cs typeface="Times New Roman" panose="02020603050405020304" pitchFamily="18" charset="0"/>
            </a:endParaRPr>
          </a:p>
        </p:txBody>
      </p:sp>
      <p:sp>
        <p:nvSpPr>
          <p:cNvPr id="17" name="文字方塊 8"/>
          <p:cNvSpPr txBox="1"/>
          <p:nvPr/>
        </p:nvSpPr>
        <p:spPr>
          <a:xfrm>
            <a:off x="2917232" y="6344199"/>
            <a:ext cx="4572000"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J. Creek, </a:t>
            </a:r>
            <a:r>
              <a:rPr lang="en-US" altLang="zh-TW" sz="1200" i="1" dirty="0" err="1" smtClean="0">
                <a:latin typeface="Times New Roman" panose="02020603050405020304" pitchFamily="18" charset="0"/>
                <a:cs typeface="Times New Roman" panose="02020603050405020304" pitchFamily="18" charset="0"/>
              </a:rPr>
              <a:t>EnergyFuels</a:t>
            </a:r>
            <a:r>
              <a:rPr lang="en-US" altLang="zh-TW" sz="1200" dirty="0" smtClean="0">
                <a:latin typeface="Times New Roman" panose="02020603050405020304" pitchFamily="18" charset="0"/>
                <a:cs typeface="Times New Roman" panose="02020603050405020304" pitchFamily="18" charset="0"/>
              </a:rPr>
              <a:t>, 2013</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1332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B6F15528-21DE-4FAA-801E-634DDDAF4B2B}" type="slidenum">
              <a:rPr lang="en-US" smtClean="0"/>
              <a:pPr/>
              <a:t>5</a:t>
            </a:fld>
            <a:endParaRPr lang="en-US" dirty="0"/>
          </a:p>
        </p:txBody>
      </p:sp>
      <p:sp>
        <p:nvSpPr>
          <p:cNvPr id="20"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Organic-resistant NOA81 </a:t>
            </a:r>
            <a:r>
              <a:rPr lang="en-US" altLang="zh-TW" dirty="0" err="1" smtClean="0">
                <a:solidFill>
                  <a:schemeClr val="bg1"/>
                </a:solidFill>
                <a:latin typeface="Times New Roman" panose="02020603050405020304" pitchFamily="18" charset="0"/>
                <a:cs typeface="Times New Roman" panose="02020603050405020304" pitchFamily="18" charset="0"/>
              </a:rPr>
              <a:t>Microchannel</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3"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50043" y="648520"/>
            <a:ext cx="5287411" cy="2246769"/>
          </a:xfrm>
          <a:prstGeom prst="rect">
            <a:avLst/>
          </a:prstGeom>
          <a:noFill/>
        </p:spPr>
        <p:txBody>
          <a:bodyPr wrap="square" rtlCol="0">
            <a:spAutoFit/>
          </a:bodyPr>
          <a:lstStyle/>
          <a:p>
            <a:pPr marL="285750" indent="-285750">
              <a:buFont typeface="Arial" panose="020B0604020202020204" pitchFamily="34" charset="0"/>
              <a:buChar char="•"/>
            </a:pPr>
            <a:r>
              <a:rPr lang="en-US" altLang="zh-TW" sz="2000" dirty="0">
                <a:latin typeface="Times New Roman" panose="02020603050405020304" pitchFamily="18" charset="0"/>
                <a:cs typeface="Times New Roman" panose="02020603050405020304" pitchFamily="18" charset="0"/>
              </a:rPr>
              <a:t>Reduced reagent </a:t>
            </a:r>
            <a:r>
              <a:rPr lang="en-US" altLang="zh-TW" sz="2000" dirty="0" smtClean="0">
                <a:latin typeface="Times New Roman" panose="02020603050405020304" pitchFamily="18" charset="0"/>
                <a:cs typeface="Times New Roman" panose="02020603050405020304" pitchFamily="18" charset="0"/>
              </a:rPr>
              <a:t>consumption</a:t>
            </a:r>
          </a:p>
          <a:p>
            <a:pPr marL="285750" indent="-285750">
              <a:buFont typeface="Arial" panose="020B0604020202020204" pitchFamily="34" charset="0"/>
              <a:buChar char="•"/>
            </a:pPr>
            <a:r>
              <a:rPr lang="en-US" altLang="zh-TW" sz="2000" dirty="0">
                <a:latin typeface="Times New Roman" panose="02020603050405020304" pitchFamily="18" charset="0"/>
                <a:cs typeface="Times New Roman" panose="02020603050405020304" pitchFamily="18" charset="0"/>
              </a:rPr>
              <a:t>Lab on a chip (mixing, heating, separation, reaction)</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Compatible with crude oils and toluene</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Reusable and t</a:t>
            </a:r>
            <a:r>
              <a:rPr lang="en-US" altLang="zh-TW" sz="2000" dirty="0" smtClean="0">
                <a:latin typeface="Times New Roman" panose="02020603050405020304" pitchFamily="18" charset="0"/>
                <a:cs typeface="Times New Roman" panose="02020603050405020304" pitchFamily="18" charset="0"/>
              </a:rPr>
              <a:t>ransparent</a:t>
            </a:r>
            <a:r>
              <a:rPr lang="en-US" sz="2000" dirty="0" smtClean="0">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Wide temperature range (-150</a:t>
            </a:r>
            <a:r>
              <a:rPr lang="en-US" sz="2000" baseline="30000" dirty="0" smtClean="0">
                <a:latin typeface="Times New Roman" panose="02020603050405020304" pitchFamily="18" charset="0"/>
                <a:cs typeface="Times New Roman" panose="02020603050405020304" pitchFamily="18" charset="0"/>
              </a:rPr>
              <a:t>o</a:t>
            </a:r>
            <a:r>
              <a:rPr lang="en-US" sz="2000" dirty="0" smtClean="0">
                <a:latin typeface="Times New Roman" panose="02020603050405020304" pitchFamily="18" charset="0"/>
                <a:cs typeface="Times New Roman" panose="02020603050405020304" pitchFamily="18" charset="0"/>
              </a:rPr>
              <a:t>C ~ 125</a:t>
            </a:r>
            <a:r>
              <a:rPr lang="en-US" sz="2000" baseline="30000" dirty="0" smtClean="0">
                <a:latin typeface="Times New Roman" panose="02020603050405020304" pitchFamily="18" charset="0"/>
                <a:cs typeface="Times New Roman" panose="02020603050405020304" pitchFamily="18" charset="0"/>
              </a:rPr>
              <a:t>o</a:t>
            </a:r>
            <a:r>
              <a:rPr lang="en-US" sz="2000" dirty="0" smtClean="0">
                <a:latin typeface="Times New Roman" panose="02020603050405020304" pitchFamily="18" charset="0"/>
                <a:cs typeface="Times New Roman" panose="02020603050405020304" pitchFamily="18" charset="0"/>
              </a:rPr>
              <a:t>C)</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Easy to adjust the surface properties</a:t>
            </a:r>
          </a:p>
        </p:txBody>
      </p:sp>
      <p:sp>
        <p:nvSpPr>
          <p:cNvPr id="1024" name="Rectangle 1023"/>
          <p:cNvSpPr/>
          <p:nvPr/>
        </p:nvSpPr>
        <p:spPr>
          <a:xfrm>
            <a:off x="2917232" y="6452584"/>
            <a:ext cx="4572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*L.-H. Hung et al., </a:t>
            </a:r>
            <a:r>
              <a:rPr lang="en-US" sz="1200" i="1" dirty="0">
                <a:latin typeface="Times New Roman" panose="02020603050405020304" pitchFamily="18" charset="0"/>
                <a:cs typeface="Times New Roman" panose="02020603050405020304" pitchFamily="18" charset="0"/>
              </a:rPr>
              <a:t>Lab Chip</a:t>
            </a:r>
            <a:r>
              <a:rPr lang="en-US" sz="1200" dirty="0">
                <a:latin typeface="Times New Roman" panose="02020603050405020304" pitchFamily="18" charset="0"/>
                <a:cs typeface="Times New Roman" panose="02020603050405020304" pitchFamily="18" charset="0"/>
              </a:rPr>
              <a:t>, 8, 983–987, 983, </a:t>
            </a:r>
            <a:r>
              <a:rPr lang="en-US" sz="1200" dirty="0" smtClean="0">
                <a:latin typeface="Times New Roman" panose="02020603050405020304" pitchFamily="18" charset="0"/>
                <a:cs typeface="Times New Roman" panose="02020603050405020304" pitchFamily="18" charset="0"/>
              </a:rPr>
              <a:t>2008</a:t>
            </a:r>
            <a:endParaRPr lang="en-US" sz="1200" dirty="0">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0880" t="16359" r="32171" b="6250"/>
          <a:stretch/>
        </p:blipFill>
        <p:spPr bwMode="auto">
          <a:xfrm>
            <a:off x="459158" y="3063154"/>
            <a:ext cx="1973753" cy="2324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023"/>
          <p:cNvSpPr/>
          <p:nvPr/>
        </p:nvSpPr>
        <p:spPr>
          <a:xfrm>
            <a:off x="2921443" y="6279466"/>
            <a:ext cx="4572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*N.H.G. </a:t>
            </a:r>
            <a:r>
              <a:rPr lang="en-US" sz="1200" dirty="0" err="1" smtClean="0">
                <a:latin typeface="Times New Roman" panose="02020603050405020304" pitchFamily="18" charset="0"/>
                <a:cs typeface="Times New Roman" panose="02020603050405020304" pitchFamily="18" charset="0"/>
              </a:rPr>
              <a:t>Rahmani</a:t>
            </a:r>
            <a:r>
              <a:rPr lang="en-US" sz="1200" dirty="0" smtClean="0">
                <a:latin typeface="Times New Roman" panose="02020603050405020304" pitchFamily="18" charset="0"/>
                <a:cs typeface="Times New Roman" panose="02020603050405020304" pitchFamily="18" charset="0"/>
              </a:rPr>
              <a:t> et al., SPE 121414, 2009</a:t>
            </a:r>
            <a:endParaRPr lang="en-US" sz="1200" dirty="0">
              <a:latin typeface="Times New Roman" panose="02020603050405020304" pitchFamily="18" charset="0"/>
              <a:cs typeface="Times New Roman" panose="02020603050405020304" pitchFamily="18" charset="0"/>
            </a:endParaRPr>
          </a:p>
        </p:txBody>
      </p:sp>
      <p:pic>
        <p:nvPicPr>
          <p:cNvPr id="26" name="Picture 25"/>
          <p:cNvPicPr/>
          <p:nvPr/>
        </p:nvPicPr>
        <p:blipFill rotWithShape="1">
          <a:blip r:embed="rId7">
            <a:extLst>
              <a:ext uri="{28A0092B-C50C-407E-A947-70E740481C1C}">
                <a14:useLocalDpi xmlns:a14="http://schemas.microsoft.com/office/drawing/2010/main" val="0"/>
              </a:ext>
            </a:extLst>
          </a:blip>
          <a:srcRect l="27885" t="28382" r="24343" b="21789"/>
          <a:stretch/>
        </p:blipFill>
        <p:spPr bwMode="auto">
          <a:xfrm>
            <a:off x="5337454" y="1084089"/>
            <a:ext cx="3436620" cy="2240280"/>
          </a:xfrm>
          <a:prstGeom prst="rect">
            <a:avLst/>
          </a:prstGeom>
          <a:noFill/>
          <a:ln>
            <a:noFill/>
          </a:ln>
          <a:extLst/>
        </p:spPr>
      </p:pic>
      <p:cxnSp>
        <p:nvCxnSpPr>
          <p:cNvPr id="7" name="Straight Connector 6"/>
          <p:cNvCxnSpPr/>
          <p:nvPr/>
        </p:nvCxnSpPr>
        <p:spPr>
          <a:xfrm flipH="1">
            <a:off x="4959571" y="3160165"/>
            <a:ext cx="495744" cy="4920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608246" y="3160165"/>
            <a:ext cx="1175097" cy="49208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4938591" y="3652252"/>
            <a:ext cx="2844752" cy="2381250"/>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30"/>
          <p:cNvSpPr txBox="1"/>
          <p:nvPr/>
        </p:nvSpPr>
        <p:spPr>
          <a:xfrm>
            <a:off x="80104" y="5387407"/>
            <a:ext cx="4722570"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Deposition is detected both macroscopically (pressure drop) and in the pore scale (visualization).</a:t>
            </a:r>
          </a:p>
        </p:txBody>
      </p:sp>
      <p:sp>
        <p:nvSpPr>
          <p:cNvPr id="21" name="TextBox 30"/>
          <p:cNvSpPr txBox="1"/>
          <p:nvPr/>
        </p:nvSpPr>
        <p:spPr>
          <a:xfrm>
            <a:off x="2912793" y="3467586"/>
            <a:ext cx="1628069" cy="646331"/>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BLACK BOX</a:t>
            </a:r>
          </a:p>
          <a:p>
            <a:r>
              <a:rPr lang="en-US" dirty="0" smtClean="0">
                <a:latin typeface="Times New Roman" panose="02020603050405020304" pitchFamily="18" charset="0"/>
                <a:cs typeface="Times New Roman" panose="02020603050405020304" pitchFamily="18" charset="0"/>
              </a:rPr>
              <a:t>(core flooding)</a:t>
            </a:r>
          </a:p>
        </p:txBody>
      </p:sp>
      <p:cxnSp>
        <p:nvCxnSpPr>
          <p:cNvPr id="29" name="直線單箭頭接點 7"/>
          <p:cNvCxnSpPr>
            <a:endCxn id="21" idx="1"/>
          </p:cNvCxnSpPr>
          <p:nvPr/>
        </p:nvCxnSpPr>
        <p:spPr>
          <a:xfrm>
            <a:off x="2551221" y="3790751"/>
            <a:ext cx="361572" cy="1"/>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0" name="Group 29"/>
          <p:cNvGrpSpPr/>
          <p:nvPr/>
        </p:nvGrpSpPr>
        <p:grpSpPr>
          <a:xfrm>
            <a:off x="4938591" y="3652252"/>
            <a:ext cx="2844752" cy="2381250"/>
            <a:chOff x="381000" y="3959352"/>
            <a:chExt cx="2653274" cy="2036368"/>
          </a:xfrm>
        </p:grpSpPr>
        <p:grpSp>
          <p:nvGrpSpPr>
            <p:cNvPr id="33" name="Group 32"/>
            <p:cNvGrpSpPr/>
            <p:nvPr/>
          </p:nvGrpSpPr>
          <p:grpSpPr>
            <a:xfrm>
              <a:off x="381000" y="3959352"/>
              <a:ext cx="2653274" cy="2036368"/>
              <a:chOff x="381000" y="3959352"/>
              <a:chExt cx="2653274" cy="2036368"/>
            </a:xfrm>
          </p:grpSpPr>
          <p:pic>
            <p:nvPicPr>
              <p:cNvPr id="35" name="Picture 3" descr="C:\Users\Nate\Desktop\New folder (4)\5days_after_2h1t_1.avi_001740400.jpg"/>
              <p:cNvPicPr>
                <a:picLocks noChangeAspect="1" noChangeArrowheads="1"/>
              </p:cNvPicPr>
              <p:nvPr/>
            </p:nvPicPr>
            <p:blipFill rotWithShape="1">
              <a:blip r:embed="rId8">
                <a:extLst>
                  <a:ext uri="{28A0092B-C50C-407E-A947-70E740481C1C}">
                    <a14:useLocalDpi xmlns:a14="http://schemas.microsoft.com/office/drawing/2010/main" val="0"/>
                  </a:ext>
                </a:extLst>
              </a:blip>
              <a:srcRect t="6403" r="56041" b="4812"/>
              <a:stretch/>
            </p:blipFill>
            <p:spPr bwMode="auto">
              <a:xfrm>
                <a:off x="381000" y="3959352"/>
                <a:ext cx="2653274" cy="2036368"/>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9"/>
              <p:cNvSpPr txBox="1"/>
              <p:nvPr/>
            </p:nvSpPr>
            <p:spPr>
              <a:xfrm>
                <a:off x="433660" y="5579948"/>
                <a:ext cx="897980" cy="369332"/>
              </a:xfrm>
              <a:prstGeom prst="rect">
                <a:avLst/>
              </a:prstGeom>
              <a:solidFill>
                <a:schemeClr val="bg1"/>
              </a:solidFill>
            </p:spPr>
            <p:txBody>
              <a:bodyPr wrap="square" rtlCol="0">
                <a:spAutoFit/>
              </a:bodyPr>
              <a:lstStyle/>
              <a:p>
                <a:r>
                  <a:rPr lang="en-US" altLang="zh-TW" dirty="0" smtClean="0">
                    <a:solidFill>
                      <a:srgbClr val="FF0000"/>
                    </a:solidFill>
                    <a:latin typeface="Times New Roman" panose="02020603050405020304" pitchFamily="18" charset="0"/>
                    <a:cs typeface="Times New Roman" panose="02020603050405020304" pitchFamily="18" charset="0"/>
                  </a:rPr>
                  <a:t>500µm</a:t>
                </a:r>
                <a:endParaRPr lang="en-US" dirty="0">
                  <a:solidFill>
                    <a:srgbClr val="FF0000"/>
                  </a:solidFill>
                  <a:latin typeface="Times New Roman" panose="02020603050405020304" pitchFamily="18" charset="0"/>
                  <a:cs typeface="Times New Roman" panose="02020603050405020304" pitchFamily="18" charset="0"/>
                </a:endParaRPr>
              </a:p>
            </p:txBody>
          </p:sp>
        </p:grpSp>
        <p:cxnSp>
          <p:nvCxnSpPr>
            <p:cNvPr id="34" name="Straight Connector 3"/>
            <p:cNvCxnSpPr/>
            <p:nvPr/>
          </p:nvCxnSpPr>
          <p:spPr>
            <a:xfrm flipV="1">
              <a:off x="518798" y="5895043"/>
              <a:ext cx="614996" cy="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7" name="文字方塊 34"/>
          <p:cNvSpPr txBox="1"/>
          <p:nvPr/>
        </p:nvSpPr>
        <p:spPr>
          <a:xfrm>
            <a:off x="2912793" y="6630231"/>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smtClean="0">
                <a:latin typeface="Times New Roman" panose="02020603050405020304" pitchFamily="18" charset="0"/>
                <a:cs typeface="Times New Roman" panose="02020603050405020304" pitchFamily="18" charset="0"/>
              </a:rPr>
              <a:t>Lab on a Chip</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56106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8172" y="1939509"/>
            <a:ext cx="6591300"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矩形 4"/>
          <p:cNvSpPr/>
          <p:nvPr/>
        </p:nvSpPr>
        <p:spPr>
          <a:xfrm>
            <a:off x="762000" y="2717310"/>
            <a:ext cx="2088232" cy="259228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p:cNvSpPr txBox="1"/>
          <p:nvPr/>
        </p:nvSpPr>
        <p:spPr>
          <a:xfrm>
            <a:off x="1338138" y="2285262"/>
            <a:ext cx="1728044"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Syringe pump</a:t>
            </a:r>
            <a:endParaRPr lang="zh-TW" altLang="en-US" dirty="0">
              <a:latin typeface="Times New Roman" panose="02020603050405020304" pitchFamily="18" charset="0"/>
              <a:cs typeface="Times New Roman" panose="02020603050405020304" pitchFamily="18" charset="0"/>
            </a:endParaRPr>
          </a:p>
        </p:txBody>
      </p:sp>
      <p:sp>
        <p:nvSpPr>
          <p:cNvPr id="8" name="文字方塊 7"/>
          <p:cNvSpPr txBox="1"/>
          <p:nvPr/>
        </p:nvSpPr>
        <p:spPr>
          <a:xfrm>
            <a:off x="6162600" y="1740556"/>
            <a:ext cx="1728044"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Computer</a:t>
            </a:r>
            <a:endParaRPr lang="zh-TW" altLang="en-US" dirty="0">
              <a:latin typeface="Times New Roman" panose="02020603050405020304" pitchFamily="18" charset="0"/>
              <a:cs typeface="Times New Roman" panose="02020603050405020304" pitchFamily="18" charset="0"/>
            </a:endParaRPr>
          </a:p>
        </p:txBody>
      </p:sp>
      <p:sp>
        <p:nvSpPr>
          <p:cNvPr id="9" name="文字方塊 8"/>
          <p:cNvSpPr txBox="1"/>
          <p:nvPr/>
        </p:nvSpPr>
        <p:spPr>
          <a:xfrm>
            <a:off x="5919740" y="3312181"/>
            <a:ext cx="1361293"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Microscope</a:t>
            </a:r>
            <a:endParaRPr lang="zh-TW" altLang="en-US" dirty="0">
              <a:latin typeface="Times New Roman" panose="02020603050405020304" pitchFamily="18" charset="0"/>
              <a:cs typeface="Times New Roman" panose="02020603050405020304" pitchFamily="18" charset="0"/>
            </a:endParaRPr>
          </a:p>
        </p:txBody>
      </p:sp>
      <p:sp>
        <p:nvSpPr>
          <p:cNvPr id="10" name="文字方塊 9"/>
          <p:cNvSpPr txBox="1"/>
          <p:nvPr/>
        </p:nvSpPr>
        <p:spPr>
          <a:xfrm>
            <a:off x="5104914" y="4402460"/>
            <a:ext cx="2417906"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Micro-channel</a:t>
            </a:r>
            <a:endParaRPr lang="zh-TW" altLang="en-US" dirty="0">
              <a:latin typeface="Times New Roman" panose="02020603050405020304" pitchFamily="18" charset="0"/>
              <a:cs typeface="Times New Roman" panose="02020603050405020304" pitchFamily="18" charset="0"/>
            </a:endParaRPr>
          </a:p>
        </p:txBody>
      </p:sp>
      <p:sp>
        <p:nvSpPr>
          <p:cNvPr id="11" name="文字方塊 10"/>
          <p:cNvSpPr txBox="1"/>
          <p:nvPr/>
        </p:nvSpPr>
        <p:spPr>
          <a:xfrm>
            <a:off x="3553717" y="4341228"/>
            <a:ext cx="1656184"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T-junction</a:t>
            </a:r>
            <a:endParaRPr lang="zh-TW" altLang="en-US" dirty="0">
              <a:latin typeface="Times New Roman" panose="02020603050405020304" pitchFamily="18" charset="0"/>
              <a:cs typeface="Times New Roman" panose="02020603050405020304" pitchFamily="18" charset="0"/>
            </a:endParaRPr>
          </a:p>
        </p:txBody>
      </p:sp>
      <p:sp>
        <p:nvSpPr>
          <p:cNvPr id="7" name="圓角矩形 6"/>
          <p:cNvSpPr/>
          <p:nvPr/>
        </p:nvSpPr>
        <p:spPr>
          <a:xfrm>
            <a:off x="6378624" y="2141246"/>
            <a:ext cx="720080" cy="450329"/>
          </a:xfrm>
          <a:prstGeom prst="roundRect">
            <a:avLst/>
          </a:prstGeom>
          <a:solidFill>
            <a:schemeClr val="bg1">
              <a:lumMod val="5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a:off x="1226914" y="3141802"/>
            <a:ext cx="1440086"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Precipitant</a:t>
            </a:r>
            <a:endParaRPr lang="zh-TW" altLang="en-US" dirty="0">
              <a:latin typeface="Times New Roman" panose="02020603050405020304" pitchFamily="18" charset="0"/>
              <a:cs typeface="Times New Roman" panose="02020603050405020304" pitchFamily="18" charset="0"/>
            </a:endParaRPr>
          </a:p>
        </p:txBody>
      </p:sp>
      <p:sp>
        <p:nvSpPr>
          <p:cNvPr id="14" name="文字方塊 13"/>
          <p:cNvSpPr txBox="1"/>
          <p:nvPr/>
        </p:nvSpPr>
        <p:spPr>
          <a:xfrm>
            <a:off x="1193974" y="4508218"/>
            <a:ext cx="1224284" cy="369332"/>
          </a:xfrm>
          <a:prstGeom prst="rect">
            <a:avLst/>
          </a:prstGeom>
          <a:noFill/>
        </p:spPr>
        <p:txBody>
          <a:bodyPr wrap="square" rtlCol="0">
            <a:spAutoFit/>
          </a:bodyPr>
          <a:lstStyle/>
          <a:p>
            <a:pPr algn="ctr"/>
            <a:r>
              <a:rPr lang="en-US" altLang="zh-TW" dirty="0" smtClean="0">
                <a:latin typeface="Times New Roman" panose="02020603050405020304" pitchFamily="18" charset="0"/>
                <a:cs typeface="Times New Roman" panose="02020603050405020304" pitchFamily="18" charset="0"/>
              </a:rPr>
              <a:t>Oil</a:t>
            </a:r>
            <a:endParaRPr lang="zh-TW" altLang="en-US" dirty="0">
              <a:latin typeface="Times New Roman" panose="02020603050405020304" pitchFamily="18" charset="0"/>
              <a:cs typeface="Times New Roman" panose="02020603050405020304" pitchFamily="18" charset="0"/>
            </a:endParaRPr>
          </a:p>
        </p:txBody>
      </p:sp>
      <p:cxnSp>
        <p:nvCxnSpPr>
          <p:cNvPr id="13" name="直線接點 12"/>
          <p:cNvCxnSpPr/>
          <p:nvPr/>
        </p:nvCxnSpPr>
        <p:spPr>
          <a:xfrm>
            <a:off x="6915100" y="4087502"/>
            <a:ext cx="148415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5"/>
          <p:cNvCxnSpPr/>
          <p:nvPr/>
        </p:nvCxnSpPr>
        <p:spPr>
          <a:xfrm flipV="1">
            <a:off x="4665458" y="1296678"/>
            <a:ext cx="0" cy="27908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接點 18"/>
          <p:cNvCxnSpPr/>
          <p:nvPr/>
        </p:nvCxnSpPr>
        <p:spPr>
          <a:xfrm flipV="1">
            <a:off x="7644402" y="1296678"/>
            <a:ext cx="0" cy="279082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接點 20"/>
          <p:cNvCxnSpPr>
            <a:endCxn id="29" idx="1"/>
          </p:cNvCxnSpPr>
          <p:nvPr/>
        </p:nvCxnSpPr>
        <p:spPr>
          <a:xfrm>
            <a:off x="4665458" y="1296678"/>
            <a:ext cx="171316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6378624" y="1068078"/>
            <a:ext cx="510922" cy="457200"/>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360" name="直線接點 15359"/>
          <p:cNvCxnSpPr>
            <a:stCxn id="29" idx="3"/>
          </p:cNvCxnSpPr>
          <p:nvPr/>
        </p:nvCxnSpPr>
        <p:spPr>
          <a:xfrm>
            <a:off x="6889546" y="1296678"/>
            <a:ext cx="75485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3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832" t="61132" r="10548" b="32573"/>
          <a:stretch/>
        </p:blipFill>
        <p:spPr bwMode="auto">
          <a:xfrm>
            <a:off x="4856994" y="4129067"/>
            <a:ext cx="2018264" cy="197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文字方塊 37"/>
          <p:cNvSpPr txBox="1"/>
          <p:nvPr/>
        </p:nvSpPr>
        <p:spPr>
          <a:xfrm>
            <a:off x="6915100" y="842071"/>
            <a:ext cx="2210836"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Pressure transducer</a:t>
            </a:r>
            <a:endParaRPr lang="zh-TW" altLang="en-US" dirty="0">
              <a:latin typeface="Times New Roman" panose="02020603050405020304" pitchFamily="18" charset="0"/>
              <a:cs typeface="Times New Roman" panose="02020603050405020304" pitchFamily="18" charset="0"/>
            </a:endParaRPr>
          </a:p>
        </p:txBody>
      </p:sp>
      <p:cxnSp>
        <p:nvCxnSpPr>
          <p:cNvPr id="24" name="直線接點 23"/>
          <p:cNvCxnSpPr/>
          <p:nvPr/>
        </p:nvCxnSpPr>
        <p:spPr>
          <a:xfrm flipV="1">
            <a:off x="4665458" y="3280018"/>
            <a:ext cx="0" cy="17398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flipV="1">
            <a:off x="7644402" y="3289820"/>
            <a:ext cx="0" cy="17398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381809" y="4877550"/>
            <a:ext cx="588449" cy="83872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27"/>
          <p:cNvSpPr/>
          <p:nvPr/>
        </p:nvSpPr>
        <p:spPr>
          <a:xfrm>
            <a:off x="7362466" y="4890234"/>
            <a:ext cx="588449" cy="83872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文字方塊 30"/>
          <p:cNvSpPr txBox="1"/>
          <p:nvPr/>
        </p:nvSpPr>
        <p:spPr>
          <a:xfrm>
            <a:off x="4787584" y="5678269"/>
            <a:ext cx="2735236" cy="646331"/>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Sample collection</a:t>
            </a:r>
          </a:p>
          <a:p>
            <a:r>
              <a:rPr lang="en-US" altLang="zh-TW" dirty="0">
                <a:latin typeface="Times New Roman" panose="02020603050405020304" pitchFamily="18" charset="0"/>
                <a:cs typeface="Times New Roman" panose="02020603050405020304" pitchFamily="18" charset="0"/>
              </a:rPr>
              <a:t>f</a:t>
            </a:r>
            <a:r>
              <a:rPr lang="en-US" altLang="zh-TW" dirty="0" smtClean="0">
                <a:latin typeface="Times New Roman" panose="02020603050405020304" pitchFamily="18" charset="0"/>
                <a:cs typeface="Times New Roman" panose="02020603050405020304" pitchFamily="18" charset="0"/>
              </a:rPr>
              <a:t>or</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viscosity</a:t>
            </a:r>
            <a:r>
              <a:rPr lang="zh-TW" altLang="en-US" dirty="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measurement</a:t>
            </a:r>
            <a:endParaRPr lang="zh-TW" altLang="en-US" dirty="0">
              <a:latin typeface="Times New Roman" panose="02020603050405020304" pitchFamily="18" charset="0"/>
              <a:cs typeface="Times New Roman" panose="02020603050405020304" pitchFamily="18" charset="0"/>
            </a:endParaRPr>
          </a:p>
        </p:txBody>
      </p:sp>
      <p:cxnSp>
        <p:nvCxnSpPr>
          <p:cNvPr id="25" name="直線單箭頭接點 24"/>
          <p:cNvCxnSpPr/>
          <p:nvPr/>
        </p:nvCxnSpPr>
        <p:spPr>
          <a:xfrm flipV="1">
            <a:off x="7366584" y="5808622"/>
            <a:ext cx="405775" cy="270323"/>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直線單箭頭接點 34"/>
          <p:cNvCxnSpPr>
            <a:stCxn id="31" idx="1"/>
          </p:cNvCxnSpPr>
          <p:nvPr/>
        </p:nvCxnSpPr>
        <p:spPr>
          <a:xfrm flipH="1" flipV="1">
            <a:off x="4589258" y="5783280"/>
            <a:ext cx="198326" cy="21815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文字方塊 36"/>
          <p:cNvSpPr txBox="1"/>
          <p:nvPr/>
        </p:nvSpPr>
        <p:spPr>
          <a:xfrm>
            <a:off x="3685373" y="5124932"/>
            <a:ext cx="696436"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Vial</a:t>
            </a:r>
            <a:endParaRPr lang="zh-TW" altLang="en-US" dirty="0">
              <a:latin typeface="Times New Roman" panose="02020603050405020304" pitchFamily="18" charset="0"/>
              <a:cs typeface="Times New Roman" panose="02020603050405020304" pitchFamily="18" charset="0"/>
            </a:endParaRPr>
          </a:p>
        </p:txBody>
      </p:sp>
      <p:sp>
        <p:nvSpPr>
          <p:cNvPr id="39" name="文字方塊 38"/>
          <p:cNvSpPr txBox="1"/>
          <p:nvPr/>
        </p:nvSpPr>
        <p:spPr>
          <a:xfrm>
            <a:off x="7988631" y="5124932"/>
            <a:ext cx="696436"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Vial</a:t>
            </a:r>
            <a:endParaRPr lang="zh-TW" alt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dirty="0"/>
          </a:p>
        </p:txBody>
      </p:sp>
      <p:sp>
        <p:nvSpPr>
          <p:cNvPr id="32"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Schematic Experimental Setup</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33" name="Picture 3" descr="oth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C:\Users\Nate\Desktop\RiceLogoUW_TMRGB72DP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42" name="文字方塊 41"/>
          <p:cNvSpPr txBox="1"/>
          <p:nvPr/>
        </p:nvSpPr>
        <p:spPr>
          <a:xfrm>
            <a:off x="445906" y="3629103"/>
            <a:ext cx="2577332" cy="646331"/>
          </a:xfrm>
          <a:prstGeom prst="rect">
            <a:avLst/>
          </a:prstGeom>
          <a:noFill/>
        </p:spPr>
        <p:txBody>
          <a:bodyPr wrap="square" rtlCol="0">
            <a:spAutoFit/>
          </a:bodyPr>
          <a:lstStyle/>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Change composition</a:t>
            </a:r>
          </a:p>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T and P are constants</a:t>
            </a:r>
            <a:endParaRPr lang="zh-TW" altLang="en-US" dirty="0">
              <a:latin typeface="Times New Roman" panose="02020603050405020304" pitchFamily="18" charset="0"/>
              <a:cs typeface="Times New Roman" panose="02020603050405020304" pitchFamily="18" charset="0"/>
            </a:endParaRPr>
          </a:p>
        </p:txBody>
      </p:sp>
      <p:sp>
        <p:nvSpPr>
          <p:cNvPr id="3" name="矩形 2"/>
          <p:cNvSpPr/>
          <p:nvPr/>
        </p:nvSpPr>
        <p:spPr>
          <a:xfrm>
            <a:off x="4139952" y="3681513"/>
            <a:ext cx="964962" cy="72094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1" name="Straight Arrow Connector 32"/>
          <p:cNvCxnSpPr/>
          <p:nvPr/>
        </p:nvCxnSpPr>
        <p:spPr>
          <a:xfrm>
            <a:off x="4033591" y="1740556"/>
            <a:ext cx="154359" cy="177057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文字方塊 16"/>
          <p:cNvSpPr txBox="1"/>
          <p:nvPr/>
        </p:nvSpPr>
        <p:spPr>
          <a:xfrm>
            <a:off x="2070317" y="1094225"/>
            <a:ext cx="2604079" cy="646331"/>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Fixed length for constant aggregation time (100s) </a:t>
            </a:r>
            <a:endParaRPr lang="zh-TW" altLang="en-US" dirty="0">
              <a:latin typeface="Times New Roman" panose="02020603050405020304" pitchFamily="18" charset="0"/>
              <a:cs typeface="Times New Roman" panose="02020603050405020304" pitchFamily="18" charset="0"/>
            </a:endParaRPr>
          </a:p>
        </p:txBody>
      </p:sp>
      <p:sp>
        <p:nvSpPr>
          <p:cNvPr id="15" name="Rectangle 14"/>
          <p:cNvSpPr/>
          <p:nvPr/>
        </p:nvSpPr>
        <p:spPr>
          <a:xfrm>
            <a:off x="6031389" y="2654594"/>
            <a:ext cx="1420985" cy="47292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611875" y="3362801"/>
            <a:ext cx="0" cy="135837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文字方塊 34"/>
          <p:cNvSpPr txBox="1"/>
          <p:nvPr/>
        </p:nvSpPr>
        <p:spPr>
          <a:xfrm>
            <a:off x="2912793" y="6630231"/>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smtClean="0">
                <a:latin typeface="Times New Roman" panose="02020603050405020304" pitchFamily="18" charset="0"/>
                <a:cs typeface="Times New Roman" panose="02020603050405020304" pitchFamily="18" charset="0"/>
              </a:rPr>
              <a:t>Lab on a Chip</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401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dirty="0"/>
          </a:p>
        </p:txBody>
      </p:sp>
      <p:sp>
        <p:nvSpPr>
          <p:cNvPr id="32"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Visualization of Asphaltene Deposition</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33" name="Picture 3" descr="other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descr="C:\Users\Nate\Desktop\RiceLogoUW_TMRGB72DPI.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p:cNvGrpSpPr/>
          <p:nvPr/>
        </p:nvGrpSpPr>
        <p:grpSpPr>
          <a:xfrm>
            <a:off x="961759" y="3657600"/>
            <a:ext cx="7267841" cy="2493178"/>
            <a:chOff x="192978" y="2877328"/>
            <a:chExt cx="7952184" cy="3026578"/>
          </a:xfrm>
        </p:grpSpPr>
        <p:pic>
          <p:nvPicPr>
            <p:cNvPr id="44" name="19s 2 arms.wmv">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rotWithShape="1">
            <a:blip r:embed="rId10"/>
            <a:srcRect t="24851" b="24403"/>
            <a:stretch/>
          </p:blipFill>
          <p:spPr>
            <a:xfrm>
              <a:off x="192978" y="2877328"/>
              <a:ext cx="7952184" cy="3026578"/>
            </a:xfrm>
            <a:prstGeom prst="rect">
              <a:avLst/>
            </a:prstGeom>
          </p:spPr>
        </p:pic>
        <p:cxnSp>
          <p:nvCxnSpPr>
            <p:cNvPr id="45" name="Straight Connector 3"/>
            <p:cNvCxnSpPr/>
            <p:nvPr/>
          </p:nvCxnSpPr>
          <p:spPr>
            <a:xfrm flipV="1">
              <a:off x="681581" y="5577767"/>
              <a:ext cx="341446" cy="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6" name="TextBox 9"/>
          <p:cNvSpPr txBox="1"/>
          <p:nvPr/>
        </p:nvSpPr>
        <p:spPr>
          <a:xfrm>
            <a:off x="1188969" y="5503260"/>
            <a:ext cx="1224136" cy="369332"/>
          </a:xfrm>
          <a:prstGeom prst="rect">
            <a:avLst/>
          </a:prstGeom>
          <a:noFill/>
        </p:spPr>
        <p:txBody>
          <a:bodyPr wrap="square" rtlCol="0">
            <a:spAutoFit/>
          </a:bodyPr>
          <a:lstStyle/>
          <a:p>
            <a:r>
              <a:rPr lang="en-US" altLang="zh-TW" dirty="0" smtClean="0">
                <a:solidFill>
                  <a:srgbClr val="FF0000"/>
                </a:solidFill>
                <a:latin typeface="Times New Roman" panose="02020603050405020304" pitchFamily="18" charset="0"/>
                <a:cs typeface="Times New Roman" panose="02020603050405020304" pitchFamily="18" charset="0"/>
              </a:rPr>
              <a:t>600µm</a:t>
            </a:r>
            <a:endParaRPr lang="en-US" dirty="0">
              <a:solidFill>
                <a:srgbClr val="FF0000"/>
              </a:solidFill>
              <a:latin typeface="Times New Roman" panose="02020603050405020304" pitchFamily="18" charset="0"/>
              <a:cs typeface="Times New Roman" panose="02020603050405020304" pitchFamily="18" charset="0"/>
            </a:endParaRPr>
          </a:p>
        </p:txBody>
      </p:sp>
      <p:pic>
        <p:nvPicPr>
          <p:cNvPr id="55" name="tri 6s.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11"/>
          <a:srcRect t="16739" b="16884"/>
          <a:stretch/>
        </p:blipFill>
        <p:spPr>
          <a:xfrm>
            <a:off x="1901733" y="822292"/>
            <a:ext cx="5358546" cy="2667625"/>
          </a:xfrm>
          <a:prstGeom prst="rect">
            <a:avLst/>
          </a:prstGeom>
        </p:spPr>
      </p:pic>
      <p:cxnSp>
        <p:nvCxnSpPr>
          <p:cNvPr id="56" name="Straight Connector 3"/>
          <p:cNvCxnSpPr/>
          <p:nvPr/>
        </p:nvCxnSpPr>
        <p:spPr>
          <a:xfrm>
            <a:off x="2020991" y="3345439"/>
            <a:ext cx="659464" cy="980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7" name="TextBox 9"/>
          <p:cNvSpPr txBox="1"/>
          <p:nvPr/>
        </p:nvSpPr>
        <p:spPr>
          <a:xfrm>
            <a:off x="2020991" y="2882033"/>
            <a:ext cx="897980" cy="369332"/>
          </a:xfrm>
          <a:prstGeom prst="rect">
            <a:avLst/>
          </a:prstGeom>
          <a:noFill/>
        </p:spPr>
        <p:txBody>
          <a:bodyPr wrap="square" rtlCol="0">
            <a:spAutoFit/>
          </a:bodyPr>
          <a:lstStyle/>
          <a:p>
            <a:r>
              <a:rPr lang="en-US" altLang="zh-TW" dirty="0" smtClean="0">
                <a:solidFill>
                  <a:srgbClr val="FF0000"/>
                </a:solidFill>
                <a:latin typeface="Times New Roman" panose="02020603050405020304" pitchFamily="18" charset="0"/>
                <a:cs typeface="Times New Roman" panose="02020603050405020304" pitchFamily="18" charset="0"/>
              </a:rPr>
              <a:t>25µm</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58" name="文字方塊 2"/>
          <p:cNvSpPr txBox="1"/>
          <p:nvPr/>
        </p:nvSpPr>
        <p:spPr>
          <a:xfrm>
            <a:off x="2020991" y="937817"/>
            <a:ext cx="2695632"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Deposition time: 10 </a:t>
            </a:r>
            <a:r>
              <a:rPr lang="en-US" altLang="zh-TW" dirty="0" err="1" smtClean="0">
                <a:latin typeface="Times New Roman" panose="02020603050405020304" pitchFamily="18" charset="0"/>
                <a:cs typeface="Times New Roman" panose="02020603050405020304" pitchFamily="18" charset="0"/>
              </a:rPr>
              <a:t>mins</a:t>
            </a:r>
            <a:endParaRPr lang="zh-TW" altLang="en-US" dirty="0">
              <a:latin typeface="Times New Roman" panose="02020603050405020304" pitchFamily="18" charset="0"/>
              <a:cs typeface="Times New Roman" panose="02020603050405020304" pitchFamily="18" charset="0"/>
            </a:endParaRPr>
          </a:p>
        </p:txBody>
      </p:sp>
      <p:cxnSp>
        <p:nvCxnSpPr>
          <p:cNvPr id="59" name="Straight Arrow Connector 8"/>
          <p:cNvCxnSpPr/>
          <p:nvPr/>
        </p:nvCxnSpPr>
        <p:spPr>
          <a:xfrm flipV="1">
            <a:off x="264254" y="1916832"/>
            <a:ext cx="1102718" cy="5187"/>
          </a:xfrm>
          <a:prstGeom prst="straightConnector1">
            <a:avLst/>
          </a:prstGeom>
          <a:ln w="889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0" name="TextBox 7"/>
          <p:cNvSpPr txBox="1"/>
          <p:nvPr/>
        </p:nvSpPr>
        <p:spPr>
          <a:xfrm>
            <a:off x="125941" y="2196655"/>
            <a:ext cx="1695698" cy="369332"/>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Flow direction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193925"/>
      </p:ext>
    </p:extLst>
  </p:cSld>
  <p:clrMapOvr>
    <a:masterClrMapping/>
  </p:clrMapOvr>
  <p:timing>
    <p:tnLst>
      <p:par>
        <p:cTn id="1" dur="indefinite" restart="never" nodeType="tmRoot">
          <p:childTnLst>
            <p:video>
              <p:cMediaNode vol="80000">
                <p:cTn id="2" fill="hold" display="0">
                  <p:stCondLst>
                    <p:cond delay="indefinite"/>
                  </p:stCondLst>
                </p:cTn>
                <p:tgtEl>
                  <p:spTgt spid="44"/>
                </p:tgtEl>
              </p:cMediaNode>
            </p:video>
            <p:seq concurrent="1" nextAc="seek">
              <p:cTn id="3" restart="whenNotActive" fill="hold" evtFilter="cancelBubble" nodeType="interactiveSeq">
                <p:stCondLst>
                  <p:cond evt="onClick" delay="0">
                    <p:tgtEl>
                      <p:spTgt spid="55"/>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55"/>
                                        </p:tgtEl>
                                      </p:cBhvr>
                                    </p:cmd>
                                  </p:childTnLst>
                                </p:cTn>
                              </p:par>
                            </p:childTnLst>
                          </p:cTn>
                        </p:par>
                      </p:childTnLst>
                    </p:cTn>
                  </p:par>
                </p:childTnLst>
              </p:cTn>
              <p:nextCondLst>
                <p:cond evt="onClick" delay="0">
                  <p:tgtEl>
                    <p:spTgt spid="55"/>
                  </p:tgtEl>
                </p:cond>
              </p:nextCondLst>
            </p:seq>
            <p:video>
              <p:cMediaNode vol="80000">
                <p:cTn id="8" fill="hold" display="0">
                  <p:stCondLst>
                    <p:cond delay="indefinite"/>
                  </p:stCondLst>
                </p:cTn>
                <p:tgtEl>
                  <p:spTgt spid="55"/>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a:solidFill>
                  <a:schemeClr val="bg1"/>
                </a:solidFill>
                <a:latin typeface="Times New Roman" panose="02020603050405020304" pitchFamily="18" charset="0"/>
                <a:cs typeface="Times New Roman" panose="02020603050405020304" pitchFamily="18" charset="0"/>
              </a:rPr>
              <a:t>Bulk </a:t>
            </a:r>
            <a:r>
              <a:rPr lang="en-US" altLang="zh-TW" dirty="0" smtClean="0">
                <a:solidFill>
                  <a:schemeClr val="bg1"/>
                </a:solidFill>
                <a:latin typeface="Times New Roman" panose="02020603050405020304" pitchFamily="18" charset="0"/>
                <a:cs typeface="Times New Roman" panose="02020603050405020304" pitchFamily="18" charset="0"/>
              </a:rPr>
              <a:t>- Deposition Potential</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1" name="文字方塊 11"/>
          <p:cNvSpPr txBox="1"/>
          <p:nvPr/>
        </p:nvSpPr>
        <p:spPr>
          <a:xfrm>
            <a:off x="4146473" y="670980"/>
            <a:ext cx="1035127"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Fractal</a:t>
            </a:r>
            <a:endParaRPr lang="zh-TW" altLang="en-US" dirty="0">
              <a:latin typeface="Times New Roman" panose="02020603050405020304" pitchFamily="18" charset="0"/>
              <a:cs typeface="Times New Roman" panose="02020603050405020304" pitchFamily="18" charset="0"/>
            </a:endParaRPr>
          </a:p>
        </p:txBody>
      </p:sp>
      <p:sp>
        <p:nvSpPr>
          <p:cNvPr id="23" name="文字方塊 11"/>
          <p:cNvSpPr txBox="1"/>
          <p:nvPr/>
        </p:nvSpPr>
        <p:spPr>
          <a:xfrm>
            <a:off x="7049694" y="677420"/>
            <a:ext cx="891606"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Chunk</a:t>
            </a:r>
            <a:endParaRPr lang="zh-TW" altLang="en-US" dirty="0">
              <a:latin typeface="Times New Roman" panose="02020603050405020304" pitchFamily="18" charset="0"/>
              <a:cs typeface="Times New Roman" panose="02020603050405020304" pitchFamily="18" charset="0"/>
            </a:endParaRPr>
          </a:p>
        </p:txBody>
      </p:sp>
      <p:sp>
        <p:nvSpPr>
          <p:cNvPr id="25" name="文字方塊 11"/>
          <p:cNvSpPr txBox="1"/>
          <p:nvPr/>
        </p:nvSpPr>
        <p:spPr>
          <a:xfrm>
            <a:off x="1058057" y="677420"/>
            <a:ext cx="1151743"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Spherical</a:t>
            </a:r>
            <a:endParaRPr lang="zh-TW" altLang="en-US" dirty="0">
              <a:latin typeface="Times New Roman" panose="02020603050405020304" pitchFamily="18" charset="0"/>
              <a:cs typeface="Times New Roman" panose="02020603050405020304" pitchFamily="18" charset="0"/>
            </a:endParaRPr>
          </a:p>
        </p:txBody>
      </p:sp>
      <p:sp>
        <p:nvSpPr>
          <p:cNvPr id="8" name="Rectangle 7"/>
          <p:cNvSpPr/>
          <p:nvPr/>
        </p:nvSpPr>
        <p:spPr>
          <a:xfrm>
            <a:off x="17397" y="5697868"/>
            <a:ext cx="9067800" cy="646331"/>
          </a:xfrm>
          <a:prstGeom prst="rect">
            <a:avLst/>
          </a:prstGeom>
        </p:spPr>
        <p:txBody>
          <a:bodyPr wrap="square">
            <a:spAutoFit/>
          </a:bodyPr>
          <a:lstStyle/>
          <a:p>
            <a:pPr marL="285750" indent="-285750">
              <a:buFont typeface="Wingdings" panose="05000000000000000000" pitchFamily="2" charset="2"/>
              <a:buChar char="Ø"/>
            </a:pPr>
            <a:r>
              <a:rPr lang="en-US" altLang="zh-TW" dirty="0">
                <a:latin typeface="Times New Roman" panose="02020603050405020304" pitchFamily="18" charset="0"/>
                <a:cs typeface="Times New Roman" panose="02020603050405020304" pitchFamily="18" charset="0"/>
              </a:rPr>
              <a:t>By mixing n-heptane with model </a:t>
            </a:r>
            <a:r>
              <a:rPr lang="en-US" altLang="zh-TW" dirty="0" smtClean="0">
                <a:latin typeface="Times New Roman" panose="02020603050405020304" pitchFamily="18" charset="0"/>
                <a:cs typeface="Times New Roman" panose="02020603050405020304" pitchFamily="18" charset="0"/>
              </a:rPr>
              <a:t>oil, </a:t>
            </a:r>
            <a:r>
              <a:rPr lang="en-US" altLang="zh-TW" dirty="0">
                <a:latin typeface="Times New Roman" panose="02020603050405020304" pitchFamily="18" charset="0"/>
                <a:cs typeface="Times New Roman" panose="02020603050405020304" pitchFamily="18" charset="0"/>
              </a:rPr>
              <a:t>aggregates will change into three phases (spherical, fractal, chunk), and these aggregates will change behaviors of deposition.</a:t>
            </a:r>
          </a:p>
        </p:txBody>
      </p:sp>
      <p:sp>
        <p:nvSpPr>
          <p:cNvPr id="36" name="文字方塊 34"/>
          <p:cNvSpPr txBox="1"/>
          <p:nvPr/>
        </p:nvSpPr>
        <p:spPr>
          <a:xfrm>
            <a:off x="2648086"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smtClean="0">
                <a:latin typeface="Times New Roman" panose="02020603050405020304" pitchFamily="18" charset="0"/>
                <a:cs typeface="Times New Roman" panose="02020603050405020304" pitchFamily="18" charset="0"/>
              </a:rPr>
              <a:t>Lab on a Chip</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pic>
        <p:nvPicPr>
          <p:cNvPr id="453" name="Picture 2" descr="F:\Asphaltene\Microfluidics\Model oil deposition - square and circle\model oil from Bitumen - square and circle\5 wt\AVI_extracts\5.4wt - square and circle\circle\40.avi_000001112.jpg"/>
          <p:cNvPicPr>
            <a:picLocks noChangeAspect="1" noChangeArrowheads="1"/>
          </p:cNvPicPr>
          <p:nvPr/>
        </p:nvPicPr>
        <p:blipFill rotWithShape="1">
          <a:blip r:embed="rId6">
            <a:extLst>
              <a:ext uri="{28A0092B-C50C-407E-A947-70E740481C1C}">
                <a14:useLocalDpi xmlns:a14="http://schemas.microsoft.com/office/drawing/2010/main" val="0"/>
              </a:ext>
            </a:extLst>
          </a:blip>
          <a:srcRect l="36681" t="3650" r="17720" b="3755"/>
          <a:stretch/>
        </p:blipFill>
        <p:spPr bwMode="auto">
          <a:xfrm>
            <a:off x="287695" y="3596628"/>
            <a:ext cx="2689977" cy="2060459"/>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pic>
        <p:nvPicPr>
          <p:cNvPr id="454" name="Picture 3" descr="F:\Asphaltene\Microfluidics\Model oil deposition - square and circle\model oil from Bitumen - square and circle\5 wt\AVI_extracts\5.4wt - square and circle\circle\55.avi_000003000.jpg"/>
          <p:cNvPicPr>
            <a:picLocks noChangeAspect="1" noChangeArrowheads="1"/>
          </p:cNvPicPr>
          <p:nvPr/>
        </p:nvPicPr>
        <p:blipFill rotWithShape="1">
          <a:blip r:embed="rId7">
            <a:extLst>
              <a:ext uri="{28A0092B-C50C-407E-A947-70E740481C1C}">
                <a14:useLocalDpi xmlns:a14="http://schemas.microsoft.com/office/drawing/2010/main" val="0"/>
              </a:ext>
            </a:extLst>
          </a:blip>
          <a:srcRect l="15787" t="2479" r="38554" b="5057"/>
          <a:stretch/>
        </p:blipFill>
        <p:spPr bwMode="auto">
          <a:xfrm>
            <a:off x="3225478" y="3596629"/>
            <a:ext cx="2697356" cy="2075688"/>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pic>
        <p:nvPicPr>
          <p:cNvPr id="455" name="Picture 6" descr="F:\Asphaltene\Microfluidics\Model oil deposition - square and circle\model oil from Bitumen - square and circle\5 wt\AVI_extracts\5.4wt - square and circle\circle\70.avi_000000000.jpg"/>
          <p:cNvPicPr>
            <a:picLocks noChangeAspect="1" noChangeArrowheads="1"/>
          </p:cNvPicPr>
          <p:nvPr/>
        </p:nvPicPr>
        <p:blipFill rotWithShape="1">
          <a:blip r:embed="rId8">
            <a:extLst>
              <a:ext uri="{28A0092B-C50C-407E-A947-70E740481C1C}">
                <a14:useLocalDpi xmlns:a14="http://schemas.microsoft.com/office/drawing/2010/main" val="0"/>
              </a:ext>
            </a:extLst>
          </a:blip>
          <a:srcRect l="15534" t="3163" r="38199" b="3142"/>
          <a:stretch/>
        </p:blipFill>
        <p:spPr bwMode="auto">
          <a:xfrm>
            <a:off x="6151912" y="3596629"/>
            <a:ext cx="2697356" cy="2060459"/>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
        <p:nvSpPr>
          <p:cNvPr id="456" name="文字方塊 11"/>
          <p:cNvSpPr txBox="1"/>
          <p:nvPr/>
        </p:nvSpPr>
        <p:spPr>
          <a:xfrm>
            <a:off x="381525" y="5257800"/>
            <a:ext cx="636943" cy="276999"/>
          </a:xfrm>
          <a:prstGeom prst="rect">
            <a:avLst/>
          </a:prstGeom>
          <a:solidFill>
            <a:schemeClr val="bg1"/>
          </a:solidFill>
        </p:spPr>
        <p:txBody>
          <a:bodyPr wrap="square" rtlCol="0">
            <a:spAutoFit/>
          </a:bodyPr>
          <a:lstStyle/>
          <a:p>
            <a:pPr algn="ctr"/>
            <a:r>
              <a:rPr lang="en-US" altLang="zh-TW" sz="1200" dirty="0" smtClean="0">
                <a:latin typeface="Times New Roman" panose="02020603050405020304" pitchFamily="18" charset="0"/>
                <a:cs typeface="Times New Roman" panose="02020603050405020304" pitchFamily="18" charset="0"/>
              </a:rPr>
              <a:t>250µm</a:t>
            </a:r>
            <a:endParaRPr lang="zh-TW" altLang="en-US" sz="1200" dirty="0">
              <a:latin typeface="Times New Roman" panose="02020603050405020304" pitchFamily="18" charset="0"/>
              <a:cs typeface="Times New Roman" panose="02020603050405020304" pitchFamily="18" charset="0"/>
            </a:endParaRPr>
          </a:p>
        </p:txBody>
      </p:sp>
      <p:cxnSp>
        <p:nvCxnSpPr>
          <p:cNvPr id="457" name="Straight Connector 538"/>
          <p:cNvCxnSpPr/>
          <p:nvPr/>
        </p:nvCxnSpPr>
        <p:spPr>
          <a:xfrm>
            <a:off x="511696" y="5486400"/>
            <a:ext cx="32650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58" name="文字方塊 11"/>
          <p:cNvSpPr txBox="1"/>
          <p:nvPr/>
        </p:nvSpPr>
        <p:spPr>
          <a:xfrm>
            <a:off x="3332760" y="5257800"/>
            <a:ext cx="636943" cy="276999"/>
          </a:xfrm>
          <a:prstGeom prst="rect">
            <a:avLst/>
          </a:prstGeom>
          <a:solidFill>
            <a:schemeClr val="bg1"/>
          </a:solidFill>
        </p:spPr>
        <p:txBody>
          <a:bodyPr wrap="square" rtlCol="0">
            <a:spAutoFit/>
          </a:bodyPr>
          <a:lstStyle/>
          <a:p>
            <a:pPr algn="ctr"/>
            <a:r>
              <a:rPr lang="en-US" altLang="zh-TW" sz="1200" dirty="0" smtClean="0">
                <a:latin typeface="Times New Roman" panose="02020603050405020304" pitchFamily="18" charset="0"/>
                <a:cs typeface="Times New Roman" panose="02020603050405020304" pitchFamily="18" charset="0"/>
              </a:rPr>
              <a:t>250µm</a:t>
            </a:r>
            <a:endParaRPr lang="zh-TW" altLang="en-US" sz="1200" dirty="0">
              <a:latin typeface="Times New Roman" panose="02020603050405020304" pitchFamily="18" charset="0"/>
              <a:cs typeface="Times New Roman" panose="02020603050405020304" pitchFamily="18" charset="0"/>
            </a:endParaRPr>
          </a:p>
        </p:txBody>
      </p:sp>
      <p:cxnSp>
        <p:nvCxnSpPr>
          <p:cNvPr id="459" name="Straight Connector 538"/>
          <p:cNvCxnSpPr/>
          <p:nvPr/>
        </p:nvCxnSpPr>
        <p:spPr>
          <a:xfrm>
            <a:off x="3462931" y="5486400"/>
            <a:ext cx="32650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60" name="文字方塊 11"/>
          <p:cNvSpPr txBox="1"/>
          <p:nvPr/>
        </p:nvSpPr>
        <p:spPr>
          <a:xfrm>
            <a:off x="6282848" y="5257800"/>
            <a:ext cx="636943" cy="276999"/>
          </a:xfrm>
          <a:prstGeom prst="rect">
            <a:avLst/>
          </a:prstGeom>
          <a:solidFill>
            <a:schemeClr val="bg1"/>
          </a:solidFill>
        </p:spPr>
        <p:txBody>
          <a:bodyPr wrap="square" rtlCol="0">
            <a:spAutoFit/>
          </a:bodyPr>
          <a:lstStyle/>
          <a:p>
            <a:pPr algn="ctr"/>
            <a:r>
              <a:rPr lang="en-US" altLang="zh-TW" sz="1200" dirty="0" smtClean="0">
                <a:latin typeface="Times New Roman" panose="02020603050405020304" pitchFamily="18" charset="0"/>
                <a:cs typeface="Times New Roman" panose="02020603050405020304" pitchFamily="18" charset="0"/>
              </a:rPr>
              <a:t>250µm</a:t>
            </a:r>
            <a:endParaRPr lang="zh-TW" altLang="en-US" sz="1200" dirty="0">
              <a:latin typeface="Times New Roman" panose="02020603050405020304" pitchFamily="18" charset="0"/>
              <a:cs typeface="Times New Roman" panose="02020603050405020304" pitchFamily="18" charset="0"/>
            </a:endParaRPr>
          </a:p>
        </p:txBody>
      </p:sp>
      <p:cxnSp>
        <p:nvCxnSpPr>
          <p:cNvPr id="461" name="Straight Connector 538"/>
          <p:cNvCxnSpPr/>
          <p:nvPr/>
        </p:nvCxnSpPr>
        <p:spPr>
          <a:xfrm>
            <a:off x="6413019" y="5486400"/>
            <a:ext cx="32650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群組 26"/>
          <p:cNvGrpSpPr/>
          <p:nvPr/>
        </p:nvGrpSpPr>
        <p:grpSpPr>
          <a:xfrm>
            <a:off x="280316" y="1037207"/>
            <a:ext cx="8568952" cy="2631621"/>
            <a:chOff x="251520" y="1337663"/>
            <a:chExt cx="8568952" cy="2631621"/>
          </a:xfrm>
        </p:grpSpPr>
        <p:sp>
          <p:nvSpPr>
            <p:cNvPr id="30" name="矩形 29"/>
            <p:cNvSpPr/>
            <p:nvPr/>
          </p:nvSpPr>
          <p:spPr>
            <a:xfrm>
              <a:off x="6123116" y="1700808"/>
              <a:ext cx="2697356" cy="2072499"/>
            </a:xfrm>
            <a:prstGeom prst="rect">
              <a:avLst/>
            </a:pr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矩形 30"/>
            <p:cNvSpPr/>
            <p:nvPr/>
          </p:nvSpPr>
          <p:spPr>
            <a:xfrm>
              <a:off x="251520" y="1700808"/>
              <a:ext cx="2697356" cy="2072499"/>
            </a:xfrm>
            <a:prstGeom prst="rect">
              <a:avLst/>
            </a:pr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矩形 31"/>
            <p:cNvSpPr/>
            <p:nvPr/>
          </p:nvSpPr>
          <p:spPr>
            <a:xfrm>
              <a:off x="3196682" y="1700808"/>
              <a:ext cx="2697356" cy="2072499"/>
            </a:xfrm>
            <a:prstGeom prst="rect">
              <a:avLst/>
            </a:pr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橢圓 34"/>
            <p:cNvSpPr/>
            <p:nvPr/>
          </p:nvSpPr>
          <p:spPr>
            <a:xfrm>
              <a:off x="1619672" y="213285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橢圓 36"/>
            <p:cNvSpPr/>
            <p:nvPr/>
          </p:nvSpPr>
          <p:spPr>
            <a:xfrm>
              <a:off x="1547664" y="29249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橢圓 39"/>
            <p:cNvSpPr/>
            <p:nvPr/>
          </p:nvSpPr>
          <p:spPr>
            <a:xfrm>
              <a:off x="1924472" y="26369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橢圓 40"/>
            <p:cNvSpPr/>
            <p:nvPr/>
          </p:nvSpPr>
          <p:spPr>
            <a:xfrm>
              <a:off x="2229272" y="234888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橢圓 41"/>
            <p:cNvSpPr/>
            <p:nvPr/>
          </p:nvSpPr>
          <p:spPr>
            <a:xfrm>
              <a:off x="2627784" y="332690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橢圓 42"/>
            <p:cNvSpPr/>
            <p:nvPr/>
          </p:nvSpPr>
          <p:spPr>
            <a:xfrm>
              <a:off x="1259632" y="2708920"/>
              <a:ext cx="72008" cy="80392"/>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橢圓 43"/>
            <p:cNvSpPr/>
            <p:nvPr/>
          </p:nvSpPr>
          <p:spPr>
            <a:xfrm>
              <a:off x="1619672" y="242088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橢圓 44"/>
            <p:cNvSpPr/>
            <p:nvPr/>
          </p:nvSpPr>
          <p:spPr>
            <a:xfrm>
              <a:off x="1924472" y="30773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橢圓 45"/>
            <p:cNvSpPr/>
            <p:nvPr/>
          </p:nvSpPr>
          <p:spPr>
            <a:xfrm>
              <a:off x="1907704" y="328498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橢圓 46"/>
            <p:cNvSpPr/>
            <p:nvPr/>
          </p:nvSpPr>
          <p:spPr>
            <a:xfrm>
              <a:off x="2229272" y="33821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橢圓 47"/>
            <p:cNvSpPr/>
            <p:nvPr/>
          </p:nvSpPr>
          <p:spPr>
            <a:xfrm>
              <a:off x="2381672" y="299695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橢圓 48"/>
            <p:cNvSpPr/>
            <p:nvPr/>
          </p:nvSpPr>
          <p:spPr>
            <a:xfrm>
              <a:off x="4185121" y="257444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橢圓 49"/>
            <p:cNvSpPr/>
            <p:nvPr/>
          </p:nvSpPr>
          <p:spPr>
            <a:xfrm>
              <a:off x="4232548" y="26369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橢圓 50"/>
            <p:cNvSpPr/>
            <p:nvPr/>
          </p:nvSpPr>
          <p:spPr>
            <a:xfrm>
              <a:off x="4304556" y="26369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橢圓 51"/>
            <p:cNvSpPr/>
            <p:nvPr/>
          </p:nvSpPr>
          <p:spPr>
            <a:xfrm>
              <a:off x="4360379" y="257978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橢圓 52"/>
            <p:cNvSpPr/>
            <p:nvPr/>
          </p:nvSpPr>
          <p:spPr>
            <a:xfrm>
              <a:off x="4432387" y="257978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橢圓 53"/>
            <p:cNvSpPr/>
            <p:nvPr/>
          </p:nvSpPr>
          <p:spPr>
            <a:xfrm>
              <a:off x="4485159" y="251731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橢圓 54"/>
            <p:cNvSpPr/>
            <p:nvPr/>
          </p:nvSpPr>
          <p:spPr>
            <a:xfrm>
              <a:off x="4358283" y="267883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橢圓 55"/>
            <p:cNvSpPr/>
            <p:nvPr/>
          </p:nvSpPr>
          <p:spPr>
            <a:xfrm>
              <a:off x="4178461" y="270892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橢圓 56"/>
            <p:cNvSpPr/>
            <p:nvPr/>
          </p:nvSpPr>
          <p:spPr>
            <a:xfrm>
              <a:off x="4178461" y="278092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橢圓 57"/>
            <p:cNvSpPr/>
            <p:nvPr/>
          </p:nvSpPr>
          <p:spPr>
            <a:xfrm>
              <a:off x="4352020" y="321375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橢圓 58"/>
            <p:cNvSpPr/>
            <p:nvPr/>
          </p:nvSpPr>
          <p:spPr>
            <a:xfrm>
              <a:off x="4401344" y="325890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0" name="橢圓 59"/>
            <p:cNvSpPr/>
            <p:nvPr/>
          </p:nvSpPr>
          <p:spPr>
            <a:xfrm>
              <a:off x="4465340" y="329336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1" name="橢圓 60"/>
            <p:cNvSpPr/>
            <p:nvPr/>
          </p:nvSpPr>
          <p:spPr>
            <a:xfrm>
              <a:off x="4501344" y="323983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橢圓 61"/>
            <p:cNvSpPr/>
            <p:nvPr/>
          </p:nvSpPr>
          <p:spPr>
            <a:xfrm>
              <a:off x="4448572" y="336537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3" name="橢圓 62"/>
            <p:cNvSpPr/>
            <p:nvPr/>
          </p:nvSpPr>
          <p:spPr>
            <a:xfrm>
              <a:off x="4573352" y="323983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橢圓 63"/>
            <p:cNvSpPr/>
            <p:nvPr/>
          </p:nvSpPr>
          <p:spPr>
            <a:xfrm>
              <a:off x="4413151" y="343738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橢圓 64"/>
            <p:cNvSpPr/>
            <p:nvPr/>
          </p:nvSpPr>
          <p:spPr>
            <a:xfrm>
              <a:off x="4465340" y="350139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橢圓 65"/>
            <p:cNvSpPr/>
            <p:nvPr/>
          </p:nvSpPr>
          <p:spPr>
            <a:xfrm>
              <a:off x="4808612" y="274492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橢圓 66"/>
            <p:cNvSpPr/>
            <p:nvPr/>
          </p:nvSpPr>
          <p:spPr>
            <a:xfrm>
              <a:off x="4877953" y="277693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8" name="橢圓 67"/>
            <p:cNvSpPr/>
            <p:nvPr/>
          </p:nvSpPr>
          <p:spPr>
            <a:xfrm>
              <a:off x="4883856" y="285732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橢圓 68"/>
            <p:cNvSpPr/>
            <p:nvPr/>
          </p:nvSpPr>
          <p:spPr>
            <a:xfrm>
              <a:off x="4772608" y="267064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橢圓 69"/>
            <p:cNvSpPr/>
            <p:nvPr/>
          </p:nvSpPr>
          <p:spPr>
            <a:xfrm>
              <a:off x="4739270" y="278913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1" name="橢圓 70"/>
            <p:cNvSpPr/>
            <p:nvPr/>
          </p:nvSpPr>
          <p:spPr>
            <a:xfrm>
              <a:off x="4963293" y="288494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橢圓 71"/>
            <p:cNvSpPr/>
            <p:nvPr/>
          </p:nvSpPr>
          <p:spPr>
            <a:xfrm>
              <a:off x="4941191" y="271788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橢圓 72"/>
            <p:cNvSpPr/>
            <p:nvPr/>
          </p:nvSpPr>
          <p:spPr>
            <a:xfrm>
              <a:off x="4974898" y="264644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4" name="橢圓 73"/>
            <p:cNvSpPr/>
            <p:nvPr/>
          </p:nvSpPr>
          <p:spPr>
            <a:xfrm>
              <a:off x="4811278" y="260701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橢圓 74"/>
            <p:cNvSpPr/>
            <p:nvPr/>
          </p:nvSpPr>
          <p:spPr>
            <a:xfrm>
              <a:off x="4521918" y="33821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6" name="橢圓 75"/>
            <p:cNvSpPr/>
            <p:nvPr/>
          </p:nvSpPr>
          <p:spPr>
            <a:xfrm>
              <a:off x="4949961" y="317775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7" name="橢圓 76"/>
            <p:cNvSpPr/>
            <p:nvPr/>
          </p:nvSpPr>
          <p:spPr>
            <a:xfrm>
              <a:off x="5015295" y="314935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8" name="橢圓 77"/>
            <p:cNvSpPr/>
            <p:nvPr/>
          </p:nvSpPr>
          <p:spPr>
            <a:xfrm>
              <a:off x="5082910" y="318689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9" name="橢圓 78"/>
            <p:cNvSpPr/>
            <p:nvPr/>
          </p:nvSpPr>
          <p:spPr>
            <a:xfrm>
              <a:off x="5163302" y="318119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0" name="橢圓 79"/>
            <p:cNvSpPr/>
            <p:nvPr/>
          </p:nvSpPr>
          <p:spPr>
            <a:xfrm>
              <a:off x="5163302" y="310175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1" name="橢圓 80"/>
            <p:cNvSpPr/>
            <p:nvPr/>
          </p:nvSpPr>
          <p:spPr>
            <a:xfrm>
              <a:off x="5226524" y="322136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2" name="橢圓 81"/>
            <p:cNvSpPr/>
            <p:nvPr/>
          </p:nvSpPr>
          <p:spPr>
            <a:xfrm>
              <a:off x="4963293" y="325890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3" name="橢圓 82"/>
            <p:cNvSpPr/>
            <p:nvPr/>
          </p:nvSpPr>
          <p:spPr>
            <a:xfrm>
              <a:off x="4881929" y="311890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4" name="橢圓 83"/>
            <p:cNvSpPr/>
            <p:nvPr/>
          </p:nvSpPr>
          <p:spPr>
            <a:xfrm>
              <a:off x="4963293" y="333304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5" name="橢圓 84"/>
            <p:cNvSpPr/>
            <p:nvPr/>
          </p:nvSpPr>
          <p:spPr>
            <a:xfrm>
              <a:off x="4892040" y="33821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 name="橢圓 85"/>
            <p:cNvSpPr/>
            <p:nvPr/>
          </p:nvSpPr>
          <p:spPr>
            <a:xfrm>
              <a:off x="5022909" y="30773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7" name="橢圓 86"/>
            <p:cNvSpPr/>
            <p:nvPr/>
          </p:nvSpPr>
          <p:spPr>
            <a:xfrm>
              <a:off x="4307777" y="250777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8" name="橢圓 87"/>
            <p:cNvSpPr/>
            <p:nvPr/>
          </p:nvSpPr>
          <p:spPr>
            <a:xfrm>
              <a:off x="4437348" y="295009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9" name="橢圓 88"/>
            <p:cNvSpPr/>
            <p:nvPr/>
          </p:nvSpPr>
          <p:spPr>
            <a:xfrm>
              <a:off x="4509356" y="298556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0" name="橢圓 89"/>
            <p:cNvSpPr/>
            <p:nvPr/>
          </p:nvSpPr>
          <p:spPr>
            <a:xfrm>
              <a:off x="4573352" y="293602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1" name="橢圓 90"/>
            <p:cNvSpPr/>
            <p:nvPr/>
          </p:nvSpPr>
          <p:spPr>
            <a:xfrm>
              <a:off x="4551462" y="305470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橢圓 91"/>
            <p:cNvSpPr/>
            <p:nvPr/>
          </p:nvSpPr>
          <p:spPr>
            <a:xfrm>
              <a:off x="4631854" y="305470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3" name="橢圓 92"/>
            <p:cNvSpPr/>
            <p:nvPr/>
          </p:nvSpPr>
          <p:spPr>
            <a:xfrm>
              <a:off x="4360379" y="293644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4" name="橢圓 93"/>
            <p:cNvSpPr/>
            <p:nvPr/>
          </p:nvSpPr>
          <p:spPr>
            <a:xfrm>
              <a:off x="3944516" y="306160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5" name="橢圓 94"/>
            <p:cNvSpPr/>
            <p:nvPr/>
          </p:nvSpPr>
          <p:spPr>
            <a:xfrm>
              <a:off x="4024908" y="305644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6" name="橢圓 95"/>
            <p:cNvSpPr/>
            <p:nvPr/>
          </p:nvSpPr>
          <p:spPr>
            <a:xfrm>
              <a:off x="4096916" y="308903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橢圓 96"/>
            <p:cNvSpPr/>
            <p:nvPr/>
          </p:nvSpPr>
          <p:spPr>
            <a:xfrm>
              <a:off x="3908512" y="314117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8" name="橢圓 97"/>
            <p:cNvSpPr/>
            <p:nvPr/>
          </p:nvSpPr>
          <p:spPr>
            <a:xfrm>
              <a:off x="4032920" y="298443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9" name="橢圓 98"/>
            <p:cNvSpPr/>
            <p:nvPr/>
          </p:nvSpPr>
          <p:spPr>
            <a:xfrm>
              <a:off x="3980520" y="292308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0" name="橢圓 99"/>
            <p:cNvSpPr/>
            <p:nvPr/>
          </p:nvSpPr>
          <p:spPr>
            <a:xfrm>
              <a:off x="3904903" y="291355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1" name="橢圓 100"/>
            <p:cNvSpPr/>
            <p:nvPr/>
          </p:nvSpPr>
          <p:spPr>
            <a:xfrm>
              <a:off x="3826049" y="295009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2" name="橢圓 101"/>
            <p:cNvSpPr/>
            <p:nvPr/>
          </p:nvSpPr>
          <p:spPr>
            <a:xfrm>
              <a:off x="4098081" y="293646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3" name="橢圓 102"/>
            <p:cNvSpPr/>
            <p:nvPr/>
          </p:nvSpPr>
          <p:spPr>
            <a:xfrm>
              <a:off x="4113113" y="33690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4" name="橢圓 103"/>
            <p:cNvSpPr/>
            <p:nvPr/>
          </p:nvSpPr>
          <p:spPr>
            <a:xfrm>
              <a:off x="3908512" y="267291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5" name="橢圓 104"/>
            <p:cNvSpPr/>
            <p:nvPr/>
          </p:nvSpPr>
          <p:spPr>
            <a:xfrm>
              <a:off x="4547096" y="274075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6" name="橢圓 105"/>
            <p:cNvSpPr/>
            <p:nvPr/>
          </p:nvSpPr>
          <p:spPr>
            <a:xfrm>
              <a:off x="4699496" y="241888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7" name="橢圓 106"/>
            <p:cNvSpPr/>
            <p:nvPr/>
          </p:nvSpPr>
          <p:spPr>
            <a:xfrm>
              <a:off x="4735500" y="328557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8" name="橢圓 107"/>
            <p:cNvSpPr/>
            <p:nvPr/>
          </p:nvSpPr>
          <p:spPr>
            <a:xfrm>
              <a:off x="5235310" y="278989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9" name="橢圓 108"/>
            <p:cNvSpPr/>
            <p:nvPr/>
          </p:nvSpPr>
          <p:spPr>
            <a:xfrm>
              <a:off x="4851896" y="257128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0" name="橢圓 109"/>
            <p:cNvSpPr/>
            <p:nvPr/>
          </p:nvSpPr>
          <p:spPr>
            <a:xfrm>
              <a:off x="2381672" y="250128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1" name="橢圓 110"/>
            <p:cNvSpPr/>
            <p:nvPr/>
          </p:nvSpPr>
          <p:spPr>
            <a:xfrm>
              <a:off x="2158044" y="278188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2" name="橢圓 111"/>
            <p:cNvSpPr/>
            <p:nvPr/>
          </p:nvSpPr>
          <p:spPr>
            <a:xfrm>
              <a:off x="1888468" y="238746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13" name="Group 540"/>
            <p:cNvGrpSpPr/>
            <p:nvPr/>
          </p:nvGrpSpPr>
          <p:grpSpPr>
            <a:xfrm>
              <a:off x="6771093" y="2607898"/>
              <a:ext cx="195587" cy="196737"/>
              <a:chOff x="6591260" y="2422065"/>
              <a:chExt cx="416603" cy="376808"/>
            </a:xfrm>
          </p:grpSpPr>
          <p:sp>
            <p:nvSpPr>
              <p:cNvPr id="442" name="橢圓 441"/>
              <p:cNvSpPr/>
              <p:nvPr/>
            </p:nvSpPr>
            <p:spPr>
              <a:xfrm>
                <a:off x="6659292" y="252247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3" name="橢圓 442"/>
              <p:cNvSpPr/>
              <p:nvPr/>
            </p:nvSpPr>
            <p:spPr>
              <a:xfrm>
                <a:off x="6724626" y="249407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4" name="橢圓 443"/>
              <p:cNvSpPr/>
              <p:nvPr/>
            </p:nvSpPr>
            <p:spPr>
              <a:xfrm>
                <a:off x="6792241" y="253161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5" name="橢圓 444"/>
              <p:cNvSpPr/>
              <p:nvPr/>
            </p:nvSpPr>
            <p:spPr>
              <a:xfrm>
                <a:off x="6872633" y="252592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6" name="橢圓 445"/>
              <p:cNvSpPr/>
              <p:nvPr/>
            </p:nvSpPr>
            <p:spPr>
              <a:xfrm>
                <a:off x="6872633" y="244647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7" name="橢圓 446"/>
              <p:cNvSpPr/>
              <p:nvPr/>
            </p:nvSpPr>
            <p:spPr>
              <a:xfrm>
                <a:off x="6935855" y="256608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8" name="橢圓 447"/>
              <p:cNvSpPr/>
              <p:nvPr/>
            </p:nvSpPr>
            <p:spPr>
              <a:xfrm>
                <a:off x="6672624" y="260362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9" name="橢圓 448"/>
              <p:cNvSpPr/>
              <p:nvPr/>
            </p:nvSpPr>
            <p:spPr>
              <a:xfrm>
                <a:off x="6591260" y="246362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0" name="橢圓 449"/>
              <p:cNvSpPr/>
              <p:nvPr/>
            </p:nvSpPr>
            <p:spPr>
              <a:xfrm>
                <a:off x="6672624" y="267776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1" name="橢圓 450"/>
              <p:cNvSpPr/>
              <p:nvPr/>
            </p:nvSpPr>
            <p:spPr>
              <a:xfrm>
                <a:off x="6601371" y="272686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2" name="橢圓 451"/>
              <p:cNvSpPr/>
              <p:nvPr/>
            </p:nvSpPr>
            <p:spPr>
              <a:xfrm>
                <a:off x="6732240" y="242206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14" name="群組 113"/>
            <p:cNvGrpSpPr/>
            <p:nvPr/>
          </p:nvGrpSpPr>
          <p:grpSpPr>
            <a:xfrm rot="17327524">
              <a:off x="7768716" y="3055148"/>
              <a:ext cx="213436" cy="236615"/>
              <a:chOff x="6743660" y="2574465"/>
              <a:chExt cx="416603" cy="376808"/>
            </a:xfrm>
          </p:grpSpPr>
          <p:sp>
            <p:nvSpPr>
              <p:cNvPr id="431" name="橢圓 430"/>
              <p:cNvSpPr/>
              <p:nvPr/>
            </p:nvSpPr>
            <p:spPr>
              <a:xfrm>
                <a:off x="6811692" y="267487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2" name="橢圓 431"/>
              <p:cNvSpPr/>
              <p:nvPr/>
            </p:nvSpPr>
            <p:spPr>
              <a:xfrm>
                <a:off x="6877026" y="264647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3" name="橢圓 432"/>
              <p:cNvSpPr/>
              <p:nvPr/>
            </p:nvSpPr>
            <p:spPr>
              <a:xfrm>
                <a:off x="6944641" y="268401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4" name="橢圓 433"/>
              <p:cNvSpPr/>
              <p:nvPr/>
            </p:nvSpPr>
            <p:spPr>
              <a:xfrm>
                <a:off x="7025033" y="267832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5" name="橢圓 434"/>
              <p:cNvSpPr/>
              <p:nvPr/>
            </p:nvSpPr>
            <p:spPr>
              <a:xfrm>
                <a:off x="7025033" y="259887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6" name="橢圓 435"/>
              <p:cNvSpPr/>
              <p:nvPr/>
            </p:nvSpPr>
            <p:spPr>
              <a:xfrm>
                <a:off x="7088255" y="271848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7" name="橢圓 436"/>
              <p:cNvSpPr/>
              <p:nvPr/>
            </p:nvSpPr>
            <p:spPr>
              <a:xfrm>
                <a:off x="6825024" y="275602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8" name="橢圓 437"/>
              <p:cNvSpPr/>
              <p:nvPr/>
            </p:nvSpPr>
            <p:spPr>
              <a:xfrm>
                <a:off x="6743660" y="261602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9" name="橢圓 438"/>
              <p:cNvSpPr/>
              <p:nvPr/>
            </p:nvSpPr>
            <p:spPr>
              <a:xfrm>
                <a:off x="6825024" y="283016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0" name="橢圓 439"/>
              <p:cNvSpPr/>
              <p:nvPr/>
            </p:nvSpPr>
            <p:spPr>
              <a:xfrm>
                <a:off x="6753771" y="287926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1" name="橢圓 440"/>
              <p:cNvSpPr/>
              <p:nvPr/>
            </p:nvSpPr>
            <p:spPr>
              <a:xfrm>
                <a:off x="6884640" y="257446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15" name="橢圓 114"/>
            <p:cNvSpPr/>
            <p:nvPr/>
          </p:nvSpPr>
          <p:spPr>
            <a:xfrm>
              <a:off x="7380312" y="209685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6" name="橢圓 115"/>
            <p:cNvSpPr/>
            <p:nvPr/>
          </p:nvSpPr>
          <p:spPr>
            <a:xfrm>
              <a:off x="7452320" y="213491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7" name="橢圓 116"/>
            <p:cNvSpPr/>
            <p:nvPr/>
          </p:nvSpPr>
          <p:spPr>
            <a:xfrm>
              <a:off x="7464259" y="221530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8" name="橢圓 117"/>
            <p:cNvSpPr/>
            <p:nvPr/>
          </p:nvSpPr>
          <p:spPr>
            <a:xfrm>
              <a:off x="7381186" y="220254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9" name="橢圓 118"/>
            <p:cNvSpPr/>
            <p:nvPr/>
          </p:nvSpPr>
          <p:spPr>
            <a:xfrm>
              <a:off x="7529924" y="217486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0" name="橢圓 119"/>
            <p:cNvSpPr/>
            <p:nvPr/>
          </p:nvSpPr>
          <p:spPr>
            <a:xfrm>
              <a:off x="7524328" y="209278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1" name="橢圓 120"/>
            <p:cNvSpPr/>
            <p:nvPr/>
          </p:nvSpPr>
          <p:spPr>
            <a:xfrm>
              <a:off x="7431046" y="205476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2" name="橢圓 121"/>
            <p:cNvSpPr/>
            <p:nvPr/>
          </p:nvSpPr>
          <p:spPr>
            <a:xfrm>
              <a:off x="7615426" y="212878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3" name="橢圓 122"/>
            <p:cNvSpPr/>
            <p:nvPr/>
          </p:nvSpPr>
          <p:spPr>
            <a:xfrm>
              <a:off x="7615426" y="220079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4" name="橢圓 123"/>
            <p:cNvSpPr/>
            <p:nvPr/>
          </p:nvSpPr>
          <p:spPr>
            <a:xfrm>
              <a:off x="7560332" y="227221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5" name="橢圓 124"/>
            <p:cNvSpPr/>
            <p:nvPr/>
          </p:nvSpPr>
          <p:spPr>
            <a:xfrm>
              <a:off x="7645358" y="226751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6" name="橢圓 125"/>
            <p:cNvSpPr/>
            <p:nvPr/>
          </p:nvSpPr>
          <p:spPr>
            <a:xfrm>
              <a:off x="7601607" y="206704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7" name="橢圓 126"/>
            <p:cNvSpPr/>
            <p:nvPr/>
          </p:nvSpPr>
          <p:spPr>
            <a:xfrm>
              <a:off x="7503054" y="201345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8" name="橢圓 127"/>
            <p:cNvSpPr/>
            <p:nvPr/>
          </p:nvSpPr>
          <p:spPr>
            <a:xfrm>
              <a:off x="7344308" y="216478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9" name="橢圓 128"/>
            <p:cNvSpPr/>
            <p:nvPr/>
          </p:nvSpPr>
          <p:spPr>
            <a:xfrm>
              <a:off x="7395042" y="227825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0" name="橢圓 129"/>
            <p:cNvSpPr/>
            <p:nvPr/>
          </p:nvSpPr>
          <p:spPr>
            <a:xfrm>
              <a:off x="7484525" y="231287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1" name="橢圓 130"/>
            <p:cNvSpPr/>
            <p:nvPr/>
          </p:nvSpPr>
          <p:spPr>
            <a:xfrm>
              <a:off x="7569743" y="237446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2" name="橢圓 131"/>
            <p:cNvSpPr/>
            <p:nvPr/>
          </p:nvSpPr>
          <p:spPr>
            <a:xfrm>
              <a:off x="7632340" y="233845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3" name="橢圓 132"/>
            <p:cNvSpPr/>
            <p:nvPr/>
          </p:nvSpPr>
          <p:spPr>
            <a:xfrm>
              <a:off x="7693442" y="220020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4" name="橢圓 133"/>
            <p:cNvSpPr/>
            <p:nvPr/>
          </p:nvSpPr>
          <p:spPr>
            <a:xfrm>
              <a:off x="7688179" y="213436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5" name="橢圓 134"/>
            <p:cNvSpPr/>
            <p:nvPr/>
          </p:nvSpPr>
          <p:spPr>
            <a:xfrm>
              <a:off x="7749804" y="227455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6" name="橢圓 135"/>
            <p:cNvSpPr/>
            <p:nvPr/>
          </p:nvSpPr>
          <p:spPr>
            <a:xfrm>
              <a:off x="7717147" y="234888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7" name="橢圓 136"/>
            <p:cNvSpPr/>
            <p:nvPr/>
          </p:nvSpPr>
          <p:spPr>
            <a:xfrm>
              <a:off x="7778603" y="219551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8" name="橢圓 137"/>
            <p:cNvSpPr/>
            <p:nvPr/>
          </p:nvSpPr>
          <p:spPr>
            <a:xfrm>
              <a:off x="7689438" y="205674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9" name="橢圓 138"/>
            <p:cNvSpPr/>
            <p:nvPr/>
          </p:nvSpPr>
          <p:spPr>
            <a:xfrm>
              <a:off x="7579422" y="199527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0" name="橢圓 139"/>
            <p:cNvSpPr/>
            <p:nvPr/>
          </p:nvSpPr>
          <p:spPr>
            <a:xfrm>
              <a:off x="7669148" y="198620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1" name="橢圓 140"/>
            <p:cNvSpPr/>
            <p:nvPr/>
          </p:nvSpPr>
          <p:spPr>
            <a:xfrm>
              <a:off x="7760187" y="213285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2" name="橢圓 141"/>
            <p:cNvSpPr/>
            <p:nvPr/>
          </p:nvSpPr>
          <p:spPr>
            <a:xfrm>
              <a:off x="7761446" y="206084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3" name="橢圓 142"/>
            <p:cNvSpPr/>
            <p:nvPr/>
          </p:nvSpPr>
          <p:spPr>
            <a:xfrm>
              <a:off x="7448521" y="198275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4" name="橢圓 143"/>
            <p:cNvSpPr/>
            <p:nvPr/>
          </p:nvSpPr>
          <p:spPr>
            <a:xfrm>
              <a:off x="7508596" y="191419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5" name="橢圓 144"/>
            <p:cNvSpPr/>
            <p:nvPr/>
          </p:nvSpPr>
          <p:spPr>
            <a:xfrm>
              <a:off x="7565603" y="192326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6" name="橢圓 145"/>
            <p:cNvSpPr/>
            <p:nvPr/>
          </p:nvSpPr>
          <p:spPr>
            <a:xfrm>
              <a:off x="7345567" y="203730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7" name="橢圓 146"/>
            <p:cNvSpPr/>
            <p:nvPr/>
          </p:nvSpPr>
          <p:spPr>
            <a:xfrm>
              <a:off x="7358436" y="196952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8" name="橢圓 147"/>
            <p:cNvSpPr/>
            <p:nvPr/>
          </p:nvSpPr>
          <p:spPr>
            <a:xfrm>
              <a:off x="7286428" y="210661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49" name="群組 148"/>
            <p:cNvGrpSpPr/>
            <p:nvPr/>
          </p:nvGrpSpPr>
          <p:grpSpPr>
            <a:xfrm rot="16977645">
              <a:off x="6744404" y="3003927"/>
              <a:ext cx="564183" cy="532276"/>
              <a:chOff x="6744404" y="3003927"/>
              <a:chExt cx="564183" cy="532276"/>
            </a:xfrm>
          </p:grpSpPr>
          <p:sp>
            <p:nvSpPr>
              <p:cNvPr id="397" name="橢圓 396"/>
              <p:cNvSpPr/>
              <p:nvPr/>
            </p:nvSpPr>
            <p:spPr>
              <a:xfrm>
                <a:off x="6838288" y="318658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8" name="橢圓 397"/>
              <p:cNvSpPr/>
              <p:nvPr/>
            </p:nvSpPr>
            <p:spPr>
              <a:xfrm>
                <a:off x="6910296" y="322464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9" name="橢圓 398"/>
              <p:cNvSpPr/>
              <p:nvPr/>
            </p:nvSpPr>
            <p:spPr>
              <a:xfrm>
                <a:off x="6922235" y="330504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0" name="橢圓 399"/>
              <p:cNvSpPr/>
              <p:nvPr/>
            </p:nvSpPr>
            <p:spPr>
              <a:xfrm>
                <a:off x="6839162" y="329228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1" name="橢圓 400"/>
              <p:cNvSpPr/>
              <p:nvPr/>
            </p:nvSpPr>
            <p:spPr>
              <a:xfrm>
                <a:off x="6987900" y="326459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2" name="橢圓 401"/>
              <p:cNvSpPr/>
              <p:nvPr/>
            </p:nvSpPr>
            <p:spPr>
              <a:xfrm>
                <a:off x="6982304" y="31825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3" name="橢圓 402"/>
              <p:cNvSpPr/>
              <p:nvPr/>
            </p:nvSpPr>
            <p:spPr>
              <a:xfrm>
                <a:off x="6889022" y="314449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4" name="橢圓 403"/>
              <p:cNvSpPr/>
              <p:nvPr/>
            </p:nvSpPr>
            <p:spPr>
              <a:xfrm>
                <a:off x="7073402" y="321851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5" name="橢圓 404"/>
              <p:cNvSpPr/>
              <p:nvPr/>
            </p:nvSpPr>
            <p:spPr>
              <a:xfrm>
                <a:off x="7073402" y="329052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6" name="橢圓 405"/>
              <p:cNvSpPr/>
              <p:nvPr/>
            </p:nvSpPr>
            <p:spPr>
              <a:xfrm>
                <a:off x="7018308" y="336194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7" name="橢圓 406"/>
              <p:cNvSpPr/>
              <p:nvPr/>
            </p:nvSpPr>
            <p:spPr>
              <a:xfrm>
                <a:off x="7103334" y="335725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8" name="橢圓 407"/>
              <p:cNvSpPr/>
              <p:nvPr/>
            </p:nvSpPr>
            <p:spPr>
              <a:xfrm>
                <a:off x="7059583" y="315678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9" name="橢圓 408"/>
              <p:cNvSpPr/>
              <p:nvPr/>
            </p:nvSpPr>
            <p:spPr>
              <a:xfrm>
                <a:off x="6961030" y="310319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0" name="橢圓 409"/>
              <p:cNvSpPr/>
              <p:nvPr/>
            </p:nvSpPr>
            <p:spPr>
              <a:xfrm>
                <a:off x="6802284" y="325452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1" name="橢圓 410"/>
              <p:cNvSpPr/>
              <p:nvPr/>
            </p:nvSpPr>
            <p:spPr>
              <a:xfrm>
                <a:off x="6853018" y="336798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2" name="橢圓 411"/>
              <p:cNvSpPr/>
              <p:nvPr/>
            </p:nvSpPr>
            <p:spPr>
              <a:xfrm>
                <a:off x="6942501" y="340260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3" name="橢圓 412"/>
              <p:cNvSpPr/>
              <p:nvPr/>
            </p:nvSpPr>
            <p:spPr>
              <a:xfrm>
                <a:off x="7027719" y="346419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4" name="橢圓 413"/>
              <p:cNvSpPr/>
              <p:nvPr/>
            </p:nvSpPr>
            <p:spPr>
              <a:xfrm>
                <a:off x="7090316" y="342819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5" name="橢圓 414"/>
              <p:cNvSpPr/>
              <p:nvPr/>
            </p:nvSpPr>
            <p:spPr>
              <a:xfrm>
                <a:off x="7151418" y="328993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6" name="橢圓 415"/>
              <p:cNvSpPr/>
              <p:nvPr/>
            </p:nvSpPr>
            <p:spPr>
              <a:xfrm>
                <a:off x="7146155" y="322409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7" name="橢圓 416"/>
              <p:cNvSpPr/>
              <p:nvPr/>
            </p:nvSpPr>
            <p:spPr>
              <a:xfrm>
                <a:off x="7207780" y="336428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8" name="橢圓 417"/>
              <p:cNvSpPr/>
              <p:nvPr/>
            </p:nvSpPr>
            <p:spPr>
              <a:xfrm>
                <a:off x="7175123" y="34386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9" name="橢圓 418"/>
              <p:cNvSpPr/>
              <p:nvPr/>
            </p:nvSpPr>
            <p:spPr>
              <a:xfrm>
                <a:off x="7236579" y="328524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0" name="橢圓 419"/>
              <p:cNvSpPr/>
              <p:nvPr/>
            </p:nvSpPr>
            <p:spPr>
              <a:xfrm>
                <a:off x="7147414" y="314648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1" name="橢圓 420"/>
              <p:cNvSpPr/>
              <p:nvPr/>
            </p:nvSpPr>
            <p:spPr>
              <a:xfrm>
                <a:off x="7037398" y="308500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2" name="橢圓 421"/>
              <p:cNvSpPr/>
              <p:nvPr/>
            </p:nvSpPr>
            <p:spPr>
              <a:xfrm>
                <a:off x="7127124" y="307593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3" name="橢圓 422"/>
              <p:cNvSpPr/>
              <p:nvPr/>
            </p:nvSpPr>
            <p:spPr>
              <a:xfrm>
                <a:off x="7218163" y="322258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4" name="橢圓 423"/>
              <p:cNvSpPr/>
              <p:nvPr/>
            </p:nvSpPr>
            <p:spPr>
              <a:xfrm>
                <a:off x="7219422" y="315058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5" name="橢圓 424"/>
              <p:cNvSpPr/>
              <p:nvPr/>
            </p:nvSpPr>
            <p:spPr>
              <a:xfrm>
                <a:off x="6906497" y="307248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6" name="橢圓 425"/>
              <p:cNvSpPr/>
              <p:nvPr/>
            </p:nvSpPr>
            <p:spPr>
              <a:xfrm>
                <a:off x="6966572" y="300392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7" name="橢圓 426"/>
              <p:cNvSpPr/>
              <p:nvPr/>
            </p:nvSpPr>
            <p:spPr>
              <a:xfrm>
                <a:off x="7023579" y="301300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8" name="橢圓 427"/>
              <p:cNvSpPr/>
              <p:nvPr/>
            </p:nvSpPr>
            <p:spPr>
              <a:xfrm>
                <a:off x="6803543" y="312704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9" name="橢圓 428"/>
              <p:cNvSpPr/>
              <p:nvPr/>
            </p:nvSpPr>
            <p:spPr>
              <a:xfrm>
                <a:off x="6816412" y="305925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0" name="橢圓 429"/>
              <p:cNvSpPr/>
              <p:nvPr/>
            </p:nvSpPr>
            <p:spPr>
              <a:xfrm>
                <a:off x="6744404" y="319635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50" name="群組 149"/>
            <p:cNvGrpSpPr/>
            <p:nvPr/>
          </p:nvGrpSpPr>
          <p:grpSpPr>
            <a:xfrm rot="2654763">
              <a:off x="8068919" y="2601196"/>
              <a:ext cx="564183" cy="532276"/>
              <a:chOff x="6744404" y="3003927"/>
              <a:chExt cx="564183" cy="532276"/>
            </a:xfrm>
          </p:grpSpPr>
          <p:sp>
            <p:nvSpPr>
              <p:cNvPr id="363" name="橢圓 362"/>
              <p:cNvSpPr/>
              <p:nvPr/>
            </p:nvSpPr>
            <p:spPr>
              <a:xfrm>
                <a:off x="6838288" y="318658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4" name="橢圓 363"/>
              <p:cNvSpPr/>
              <p:nvPr/>
            </p:nvSpPr>
            <p:spPr>
              <a:xfrm>
                <a:off x="6910296" y="322464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5" name="橢圓 364"/>
              <p:cNvSpPr/>
              <p:nvPr/>
            </p:nvSpPr>
            <p:spPr>
              <a:xfrm>
                <a:off x="6922235" y="330504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6" name="橢圓 365"/>
              <p:cNvSpPr/>
              <p:nvPr/>
            </p:nvSpPr>
            <p:spPr>
              <a:xfrm>
                <a:off x="6839162" y="329228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7" name="橢圓 366"/>
              <p:cNvSpPr/>
              <p:nvPr/>
            </p:nvSpPr>
            <p:spPr>
              <a:xfrm>
                <a:off x="6987900" y="326459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8" name="橢圓 367"/>
              <p:cNvSpPr/>
              <p:nvPr/>
            </p:nvSpPr>
            <p:spPr>
              <a:xfrm>
                <a:off x="6982304" y="31825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9" name="橢圓 368"/>
              <p:cNvSpPr/>
              <p:nvPr/>
            </p:nvSpPr>
            <p:spPr>
              <a:xfrm>
                <a:off x="6889022" y="314449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0" name="橢圓 369"/>
              <p:cNvSpPr/>
              <p:nvPr/>
            </p:nvSpPr>
            <p:spPr>
              <a:xfrm>
                <a:off x="7073402" y="321851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1" name="橢圓 370"/>
              <p:cNvSpPr/>
              <p:nvPr/>
            </p:nvSpPr>
            <p:spPr>
              <a:xfrm>
                <a:off x="7073402" y="329052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2" name="橢圓 371"/>
              <p:cNvSpPr/>
              <p:nvPr/>
            </p:nvSpPr>
            <p:spPr>
              <a:xfrm>
                <a:off x="7018308" y="336194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3" name="橢圓 372"/>
              <p:cNvSpPr/>
              <p:nvPr/>
            </p:nvSpPr>
            <p:spPr>
              <a:xfrm>
                <a:off x="7103334" y="335725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4" name="橢圓 373"/>
              <p:cNvSpPr/>
              <p:nvPr/>
            </p:nvSpPr>
            <p:spPr>
              <a:xfrm>
                <a:off x="7059583" y="315678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5" name="橢圓 374"/>
              <p:cNvSpPr/>
              <p:nvPr/>
            </p:nvSpPr>
            <p:spPr>
              <a:xfrm>
                <a:off x="6961030" y="310319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6" name="橢圓 375"/>
              <p:cNvSpPr/>
              <p:nvPr/>
            </p:nvSpPr>
            <p:spPr>
              <a:xfrm>
                <a:off x="6802284" y="325452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7" name="橢圓 376"/>
              <p:cNvSpPr/>
              <p:nvPr/>
            </p:nvSpPr>
            <p:spPr>
              <a:xfrm>
                <a:off x="6853018" y="336798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8" name="橢圓 377"/>
              <p:cNvSpPr/>
              <p:nvPr/>
            </p:nvSpPr>
            <p:spPr>
              <a:xfrm>
                <a:off x="6942501" y="340260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9" name="橢圓 378"/>
              <p:cNvSpPr/>
              <p:nvPr/>
            </p:nvSpPr>
            <p:spPr>
              <a:xfrm>
                <a:off x="7027719" y="346419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0" name="橢圓 379"/>
              <p:cNvSpPr/>
              <p:nvPr/>
            </p:nvSpPr>
            <p:spPr>
              <a:xfrm>
                <a:off x="7090316" y="342819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1" name="橢圓 380"/>
              <p:cNvSpPr/>
              <p:nvPr/>
            </p:nvSpPr>
            <p:spPr>
              <a:xfrm>
                <a:off x="7151418" y="328993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2" name="橢圓 381"/>
              <p:cNvSpPr/>
              <p:nvPr/>
            </p:nvSpPr>
            <p:spPr>
              <a:xfrm>
                <a:off x="7146155" y="322409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3" name="橢圓 382"/>
              <p:cNvSpPr/>
              <p:nvPr/>
            </p:nvSpPr>
            <p:spPr>
              <a:xfrm>
                <a:off x="7207780" y="336428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4" name="橢圓 383"/>
              <p:cNvSpPr/>
              <p:nvPr/>
            </p:nvSpPr>
            <p:spPr>
              <a:xfrm>
                <a:off x="7175123" y="34386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5" name="橢圓 384"/>
              <p:cNvSpPr/>
              <p:nvPr/>
            </p:nvSpPr>
            <p:spPr>
              <a:xfrm>
                <a:off x="7236579" y="328524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6" name="橢圓 385"/>
              <p:cNvSpPr/>
              <p:nvPr/>
            </p:nvSpPr>
            <p:spPr>
              <a:xfrm>
                <a:off x="7147414" y="314648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7" name="橢圓 386"/>
              <p:cNvSpPr/>
              <p:nvPr/>
            </p:nvSpPr>
            <p:spPr>
              <a:xfrm>
                <a:off x="7037398" y="308500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8" name="橢圓 387"/>
              <p:cNvSpPr/>
              <p:nvPr/>
            </p:nvSpPr>
            <p:spPr>
              <a:xfrm>
                <a:off x="7127124" y="307593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9" name="橢圓 388"/>
              <p:cNvSpPr/>
              <p:nvPr/>
            </p:nvSpPr>
            <p:spPr>
              <a:xfrm>
                <a:off x="7218163" y="322258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0" name="橢圓 389"/>
              <p:cNvSpPr/>
              <p:nvPr/>
            </p:nvSpPr>
            <p:spPr>
              <a:xfrm>
                <a:off x="7219422" y="315058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1" name="橢圓 390"/>
              <p:cNvSpPr/>
              <p:nvPr/>
            </p:nvSpPr>
            <p:spPr>
              <a:xfrm>
                <a:off x="6906497" y="307248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2" name="橢圓 391"/>
              <p:cNvSpPr/>
              <p:nvPr/>
            </p:nvSpPr>
            <p:spPr>
              <a:xfrm>
                <a:off x="6966572" y="300392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3" name="橢圓 392"/>
              <p:cNvSpPr/>
              <p:nvPr/>
            </p:nvSpPr>
            <p:spPr>
              <a:xfrm>
                <a:off x="7023579" y="301300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4" name="橢圓 393"/>
              <p:cNvSpPr/>
              <p:nvPr/>
            </p:nvSpPr>
            <p:spPr>
              <a:xfrm>
                <a:off x="6803543" y="312704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5" name="橢圓 394"/>
              <p:cNvSpPr/>
              <p:nvPr/>
            </p:nvSpPr>
            <p:spPr>
              <a:xfrm>
                <a:off x="6816412" y="305925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6" name="橢圓 395"/>
              <p:cNvSpPr/>
              <p:nvPr/>
            </p:nvSpPr>
            <p:spPr>
              <a:xfrm>
                <a:off x="6744404" y="319635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51" name="橢圓 150"/>
            <p:cNvSpPr/>
            <p:nvPr/>
          </p:nvSpPr>
          <p:spPr>
            <a:xfrm>
              <a:off x="6803469" y="2135604"/>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2" name="橢圓 151"/>
            <p:cNvSpPr/>
            <p:nvPr/>
          </p:nvSpPr>
          <p:spPr>
            <a:xfrm>
              <a:off x="7578113" y="3527057"/>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153" name="群組 152"/>
            <p:cNvGrpSpPr/>
            <p:nvPr/>
          </p:nvGrpSpPr>
          <p:grpSpPr>
            <a:xfrm rot="3560344">
              <a:off x="8152932" y="2249684"/>
              <a:ext cx="177551" cy="171370"/>
              <a:chOff x="8082401" y="2081244"/>
              <a:chExt cx="344040" cy="299630"/>
            </a:xfrm>
          </p:grpSpPr>
          <p:sp>
            <p:nvSpPr>
              <p:cNvPr id="354" name="橢圓 353"/>
              <p:cNvSpPr/>
              <p:nvPr/>
            </p:nvSpPr>
            <p:spPr>
              <a:xfrm>
                <a:off x="8200868" y="222928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5" name="橢圓 354"/>
              <p:cNvSpPr/>
              <p:nvPr/>
            </p:nvSpPr>
            <p:spPr>
              <a:xfrm>
                <a:off x="8281260" y="222413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6" name="橢圓 355"/>
              <p:cNvSpPr/>
              <p:nvPr/>
            </p:nvSpPr>
            <p:spPr>
              <a:xfrm>
                <a:off x="8353268" y="225672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7" name="橢圓 356"/>
              <p:cNvSpPr/>
              <p:nvPr/>
            </p:nvSpPr>
            <p:spPr>
              <a:xfrm>
                <a:off x="8164864" y="230886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8" name="橢圓 357"/>
              <p:cNvSpPr/>
              <p:nvPr/>
            </p:nvSpPr>
            <p:spPr>
              <a:xfrm>
                <a:off x="8289272" y="215212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9" name="橢圓 358"/>
              <p:cNvSpPr/>
              <p:nvPr/>
            </p:nvSpPr>
            <p:spPr>
              <a:xfrm>
                <a:off x="8236872" y="209076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0" name="橢圓 359"/>
              <p:cNvSpPr/>
              <p:nvPr/>
            </p:nvSpPr>
            <p:spPr>
              <a:xfrm>
                <a:off x="8161255" y="20812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1" name="橢圓 360"/>
              <p:cNvSpPr/>
              <p:nvPr/>
            </p:nvSpPr>
            <p:spPr>
              <a:xfrm>
                <a:off x="8082401" y="211778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2" name="橢圓 361"/>
              <p:cNvSpPr/>
              <p:nvPr/>
            </p:nvSpPr>
            <p:spPr>
              <a:xfrm>
                <a:off x="8354433" y="210414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54" name="群組 153"/>
            <p:cNvGrpSpPr/>
            <p:nvPr/>
          </p:nvGrpSpPr>
          <p:grpSpPr>
            <a:xfrm rot="3033178">
              <a:off x="3754200" y="2288046"/>
              <a:ext cx="293340" cy="359644"/>
              <a:chOff x="4339816" y="3366156"/>
              <a:chExt cx="293340" cy="359644"/>
            </a:xfrm>
          </p:grpSpPr>
          <p:sp>
            <p:nvSpPr>
              <p:cNvPr id="345" name="橢圓 344"/>
              <p:cNvSpPr/>
              <p:nvPr/>
            </p:nvSpPr>
            <p:spPr>
              <a:xfrm>
                <a:off x="4339816" y="336615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6" name="橢圓 345"/>
              <p:cNvSpPr/>
              <p:nvPr/>
            </p:nvSpPr>
            <p:spPr>
              <a:xfrm>
                <a:off x="4389140" y="341130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7" name="橢圓 346"/>
              <p:cNvSpPr/>
              <p:nvPr/>
            </p:nvSpPr>
            <p:spPr>
              <a:xfrm>
                <a:off x="4453136" y="344576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8" name="橢圓 347"/>
              <p:cNvSpPr/>
              <p:nvPr/>
            </p:nvSpPr>
            <p:spPr>
              <a:xfrm>
                <a:off x="4489140" y="339223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9" name="橢圓 348"/>
              <p:cNvSpPr/>
              <p:nvPr/>
            </p:nvSpPr>
            <p:spPr>
              <a:xfrm>
                <a:off x="4436368" y="351777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0" name="橢圓 349"/>
              <p:cNvSpPr/>
              <p:nvPr/>
            </p:nvSpPr>
            <p:spPr>
              <a:xfrm>
                <a:off x="4561148" y="339223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1" name="橢圓 350"/>
              <p:cNvSpPr/>
              <p:nvPr/>
            </p:nvSpPr>
            <p:spPr>
              <a:xfrm>
                <a:off x="4400947" y="358978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2" name="橢圓 351"/>
              <p:cNvSpPr/>
              <p:nvPr/>
            </p:nvSpPr>
            <p:spPr>
              <a:xfrm>
                <a:off x="4453136" y="365379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3" name="橢圓 352"/>
              <p:cNvSpPr/>
              <p:nvPr/>
            </p:nvSpPr>
            <p:spPr>
              <a:xfrm>
                <a:off x="4509714" y="35345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55" name="群組 154"/>
            <p:cNvGrpSpPr/>
            <p:nvPr/>
          </p:nvGrpSpPr>
          <p:grpSpPr>
            <a:xfrm rot="4304358">
              <a:off x="4879001" y="2194376"/>
              <a:ext cx="416603" cy="376808"/>
              <a:chOff x="4869725" y="3229744"/>
              <a:chExt cx="416603" cy="376808"/>
            </a:xfrm>
          </p:grpSpPr>
          <p:sp>
            <p:nvSpPr>
              <p:cNvPr id="334" name="橢圓 333"/>
              <p:cNvSpPr/>
              <p:nvPr/>
            </p:nvSpPr>
            <p:spPr>
              <a:xfrm>
                <a:off x="4937757" y="333015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5" name="橢圓 334"/>
              <p:cNvSpPr/>
              <p:nvPr/>
            </p:nvSpPr>
            <p:spPr>
              <a:xfrm>
                <a:off x="5003091" y="330175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6" name="橢圓 335"/>
              <p:cNvSpPr/>
              <p:nvPr/>
            </p:nvSpPr>
            <p:spPr>
              <a:xfrm>
                <a:off x="5070706" y="333929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7" name="橢圓 336"/>
              <p:cNvSpPr/>
              <p:nvPr/>
            </p:nvSpPr>
            <p:spPr>
              <a:xfrm>
                <a:off x="5151098" y="333359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8" name="橢圓 337"/>
              <p:cNvSpPr/>
              <p:nvPr/>
            </p:nvSpPr>
            <p:spPr>
              <a:xfrm>
                <a:off x="5151098" y="325415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9" name="橢圓 338"/>
              <p:cNvSpPr/>
              <p:nvPr/>
            </p:nvSpPr>
            <p:spPr>
              <a:xfrm>
                <a:off x="5214320" y="337376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0" name="橢圓 339"/>
              <p:cNvSpPr/>
              <p:nvPr/>
            </p:nvSpPr>
            <p:spPr>
              <a:xfrm>
                <a:off x="4951089" y="341130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1" name="橢圓 340"/>
              <p:cNvSpPr/>
              <p:nvPr/>
            </p:nvSpPr>
            <p:spPr>
              <a:xfrm>
                <a:off x="4869725" y="327130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2" name="橢圓 341"/>
              <p:cNvSpPr/>
              <p:nvPr/>
            </p:nvSpPr>
            <p:spPr>
              <a:xfrm>
                <a:off x="4951089" y="348544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3" name="橢圓 342"/>
              <p:cNvSpPr/>
              <p:nvPr/>
            </p:nvSpPr>
            <p:spPr>
              <a:xfrm>
                <a:off x="4879836" y="35345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4" name="橢圓 343"/>
              <p:cNvSpPr/>
              <p:nvPr/>
            </p:nvSpPr>
            <p:spPr>
              <a:xfrm>
                <a:off x="5010705" y="322974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56" name="橢圓 155"/>
            <p:cNvSpPr/>
            <p:nvPr/>
          </p:nvSpPr>
          <p:spPr>
            <a:xfrm>
              <a:off x="4376564" y="220486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7" name="向右箭號 156"/>
            <p:cNvSpPr/>
            <p:nvPr/>
          </p:nvSpPr>
          <p:spPr>
            <a:xfrm>
              <a:off x="2835097" y="3660220"/>
              <a:ext cx="576064" cy="30906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9" name="文字方塊 11"/>
            <p:cNvSpPr txBox="1"/>
            <p:nvPr/>
          </p:nvSpPr>
          <p:spPr>
            <a:xfrm>
              <a:off x="726242" y="1347208"/>
              <a:ext cx="1711528"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(1) 40 - 50 </a:t>
              </a:r>
              <a:r>
                <a:rPr lang="en-US" altLang="zh-TW" dirty="0" err="1" smtClean="0">
                  <a:latin typeface="Times New Roman" panose="02020603050405020304" pitchFamily="18" charset="0"/>
                  <a:cs typeface="Times New Roman" panose="02020603050405020304" pitchFamily="18" charset="0"/>
                </a:rPr>
                <a:t>vol</a:t>
              </a:r>
              <a:r>
                <a:rPr lang="en-US" altLang="zh-TW" dirty="0" smtClean="0">
                  <a:latin typeface="Times New Roman" panose="02020603050405020304" pitchFamily="18" charset="0"/>
                  <a:cs typeface="Times New Roman" panose="02020603050405020304" pitchFamily="18" charset="0"/>
                </a:rPr>
                <a:t>%</a:t>
              </a:r>
              <a:endParaRPr lang="zh-TW" altLang="en-US" dirty="0">
                <a:latin typeface="Times New Roman" panose="02020603050405020304" pitchFamily="18" charset="0"/>
                <a:cs typeface="Times New Roman" panose="02020603050405020304" pitchFamily="18" charset="0"/>
              </a:endParaRPr>
            </a:p>
          </p:txBody>
        </p:sp>
        <p:sp>
          <p:nvSpPr>
            <p:cNvPr id="160" name="文字方塊 11"/>
            <p:cNvSpPr txBox="1"/>
            <p:nvPr/>
          </p:nvSpPr>
          <p:spPr>
            <a:xfrm>
              <a:off x="3675071" y="1340768"/>
              <a:ext cx="1833033"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(2) 55 – 60 </a:t>
              </a:r>
              <a:r>
                <a:rPr lang="en-US" altLang="zh-TW" dirty="0" err="1" smtClean="0">
                  <a:latin typeface="Times New Roman" panose="02020603050405020304" pitchFamily="18" charset="0"/>
                  <a:cs typeface="Times New Roman" panose="02020603050405020304" pitchFamily="18" charset="0"/>
                </a:rPr>
                <a:t>vol</a:t>
              </a:r>
              <a:r>
                <a:rPr lang="en-US" altLang="zh-TW" dirty="0" smtClean="0">
                  <a:latin typeface="Times New Roman" panose="02020603050405020304" pitchFamily="18" charset="0"/>
                  <a:cs typeface="Times New Roman" panose="02020603050405020304" pitchFamily="18" charset="0"/>
                </a:rPr>
                <a:t>%</a:t>
              </a:r>
              <a:endParaRPr lang="zh-TW" altLang="en-US" dirty="0">
                <a:latin typeface="Times New Roman" panose="02020603050405020304" pitchFamily="18" charset="0"/>
                <a:cs typeface="Times New Roman" panose="02020603050405020304" pitchFamily="18" charset="0"/>
              </a:endParaRPr>
            </a:p>
          </p:txBody>
        </p:sp>
        <p:sp>
          <p:nvSpPr>
            <p:cNvPr id="161" name="文字方塊 11"/>
            <p:cNvSpPr txBox="1"/>
            <p:nvPr/>
          </p:nvSpPr>
          <p:spPr>
            <a:xfrm>
              <a:off x="6600029" y="1337663"/>
              <a:ext cx="1776361"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(3) 65 – 80 </a:t>
              </a:r>
              <a:r>
                <a:rPr lang="en-US" altLang="zh-TW" dirty="0" err="1" smtClean="0">
                  <a:latin typeface="Times New Roman" panose="02020603050405020304" pitchFamily="18" charset="0"/>
                  <a:cs typeface="Times New Roman" panose="02020603050405020304" pitchFamily="18" charset="0"/>
                </a:rPr>
                <a:t>vol</a:t>
              </a:r>
              <a:r>
                <a:rPr lang="en-US" altLang="zh-TW" dirty="0" smtClean="0">
                  <a:latin typeface="Times New Roman" panose="02020603050405020304" pitchFamily="18" charset="0"/>
                  <a:cs typeface="Times New Roman" panose="02020603050405020304" pitchFamily="18" charset="0"/>
                </a:rPr>
                <a:t>%</a:t>
              </a:r>
              <a:endParaRPr lang="zh-TW" altLang="en-US" dirty="0">
                <a:latin typeface="Times New Roman" panose="02020603050405020304" pitchFamily="18" charset="0"/>
                <a:cs typeface="Times New Roman" panose="02020603050405020304" pitchFamily="18" charset="0"/>
              </a:endParaRPr>
            </a:p>
          </p:txBody>
        </p:sp>
        <p:grpSp>
          <p:nvGrpSpPr>
            <p:cNvPr id="165" name="Group 3"/>
            <p:cNvGrpSpPr/>
            <p:nvPr/>
          </p:nvGrpSpPr>
          <p:grpSpPr>
            <a:xfrm>
              <a:off x="340062" y="2517644"/>
              <a:ext cx="686239" cy="469792"/>
              <a:chOff x="541828" y="4684239"/>
              <a:chExt cx="875713" cy="593842"/>
            </a:xfrm>
          </p:grpSpPr>
          <p:grpSp>
            <p:nvGrpSpPr>
              <p:cNvPr id="208" name="Group 2"/>
              <p:cNvGrpSpPr/>
              <p:nvPr/>
            </p:nvGrpSpPr>
            <p:grpSpPr>
              <a:xfrm rot="1057425">
                <a:off x="611560" y="4787676"/>
                <a:ext cx="180020" cy="100039"/>
                <a:chOff x="611560" y="4787676"/>
                <a:chExt cx="360040" cy="183467"/>
              </a:xfrm>
            </p:grpSpPr>
            <p:sp>
              <p:nvSpPr>
                <p:cNvPr id="328" name="Oval 1"/>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Oval 397"/>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Oval 398"/>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1" name="Oval 399"/>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Oval 400"/>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3" name="Oval 408"/>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9" name="Group 411"/>
              <p:cNvGrpSpPr/>
              <p:nvPr/>
            </p:nvGrpSpPr>
            <p:grpSpPr>
              <a:xfrm rot="21134357">
                <a:off x="751031" y="4720296"/>
                <a:ext cx="180020" cy="100039"/>
                <a:chOff x="611560" y="4787676"/>
                <a:chExt cx="360040" cy="183467"/>
              </a:xfrm>
            </p:grpSpPr>
            <p:sp>
              <p:nvSpPr>
                <p:cNvPr id="322" name="Oval 412"/>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Oval 413"/>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Oval 414"/>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Oval 415"/>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Oval 416"/>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Oval 417"/>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0" name="Group 418"/>
              <p:cNvGrpSpPr/>
              <p:nvPr/>
            </p:nvGrpSpPr>
            <p:grpSpPr>
              <a:xfrm rot="18777552">
                <a:off x="903432" y="4724229"/>
                <a:ext cx="180020" cy="100039"/>
                <a:chOff x="611560" y="4787676"/>
                <a:chExt cx="360040" cy="183467"/>
              </a:xfrm>
            </p:grpSpPr>
            <p:sp>
              <p:nvSpPr>
                <p:cNvPr id="316" name="Oval 419"/>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7" name="Oval 420"/>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Oval 421"/>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Oval 422"/>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Oval 423"/>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Oval 424"/>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1" name="Group 425"/>
              <p:cNvGrpSpPr/>
              <p:nvPr/>
            </p:nvGrpSpPr>
            <p:grpSpPr>
              <a:xfrm rot="17457967">
                <a:off x="1002753" y="4793540"/>
                <a:ext cx="180020" cy="100039"/>
                <a:chOff x="611560" y="4787676"/>
                <a:chExt cx="360040" cy="183467"/>
              </a:xfrm>
            </p:grpSpPr>
            <p:sp>
              <p:nvSpPr>
                <p:cNvPr id="310" name="Oval 426"/>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Oval 427"/>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Oval 428"/>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Oval 429"/>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Oval 430"/>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Oval 431"/>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2" name="Group 432"/>
              <p:cNvGrpSpPr/>
              <p:nvPr/>
            </p:nvGrpSpPr>
            <p:grpSpPr>
              <a:xfrm rot="987271">
                <a:off x="1137412" y="4767918"/>
                <a:ext cx="180020" cy="100039"/>
                <a:chOff x="611560" y="4787676"/>
                <a:chExt cx="360040" cy="183467"/>
              </a:xfrm>
            </p:grpSpPr>
            <p:sp>
              <p:nvSpPr>
                <p:cNvPr id="304" name="Oval 433"/>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5" name="Oval 434"/>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Oval 435"/>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 name="Oval 436"/>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Oval 437"/>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Oval 438"/>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 name="Group 439"/>
              <p:cNvGrpSpPr/>
              <p:nvPr/>
            </p:nvGrpSpPr>
            <p:grpSpPr>
              <a:xfrm rot="987271">
                <a:off x="1111139" y="4896935"/>
                <a:ext cx="180020" cy="100039"/>
                <a:chOff x="611560" y="4787676"/>
                <a:chExt cx="360040" cy="183467"/>
              </a:xfrm>
            </p:grpSpPr>
            <p:sp>
              <p:nvSpPr>
                <p:cNvPr id="298" name="Oval 440"/>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Oval 441"/>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Oval 442"/>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Oval 443"/>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Oval 444"/>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Oval 445"/>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4" name="Group 446"/>
              <p:cNvGrpSpPr/>
              <p:nvPr/>
            </p:nvGrpSpPr>
            <p:grpSpPr>
              <a:xfrm rot="19373160">
                <a:off x="895462" y="4936182"/>
                <a:ext cx="180020" cy="100039"/>
                <a:chOff x="611560" y="4787676"/>
                <a:chExt cx="360040" cy="183467"/>
              </a:xfrm>
            </p:grpSpPr>
            <p:sp>
              <p:nvSpPr>
                <p:cNvPr id="292" name="Oval 447"/>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3" name="Oval 448"/>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Oval 449"/>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5" name="Oval 450"/>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 name="Oval 451"/>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Oval 452"/>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5" name="Group 453"/>
              <p:cNvGrpSpPr/>
              <p:nvPr/>
            </p:nvGrpSpPr>
            <p:grpSpPr>
              <a:xfrm rot="358227">
                <a:off x="760277" y="4863508"/>
                <a:ext cx="180020" cy="100039"/>
                <a:chOff x="611560" y="4787676"/>
                <a:chExt cx="360040" cy="183467"/>
              </a:xfrm>
            </p:grpSpPr>
            <p:sp>
              <p:nvSpPr>
                <p:cNvPr id="286" name="Oval 454"/>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Oval 455"/>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Oval 456"/>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Oval 457"/>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0" name="Oval 458"/>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1" name="Oval 459"/>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6" name="Group 460"/>
              <p:cNvGrpSpPr/>
              <p:nvPr/>
            </p:nvGrpSpPr>
            <p:grpSpPr>
              <a:xfrm rot="2474630">
                <a:off x="955658" y="5075308"/>
                <a:ext cx="180020" cy="100039"/>
                <a:chOff x="611560" y="4787676"/>
                <a:chExt cx="360040" cy="183467"/>
              </a:xfrm>
            </p:grpSpPr>
            <p:sp>
              <p:nvSpPr>
                <p:cNvPr id="280" name="Oval 461"/>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Oval 462"/>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Oval 463"/>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Oval 464"/>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Oval 465"/>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Oval 466"/>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7" name="Group 467"/>
              <p:cNvGrpSpPr/>
              <p:nvPr/>
            </p:nvGrpSpPr>
            <p:grpSpPr>
              <a:xfrm rot="18842341">
                <a:off x="1060604" y="5007481"/>
                <a:ext cx="180020" cy="100039"/>
                <a:chOff x="611560" y="4787676"/>
                <a:chExt cx="360040" cy="183467"/>
              </a:xfrm>
            </p:grpSpPr>
            <p:sp>
              <p:nvSpPr>
                <p:cNvPr id="274" name="Oval 468"/>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Oval 469"/>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Oval 470"/>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Oval 471"/>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Oval 472"/>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Oval 473"/>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8" name="Group 474"/>
              <p:cNvGrpSpPr/>
              <p:nvPr/>
            </p:nvGrpSpPr>
            <p:grpSpPr>
              <a:xfrm rot="2059642">
                <a:off x="1237521" y="4839188"/>
                <a:ext cx="180020" cy="100039"/>
                <a:chOff x="611560" y="4787676"/>
                <a:chExt cx="360040" cy="183467"/>
              </a:xfrm>
            </p:grpSpPr>
            <p:sp>
              <p:nvSpPr>
                <p:cNvPr id="268" name="Oval 475"/>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Oval 476"/>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Oval 477"/>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Oval 478"/>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2" name="Oval 479"/>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Oval 480"/>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9" name="Group 481"/>
              <p:cNvGrpSpPr/>
              <p:nvPr/>
            </p:nvGrpSpPr>
            <p:grpSpPr>
              <a:xfrm rot="20426420">
                <a:off x="650629" y="4960216"/>
                <a:ext cx="180020" cy="100039"/>
                <a:chOff x="611560" y="4787676"/>
                <a:chExt cx="360040" cy="183467"/>
              </a:xfrm>
            </p:grpSpPr>
            <p:sp>
              <p:nvSpPr>
                <p:cNvPr id="262" name="Oval 482"/>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Oval 483"/>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Oval 484"/>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Oval 485"/>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Oval 486"/>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Oval 487"/>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0" name="Group 488"/>
              <p:cNvGrpSpPr/>
              <p:nvPr/>
            </p:nvGrpSpPr>
            <p:grpSpPr>
              <a:xfrm rot="20426420">
                <a:off x="945020" y="5178042"/>
                <a:ext cx="180020" cy="100039"/>
                <a:chOff x="611560" y="4787676"/>
                <a:chExt cx="360040" cy="183467"/>
              </a:xfrm>
            </p:grpSpPr>
            <p:sp>
              <p:nvSpPr>
                <p:cNvPr id="256" name="Oval 489"/>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Oval 490"/>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Oval 491"/>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Oval 492"/>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Oval 493"/>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Oval 494"/>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1" name="Group 495"/>
              <p:cNvGrpSpPr/>
              <p:nvPr/>
            </p:nvGrpSpPr>
            <p:grpSpPr>
              <a:xfrm rot="20426420">
                <a:off x="1204450" y="5021797"/>
                <a:ext cx="180020" cy="100039"/>
                <a:chOff x="611560" y="4787676"/>
                <a:chExt cx="360040" cy="183467"/>
              </a:xfrm>
            </p:grpSpPr>
            <p:sp>
              <p:nvSpPr>
                <p:cNvPr id="250" name="Oval 496"/>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Oval 497"/>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Oval 498"/>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Oval 499"/>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Oval 500"/>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Oval 501"/>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2" name="Group 502"/>
              <p:cNvGrpSpPr/>
              <p:nvPr/>
            </p:nvGrpSpPr>
            <p:grpSpPr>
              <a:xfrm rot="254665">
                <a:off x="1137139" y="5150474"/>
                <a:ext cx="180020" cy="100039"/>
                <a:chOff x="611560" y="4787676"/>
                <a:chExt cx="360040" cy="183467"/>
              </a:xfrm>
            </p:grpSpPr>
            <p:sp>
              <p:nvSpPr>
                <p:cNvPr id="244" name="Oval 503"/>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Oval 504"/>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6" name="Oval 505"/>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Oval 509"/>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8" name="Oval 510"/>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Oval 511"/>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3" name="Group 513"/>
              <p:cNvGrpSpPr/>
              <p:nvPr/>
            </p:nvGrpSpPr>
            <p:grpSpPr>
              <a:xfrm rot="254665">
                <a:off x="761242" y="5041612"/>
                <a:ext cx="180020" cy="100039"/>
                <a:chOff x="611560" y="4787676"/>
                <a:chExt cx="360040" cy="183467"/>
              </a:xfrm>
            </p:grpSpPr>
            <p:sp>
              <p:nvSpPr>
                <p:cNvPr id="238" name="Oval 514"/>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Oval 515"/>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Oval 516"/>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Oval 517"/>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Oval 518"/>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Oval 519"/>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4" name="Group 520"/>
              <p:cNvGrpSpPr/>
              <p:nvPr/>
            </p:nvGrpSpPr>
            <p:grpSpPr>
              <a:xfrm rot="254665">
                <a:off x="541828" y="4879122"/>
                <a:ext cx="180020" cy="100039"/>
                <a:chOff x="611560" y="4787676"/>
                <a:chExt cx="360040" cy="183467"/>
              </a:xfrm>
            </p:grpSpPr>
            <p:sp>
              <p:nvSpPr>
                <p:cNvPr id="232" name="Oval 521"/>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Oval 522"/>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Oval 523"/>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Oval 524"/>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Oval 525"/>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Oval 526"/>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5" name="Group 527"/>
              <p:cNvGrpSpPr/>
              <p:nvPr/>
            </p:nvGrpSpPr>
            <p:grpSpPr>
              <a:xfrm rot="254665">
                <a:off x="765492" y="5155903"/>
                <a:ext cx="180020" cy="100039"/>
                <a:chOff x="611560" y="4787676"/>
                <a:chExt cx="360040" cy="183467"/>
              </a:xfrm>
            </p:grpSpPr>
            <p:sp>
              <p:nvSpPr>
                <p:cNvPr id="226" name="Oval 528"/>
                <p:cNvSpPr/>
                <p:nvPr/>
              </p:nvSpPr>
              <p:spPr>
                <a:xfrm>
                  <a:off x="611560" y="4787676"/>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529"/>
                <p:cNvSpPr/>
                <p:nvPr/>
              </p:nvSpPr>
              <p:spPr>
                <a:xfrm>
                  <a:off x="611560" y="4814747"/>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530"/>
                <p:cNvSpPr/>
                <p:nvPr/>
              </p:nvSpPr>
              <p:spPr>
                <a:xfrm>
                  <a:off x="611560" y="4845218"/>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531"/>
                <p:cNvSpPr/>
                <p:nvPr/>
              </p:nvSpPr>
              <p:spPr>
                <a:xfrm>
                  <a:off x="611560" y="4872289"/>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Oval 532"/>
                <p:cNvSpPr/>
                <p:nvPr/>
              </p:nvSpPr>
              <p:spPr>
                <a:xfrm>
                  <a:off x="611560" y="4898353"/>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Oval 533"/>
                <p:cNvSpPr/>
                <p:nvPr/>
              </p:nvSpPr>
              <p:spPr>
                <a:xfrm>
                  <a:off x="611560" y="4925424"/>
                  <a:ext cx="360040" cy="45719"/>
                </a:xfrm>
                <a:prstGeom prst="ellipse">
                  <a:avLst/>
                </a:prstGeom>
                <a:solidFill>
                  <a:schemeClr val="bg1">
                    <a:lumMod val="75000"/>
                  </a:schemeClr>
                </a:solidFill>
                <a:ln w="127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6" name="Oval 7"/>
            <p:cNvSpPr/>
            <p:nvPr/>
          </p:nvSpPr>
          <p:spPr>
            <a:xfrm>
              <a:off x="281942" y="2387926"/>
              <a:ext cx="792088" cy="73097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7" name="Straight Arrow Connector 535"/>
            <p:cNvCxnSpPr/>
            <p:nvPr/>
          </p:nvCxnSpPr>
          <p:spPr>
            <a:xfrm flipH="1" flipV="1">
              <a:off x="1036332" y="2542255"/>
              <a:ext cx="223300" cy="1463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8" name="文字方塊 11"/>
            <p:cNvSpPr txBox="1"/>
            <p:nvPr/>
          </p:nvSpPr>
          <p:spPr>
            <a:xfrm>
              <a:off x="325296" y="3378909"/>
              <a:ext cx="470675" cy="276999"/>
            </a:xfrm>
            <a:prstGeom prst="rect">
              <a:avLst/>
            </a:prstGeom>
            <a:solidFill>
              <a:schemeClr val="bg1"/>
            </a:solidFill>
          </p:spPr>
          <p:txBody>
            <a:bodyPr wrap="square" rtlCol="0">
              <a:spAutoFit/>
            </a:bodyPr>
            <a:lstStyle/>
            <a:p>
              <a:pPr algn="ctr"/>
              <a:r>
                <a:rPr lang="en-US" altLang="zh-TW" sz="1200" dirty="0" smtClean="0">
                  <a:latin typeface="Times New Roman" panose="02020603050405020304" pitchFamily="18" charset="0"/>
                  <a:cs typeface="Times New Roman" panose="02020603050405020304" pitchFamily="18" charset="0"/>
                </a:rPr>
                <a:t>5µm</a:t>
              </a:r>
              <a:endParaRPr lang="zh-TW" altLang="en-US" sz="1200" dirty="0">
                <a:latin typeface="Times New Roman" panose="02020603050405020304" pitchFamily="18" charset="0"/>
                <a:cs typeface="Times New Roman" panose="02020603050405020304" pitchFamily="18" charset="0"/>
              </a:endParaRPr>
            </a:p>
          </p:txBody>
        </p:sp>
        <p:sp>
          <p:nvSpPr>
            <p:cNvPr id="169" name="文字方塊 11"/>
            <p:cNvSpPr txBox="1"/>
            <p:nvPr/>
          </p:nvSpPr>
          <p:spPr>
            <a:xfrm>
              <a:off x="3286413" y="3356992"/>
              <a:ext cx="470675" cy="276999"/>
            </a:xfrm>
            <a:prstGeom prst="rect">
              <a:avLst/>
            </a:prstGeom>
            <a:solidFill>
              <a:schemeClr val="bg1"/>
            </a:solidFill>
          </p:spPr>
          <p:txBody>
            <a:bodyPr wrap="square" rtlCol="0">
              <a:spAutoFit/>
            </a:bodyPr>
            <a:lstStyle/>
            <a:p>
              <a:pPr algn="ctr"/>
              <a:r>
                <a:rPr lang="en-US" altLang="zh-TW" sz="1200" dirty="0" smtClean="0">
                  <a:latin typeface="Times New Roman" panose="02020603050405020304" pitchFamily="18" charset="0"/>
                  <a:cs typeface="Times New Roman" panose="02020603050405020304" pitchFamily="18" charset="0"/>
                </a:rPr>
                <a:t>5µm</a:t>
              </a:r>
              <a:endParaRPr lang="zh-TW" altLang="en-US" sz="1200" dirty="0">
                <a:latin typeface="Times New Roman" panose="02020603050405020304" pitchFamily="18" charset="0"/>
                <a:cs typeface="Times New Roman" panose="02020603050405020304" pitchFamily="18" charset="0"/>
              </a:endParaRPr>
            </a:p>
          </p:txBody>
        </p:sp>
        <p:sp>
          <p:nvSpPr>
            <p:cNvPr id="170" name="橢圓 74"/>
            <p:cNvSpPr/>
            <p:nvPr/>
          </p:nvSpPr>
          <p:spPr>
            <a:xfrm>
              <a:off x="5242457" y="329124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1" name="橢圓 74"/>
            <p:cNvSpPr/>
            <p:nvPr/>
          </p:nvSpPr>
          <p:spPr>
            <a:xfrm>
              <a:off x="4583100" y="342922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2" name="橢圓 74"/>
            <p:cNvSpPr/>
            <p:nvPr/>
          </p:nvSpPr>
          <p:spPr>
            <a:xfrm>
              <a:off x="3898057" y="320908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3" name="橢圓 74"/>
            <p:cNvSpPr/>
            <p:nvPr/>
          </p:nvSpPr>
          <p:spPr>
            <a:xfrm>
              <a:off x="3704815" y="239183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4" name="橢圓 74"/>
            <p:cNvSpPr/>
            <p:nvPr/>
          </p:nvSpPr>
          <p:spPr>
            <a:xfrm>
              <a:off x="4432387" y="215258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5" name="橢圓 74"/>
            <p:cNvSpPr/>
            <p:nvPr/>
          </p:nvSpPr>
          <p:spPr>
            <a:xfrm>
              <a:off x="5295654" y="239659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6" name="橢圓 74"/>
            <p:cNvSpPr/>
            <p:nvPr/>
          </p:nvSpPr>
          <p:spPr>
            <a:xfrm>
              <a:off x="5314301" y="246490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7" name="橢圓 74"/>
            <p:cNvSpPr/>
            <p:nvPr/>
          </p:nvSpPr>
          <p:spPr>
            <a:xfrm>
              <a:off x="5057098" y="263167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8" name="橢圓 74"/>
            <p:cNvSpPr/>
            <p:nvPr/>
          </p:nvSpPr>
          <p:spPr>
            <a:xfrm>
              <a:off x="5298532" y="278043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9" name="橢圓 74"/>
            <p:cNvSpPr/>
            <p:nvPr/>
          </p:nvSpPr>
          <p:spPr>
            <a:xfrm>
              <a:off x="5354499" y="284861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0" name="橢圓 74"/>
            <p:cNvSpPr/>
            <p:nvPr/>
          </p:nvSpPr>
          <p:spPr>
            <a:xfrm>
              <a:off x="5325202" y="30339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1" name="橢圓 74"/>
            <p:cNvSpPr/>
            <p:nvPr/>
          </p:nvSpPr>
          <p:spPr>
            <a:xfrm>
              <a:off x="5243029" y="221644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2" name="橢圓 74"/>
            <p:cNvSpPr/>
            <p:nvPr/>
          </p:nvSpPr>
          <p:spPr>
            <a:xfrm>
              <a:off x="3982674" y="221902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3" name="橢圓 74"/>
            <p:cNvSpPr/>
            <p:nvPr/>
          </p:nvSpPr>
          <p:spPr>
            <a:xfrm>
              <a:off x="4178461" y="310247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4" name="橢圓 74"/>
            <p:cNvSpPr/>
            <p:nvPr/>
          </p:nvSpPr>
          <p:spPr>
            <a:xfrm>
              <a:off x="4315707" y="299856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5" name="橢圓 74"/>
            <p:cNvSpPr/>
            <p:nvPr/>
          </p:nvSpPr>
          <p:spPr>
            <a:xfrm>
              <a:off x="4498627" y="3575630"/>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6" name="橢圓 74"/>
            <p:cNvSpPr/>
            <p:nvPr/>
          </p:nvSpPr>
          <p:spPr>
            <a:xfrm>
              <a:off x="4581364" y="358821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7" name="橢圓 74"/>
            <p:cNvSpPr/>
            <p:nvPr/>
          </p:nvSpPr>
          <p:spPr>
            <a:xfrm>
              <a:off x="4913080" y="345504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8" name="橢圓 74"/>
            <p:cNvSpPr/>
            <p:nvPr/>
          </p:nvSpPr>
          <p:spPr>
            <a:xfrm>
              <a:off x="5231684" y="337173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9" name="橢圓 74"/>
            <p:cNvSpPr/>
            <p:nvPr/>
          </p:nvSpPr>
          <p:spPr>
            <a:xfrm>
              <a:off x="5055506" y="334121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0" name="橢圓 74"/>
            <p:cNvSpPr/>
            <p:nvPr/>
          </p:nvSpPr>
          <p:spPr>
            <a:xfrm>
              <a:off x="4820290" y="249713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1" name="橢圓 74"/>
            <p:cNvSpPr/>
            <p:nvPr/>
          </p:nvSpPr>
          <p:spPr>
            <a:xfrm>
              <a:off x="4784286" y="2260169"/>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2" name="橢圓 74"/>
            <p:cNvSpPr/>
            <p:nvPr/>
          </p:nvSpPr>
          <p:spPr>
            <a:xfrm>
              <a:off x="4041105" y="2521425"/>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3" name="橢圓 74"/>
            <p:cNvSpPr/>
            <p:nvPr/>
          </p:nvSpPr>
          <p:spPr>
            <a:xfrm>
              <a:off x="4032920" y="2598382"/>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4" name="橢圓 74"/>
            <p:cNvSpPr/>
            <p:nvPr/>
          </p:nvSpPr>
          <p:spPr>
            <a:xfrm>
              <a:off x="3776823" y="2876326"/>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5" name="橢圓 74"/>
            <p:cNvSpPr/>
            <p:nvPr/>
          </p:nvSpPr>
          <p:spPr>
            <a:xfrm>
              <a:off x="5334536" y="270069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6" name="橢圓 74"/>
            <p:cNvSpPr/>
            <p:nvPr/>
          </p:nvSpPr>
          <p:spPr>
            <a:xfrm>
              <a:off x="5389437" y="307744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7" name="橢圓 74"/>
            <p:cNvSpPr/>
            <p:nvPr/>
          </p:nvSpPr>
          <p:spPr>
            <a:xfrm>
              <a:off x="5189454" y="3025597"/>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8" name="橢圓 74"/>
            <p:cNvSpPr/>
            <p:nvPr/>
          </p:nvSpPr>
          <p:spPr>
            <a:xfrm>
              <a:off x="4486497" y="2437591"/>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9" name="橢圓 74"/>
            <p:cNvSpPr/>
            <p:nvPr/>
          </p:nvSpPr>
          <p:spPr>
            <a:xfrm>
              <a:off x="4497561" y="2360588"/>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0" name="橢圓 74"/>
            <p:cNvSpPr/>
            <p:nvPr/>
          </p:nvSpPr>
          <p:spPr>
            <a:xfrm>
              <a:off x="3685080" y="2868773"/>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1" name="橢圓 74"/>
            <p:cNvSpPr/>
            <p:nvPr/>
          </p:nvSpPr>
          <p:spPr>
            <a:xfrm>
              <a:off x="3975417" y="323845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2" name="文字方塊 11"/>
            <p:cNvSpPr txBox="1"/>
            <p:nvPr/>
          </p:nvSpPr>
          <p:spPr>
            <a:xfrm>
              <a:off x="6216574" y="3356992"/>
              <a:ext cx="587674" cy="276999"/>
            </a:xfrm>
            <a:prstGeom prst="rect">
              <a:avLst/>
            </a:prstGeom>
            <a:solidFill>
              <a:schemeClr val="bg1"/>
            </a:solidFill>
          </p:spPr>
          <p:txBody>
            <a:bodyPr wrap="square" rtlCol="0">
              <a:spAutoFit/>
            </a:bodyPr>
            <a:lstStyle/>
            <a:p>
              <a:pPr algn="ctr"/>
              <a:r>
                <a:rPr lang="en-US" altLang="zh-TW" sz="1200" dirty="0" smtClean="0">
                  <a:latin typeface="Times New Roman" panose="02020603050405020304" pitchFamily="18" charset="0"/>
                  <a:cs typeface="Times New Roman" panose="02020603050405020304" pitchFamily="18" charset="0"/>
                </a:rPr>
                <a:t>30µm</a:t>
              </a:r>
              <a:endParaRPr lang="zh-TW" altLang="en-US" sz="1200" dirty="0">
                <a:latin typeface="Times New Roman" panose="02020603050405020304" pitchFamily="18" charset="0"/>
                <a:cs typeface="Times New Roman" panose="02020603050405020304" pitchFamily="18" charset="0"/>
              </a:endParaRPr>
            </a:p>
          </p:txBody>
        </p:sp>
        <p:sp>
          <p:nvSpPr>
            <p:cNvPr id="203" name="橢圓 208"/>
            <p:cNvSpPr/>
            <p:nvPr/>
          </p:nvSpPr>
          <p:spPr>
            <a:xfrm>
              <a:off x="7605747" y="3499693"/>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4" name="橢圓 208"/>
            <p:cNvSpPr/>
            <p:nvPr/>
          </p:nvSpPr>
          <p:spPr>
            <a:xfrm>
              <a:off x="7534939" y="2781776"/>
              <a:ext cx="45719" cy="457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5" name="Straight Connector 538"/>
            <p:cNvCxnSpPr/>
            <p:nvPr/>
          </p:nvCxnSpPr>
          <p:spPr>
            <a:xfrm>
              <a:off x="395536" y="3622249"/>
              <a:ext cx="32650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 name="Straight Connector 541"/>
            <p:cNvCxnSpPr/>
            <p:nvPr/>
          </p:nvCxnSpPr>
          <p:spPr>
            <a:xfrm>
              <a:off x="3348567" y="3600647"/>
              <a:ext cx="32650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Straight Connector 575"/>
            <p:cNvCxnSpPr/>
            <p:nvPr/>
          </p:nvCxnSpPr>
          <p:spPr>
            <a:xfrm>
              <a:off x="6333923" y="3610523"/>
              <a:ext cx="32650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58" name="向右箭號 157"/>
            <p:cNvSpPr/>
            <p:nvPr/>
          </p:nvSpPr>
          <p:spPr>
            <a:xfrm>
              <a:off x="5757859" y="3660220"/>
              <a:ext cx="576064" cy="30906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1149921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Bulk - Prediction Model</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p:cNvPicPr/>
          <p:nvPr/>
        </p:nvPicPr>
        <p:blipFill rotWithShape="1">
          <a:blip r:embed="rId6">
            <a:extLst>
              <a:ext uri="{28A0092B-C50C-407E-A947-70E740481C1C}">
                <a14:useLocalDpi xmlns:a14="http://schemas.microsoft.com/office/drawing/2010/main" val="0"/>
              </a:ext>
            </a:extLst>
          </a:blip>
          <a:srcRect l="21503" t="12350" r="32745" b="19721"/>
          <a:stretch/>
        </p:blipFill>
        <p:spPr bwMode="auto">
          <a:xfrm>
            <a:off x="126205" y="742950"/>
            <a:ext cx="4343400" cy="3581400"/>
          </a:xfrm>
          <a:prstGeom prst="rect">
            <a:avLst/>
          </a:prstGeom>
          <a:noFill/>
          <a:ln>
            <a:noFill/>
          </a:ln>
          <a:extLst/>
        </p:spPr>
      </p:pic>
      <p:sp>
        <p:nvSpPr>
          <p:cNvPr id="14" name="文字方塊 34"/>
          <p:cNvSpPr txBox="1"/>
          <p:nvPr/>
        </p:nvSpPr>
        <p:spPr>
          <a:xfrm>
            <a:off x="2648086"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smtClean="0">
                <a:latin typeface="Times New Roman" panose="02020603050405020304" pitchFamily="18" charset="0"/>
                <a:cs typeface="Times New Roman" panose="02020603050405020304" pitchFamily="18" charset="0"/>
              </a:rPr>
              <a:t>Lab on a Chip</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
        <p:nvSpPr>
          <p:cNvPr id="15" name="文字方塊 34"/>
          <p:cNvSpPr txBox="1"/>
          <p:nvPr/>
        </p:nvSpPr>
        <p:spPr>
          <a:xfrm>
            <a:off x="101185" y="5105400"/>
            <a:ext cx="9017794" cy="1200329"/>
          </a:xfrm>
          <a:prstGeom prst="rect">
            <a:avLst/>
          </a:prstGeom>
          <a:noFill/>
        </p:spPr>
        <p:txBody>
          <a:bodyPr wrap="square" rtlCol="0">
            <a:spAutoFit/>
          </a:bodyPr>
          <a:lstStyle/>
          <a:p>
            <a:pPr marL="342900" indent="-34290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Particle collection model for the fibrous filter (near-wellbore region)</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-&gt; both size and concentration of particles</a:t>
            </a:r>
          </a:p>
          <a:p>
            <a:pPr marL="342900" indent="-34290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With this capability, we can analyze and predict the ability of dispersants</a:t>
            </a:r>
          </a:p>
          <a:p>
            <a:pPr marL="285750" indent="-285750">
              <a:buFont typeface="Arial" panose="020B0604020202020204" pitchFamily="34" charset="0"/>
              <a:buChar char="•"/>
            </a:pPr>
            <a:endParaRPr lang="en-US" altLang="zh-TW" dirty="0" smtClean="0">
              <a:latin typeface="Times New Roman" panose="02020603050405020304" pitchFamily="18" charset="0"/>
              <a:cs typeface="Times New Roman" panose="02020603050405020304" pitchFamily="18" charset="0"/>
            </a:endParaRPr>
          </a:p>
        </p:txBody>
      </p:sp>
      <p:grpSp>
        <p:nvGrpSpPr>
          <p:cNvPr id="3" name="Group 2"/>
          <p:cNvGrpSpPr/>
          <p:nvPr/>
        </p:nvGrpSpPr>
        <p:grpSpPr>
          <a:xfrm>
            <a:off x="4509855" y="1352550"/>
            <a:ext cx="4605783" cy="2381250"/>
            <a:chOff x="4571999" y="2743200"/>
            <a:chExt cx="4384829" cy="2260364"/>
          </a:xfrm>
        </p:grpSpPr>
        <p:pic>
          <p:nvPicPr>
            <p:cNvPr id="17" name="Picture 16"/>
            <p:cNvPicPr/>
            <p:nvPr/>
          </p:nvPicPr>
          <p:blipFill rotWithShape="1">
            <a:blip r:embed="rId7" cstate="print">
              <a:extLst>
                <a:ext uri="{28A0092B-C50C-407E-A947-70E740481C1C}">
                  <a14:useLocalDpi xmlns:a14="http://schemas.microsoft.com/office/drawing/2010/main" val="0"/>
                </a:ext>
              </a:extLst>
            </a:blip>
            <a:srcRect l="13732" t="23726" r="11624" b="15739"/>
            <a:stretch/>
          </p:blipFill>
          <p:spPr bwMode="auto">
            <a:xfrm>
              <a:off x="4571999" y="2743200"/>
              <a:ext cx="4384829" cy="2260364"/>
            </a:xfrm>
            <a:prstGeom prst="rect">
              <a:avLst/>
            </a:prstGeom>
            <a:noFill/>
            <a:ln>
              <a:noFill/>
            </a:ln>
            <a:extLst/>
          </p:spPr>
        </p:pic>
        <p:sp>
          <p:nvSpPr>
            <p:cNvPr id="2" name="Rectangle 1"/>
            <p:cNvSpPr/>
            <p:nvPr/>
          </p:nvSpPr>
          <p:spPr>
            <a:xfrm>
              <a:off x="5105400" y="3657600"/>
              <a:ext cx="685800"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736670" y="3676650"/>
              <a:ext cx="578530"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924800" y="3688487"/>
              <a:ext cx="578530" cy="266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6" name="Rectangle 5"/>
              <p:cNvSpPr/>
              <p:nvPr/>
            </p:nvSpPr>
            <p:spPr>
              <a:xfrm>
                <a:off x="244548" y="4495800"/>
                <a:ext cx="8654902" cy="43550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𝜂</m:t>
                          </m:r>
                        </m:e>
                        <m:sub>
                          <m:r>
                            <a:rPr lang="en-US" i="1">
                              <a:latin typeface="Cambria Math"/>
                            </a:rPr>
                            <m:t>𝑇𝑜𝑡𝑎𝑙</m:t>
                          </m:r>
                        </m:sub>
                      </m:sSub>
                      <m:r>
                        <a:rPr lang="en-US" i="1">
                          <a:latin typeface="Cambria Math"/>
                        </a:rPr>
                        <m:t>=</m:t>
                      </m:r>
                      <m:sSub>
                        <m:sSubPr>
                          <m:ctrlPr>
                            <a:rPr lang="en-US" i="1">
                              <a:latin typeface="Cambria Math"/>
                            </a:rPr>
                          </m:ctrlPr>
                        </m:sSubPr>
                        <m:e>
                          <m:sSubSup>
                            <m:sSubSupPr>
                              <m:ctrlPr>
                                <a:rPr lang="en-US" i="1">
                                  <a:latin typeface="Cambria Math"/>
                                </a:rPr>
                              </m:ctrlPr>
                            </m:sSubSupPr>
                            <m:e>
                              <m:r>
                                <a:rPr lang="en-US" i="1">
                                  <a:latin typeface="Cambria Math"/>
                                </a:rPr>
                                <m:t>𝐶</m:t>
                              </m:r>
                            </m:e>
                            <m:sub>
                              <m:r>
                                <a:rPr lang="en-US" i="1">
                                  <a:latin typeface="Cambria Math"/>
                                </a:rPr>
                                <m:t>𝐴</m:t>
                              </m:r>
                            </m:sub>
                            <m:sup>
                              <m:r>
                                <a:rPr lang="en-US" i="1">
                                  <a:latin typeface="Cambria Math"/>
                                </a:rPr>
                                <m:t>∗</m:t>
                              </m:r>
                            </m:sup>
                          </m:sSubSup>
                          <m:r>
                            <a:rPr lang="en-US" i="1">
                              <a:latin typeface="Cambria Math"/>
                            </a:rPr>
                            <m:t>(</m:t>
                          </m:r>
                          <m:r>
                            <a:rPr lang="en-US" i="1">
                              <a:latin typeface="Cambria Math"/>
                            </a:rPr>
                            <m:t>𝜂</m:t>
                          </m:r>
                        </m:e>
                        <m:sub>
                          <m:r>
                            <a:rPr lang="en-US" i="1">
                              <a:latin typeface="Cambria Math"/>
                            </a:rPr>
                            <m:t>𝐷𝑖𝑓𝑓𝑢𝑠𝑖𝑜𝑛</m:t>
                          </m:r>
                        </m:sub>
                      </m:sSub>
                      <m:r>
                        <a:rPr lang="en-US" i="1">
                          <a:latin typeface="Cambria Math"/>
                        </a:rPr>
                        <m:t>+</m:t>
                      </m:r>
                      <m:sSub>
                        <m:sSubPr>
                          <m:ctrlPr>
                            <a:rPr lang="en-US" i="1">
                              <a:latin typeface="Cambria Math"/>
                            </a:rPr>
                          </m:ctrlPr>
                        </m:sSubPr>
                        <m:e>
                          <m:r>
                            <a:rPr lang="en-US" i="1">
                              <a:latin typeface="Cambria Math"/>
                            </a:rPr>
                            <m:t>𝜂</m:t>
                          </m:r>
                        </m:e>
                        <m:sub>
                          <m:r>
                            <a:rPr lang="en-US" i="1">
                              <a:latin typeface="Cambria Math"/>
                            </a:rPr>
                            <m:t>𝐼𝑛𝑡𝑐𝑒𝑝𝑡𝑖𝑜𝑛</m:t>
                          </m:r>
                        </m:sub>
                      </m:sSub>
                      <m:r>
                        <a:rPr lang="en-US" i="1">
                          <a:latin typeface="Cambria Math"/>
                        </a:rPr>
                        <m:t>+</m:t>
                      </m:r>
                      <m:sSub>
                        <m:sSubPr>
                          <m:ctrlPr>
                            <a:rPr lang="en-US" i="1">
                              <a:latin typeface="Cambria Math"/>
                            </a:rPr>
                          </m:ctrlPr>
                        </m:sSubPr>
                        <m:e>
                          <m:r>
                            <a:rPr lang="en-US" i="1">
                              <a:latin typeface="Cambria Math"/>
                            </a:rPr>
                            <m:t>𝜂</m:t>
                          </m:r>
                        </m:e>
                        <m:sub>
                          <m:r>
                            <a:rPr lang="en-US" i="1">
                              <a:latin typeface="Cambria Math"/>
                            </a:rPr>
                            <m:t>𝐼𝑚𝑝𝑎𝑐𝑡𝑖𝑜𝑛</m:t>
                          </m:r>
                        </m:sub>
                      </m:sSub>
                      <m:r>
                        <a:rPr lang="en-US" i="1">
                          <a:latin typeface="Cambria Math"/>
                        </a:rPr>
                        <m:t>+</m:t>
                      </m:r>
                      <m:sSub>
                        <m:sSubPr>
                          <m:ctrlPr>
                            <a:rPr lang="en-US" i="1">
                              <a:latin typeface="Cambria Math"/>
                            </a:rPr>
                          </m:ctrlPr>
                        </m:sSubPr>
                        <m:e>
                          <m:r>
                            <a:rPr lang="en-US" i="1">
                              <a:latin typeface="Cambria Math"/>
                            </a:rPr>
                            <m:t>𝜂</m:t>
                          </m:r>
                        </m:e>
                        <m:sub>
                          <m:r>
                            <a:rPr lang="en-US" i="1">
                              <a:latin typeface="Cambria Math"/>
                            </a:rPr>
                            <m:t>𝐺𝑟𝑎𝑣𝑖𝑡𝑦</m:t>
                          </m:r>
                        </m:sub>
                      </m:sSub>
                      <m:r>
                        <a:rPr lang="en-US" i="1">
                          <a:latin typeface="Cambria Math"/>
                        </a:rPr>
                        <m:t>)</m:t>
                      </m:r>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244548" y="4495800"/>
                <a:ext cx="8654902" cy="435504"/>
              </a:xfrm>
              <a:prstGeom prst="rect">
                <a:avLst/>
              </a:prstGeom>
              <a:blipFill rotWithShape="1">
                <a:blip r:embed="rId8"/>
                <a:stretch>
                  <a:fillRect/>
                </a:stretch>
              </a:blipFill>
            </p:spPr>
            <p:txBody>
              <a:bodyPr/>
              <a:lstStyle/>
              <a:p>
                <a:r>
                  <a:rPr lang="zh-TW" altLang="en-US">
                    <a:noFill/>
                  </a:rPr>
                  <a:t> </a:t>
                </a:r>
              </a:p>
            </p:txBody>
          </p:sp>
        </mc:Fallback>
      </mc:AlternateContent>
    </p:spTree>
    <p:extLst>
      <p:ext uri="{BB962C8B-B14F-4D97-AF65-F5344CB8AC3E}">
        <p14:creationId xmlns:p14="http://schemas.microsoft.com/office/powerpoint/2010/main" val="2754898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G:\inhibitor_model oil\crude oil\15\100\40x_80c7 100ppm_4.tif"/>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11500"/>
                    </a14:imgEffect>
                    <a14:imgEffect>
                      <a14:saturation sat="0"/>
                    </a14:imgEffect>
                    <a14:imgEffect>
                      <a14:brightnessContrast bright="-34000" contrast="83000"/>
                    </a14:imgEffect>
                  </a14:imgLayer>
                </a14:imgProps>
              </a:ext>
              <a:ext uri="{28A0092B-C50C-407E-A947-70E740481C1C}">
                <a14:useLocalDpi xmlns:a14="http://schemas.microsoft.com/office/drawing/2010/main" val="0"/>
              </a:ext>
            </a:extLst>
          </a:blip>
          <a:srcRect l="5502" t="29352" r="54909" b="23474"/>
          <a:stretch/>
        </p:blipFill>
        <p:spPr bwMode="auto">
          <a:xfrm>
            <a:off x="3072060" y="3519028"/>
            <a:ext cx="2710034" cy="241995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inhibitor_model oil\crude oil\C8\40x_80c7 100ppm_2.tif"/>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11500"/>
                    </a14:imgEffect>
                    <a14:imgEffect>
                      <a14:saturation sat="0"/>
                    </a14:imgEffect>
                    <a14:imgEffect>
                      <a14:brightnessContrast bright="-17000" contrast="66000"/>
                    </a14:imgEffect>
                  </a14:imgLayer>
                </a14:imgProps>
              </a:ext>
              <a:ext uri="{28A0092B-C50C-407E-A947-70E740481C1C}">
                <a14:useLocalDpi xmlns:a14="http://schemas.microsoft.com/office/drawing/2010/main" val="0"/>
              </a:ext>
            </a:extLst>
          </a:blip>
          <a:srcRect r="60798" b="52309"/>
          <a:stretch/>
        </p:blipFill>
        <p:spPr bwMode="auto">
          <a:xfrm>
            <a:off x="234024" y="3504389"/>
            <a:ext cx="2670558" cy="243459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other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Dispersant </a:t>
            </a:r>
            <a:r>
              <a:rPr lang="en-US" altLang="zh-TW" dirty="0">
                <a:solidFill>
                  <a:schemeClr val="bg1"/>
                </a:solidFill>
                <a:latin typeface="Times New Roman" panose="02020603050405020304" pitchFamily="18" charset="0"/>
                <a:cs typeface="Times New Roman" panose="02020603050405020304" pitchFamily="18" charset="0"/>
              </a:rPr>
              <a:t>+ 0.5wt% Model Oil</a:t>
            </a:r>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10</a:t>
            </a:fld>
            <a:endParaRPr lang="zh-TW" altLang="en-US"/>
          </a:p>
        </p:txBody>
      </p:sp>
      <p:pic>
        <p:nvPicPr>
          <p:cNvPr id="25" name="Picture 13"/>
          <p:cNvPicPr>
            <a:picLocks noChangeAspect="1" noChangeArrowheads="1"/>
          </p:cNvPicPr>
          <p:nvPr/>
        </p:nvPicPr>
        <p:blipFill rotWithShape="1">
          <a:blip r:embed="rId10">
            <a:extLst>
              <a:ext uri="{BEBA8EAE-BF5A-486C-A8C5-ECC9F3942E4B}">
                <a14:imgProps xmlns:a14="http://schemas.microsoft.com/office/drawing/2010/main">
                  <a14:imgLayer r:embed="rId11">
                    <a14:imgEffect>
                      <a14:colorTemperature colorTemp="6125"/>
                    </a14:imgEffect>
                    <a14:imgEffect>
                      <a14:saturation sat="0"/>
                    </a14:imgEffect>
                    <a14:imgEffect>
                      <a14:brightnessContrast bright="33000" contrast="61000"/>
                    </a14:imgEffect>
                  </a14:imgLayer>
                </a14:imgProps>
              </a:ext>
              <a:ext uri="{28A0092B-C50C-407E-A947-70E740481C1C}">
                <a14:useLocalDpi xmlns:a14="http://schemas.microsoft.com/office/drawing/2010/main" val="0"/>
              </a:ext>
            </a:extLst>
          </a:blip>
          <a:srcRect l="69578" t="48858" r="14943" b="28800"/>
          <a:stretch/>
        </p:blipFill>
        <p:spPr bwMode="auto">
          <a:xfrm>
            <a:off x="3072060" y="829388"/>
            <a:ext cx="2745927" cy="25237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文字方塊 32"/>
          <p:cNvSpPr txBox="1"/>
          <p:nvPr/>
        </p:nvSpPr>
        <p:spPr>
          <a:xfrm>
            <a:off x="3130568" y="916975"/>
            <a:ext cx="1361608" cy="646331"/>
          </a:xfrm>
          <a:prstGeom prst="rect">
            <a:avLst/>
          </a:prstGeom>
          <a:solidFill>
            <a:schemeClr val="bg1"/>
          </a:solidFill>
        </p:spPr>
        <p:txBody>
          <a:bodyPr wrap="square" rtlCol="0">
            <a:spAutoFit/>
          </a:bodyPr>
          <a:lstStyle/>
          <a:p>
            <a:pPr algn="ctr"/>
            <a:r>
              <a:rPr lang="en-US" altLang="zh-TW" dirty="0" smtClean="0"/>
              <a:t>100 ppm dispersant X</a:t>
            </a:r>
            <a:endParaRPr lang="en-US" altLang="zh-TW" dirty="0" smtClean="0">
              <a:latin typeface="Calibri"/>
            </a:endParaRPr>
          </a:p>
        </p:txBody>
      </p:sp>
      <p:grpSp>
        <p:nvGrpSpPr>
          <p:cNvPr id="3" name="群組 2"/>
          <p:cNvGrpSpPr/>
          <p:nvPr/>
        </p:nvGrpSpPr>
        <p:grpSpPr>
          <a:xfrm>
            <a:off x="238719" y="829388"/>
            <a:ext cx="2665863" cy="2523744"/>
            <a:chOff x="77337" y="1950396"/>
            <a:chExt cx="2665863" cy="2438400"/>
          </a:xfrm>
        </p:grpSpPr>
        <p:pic>
          <p:nvPicPr>
            <p:cNvPr id="1028" name="Picture 4" descr="G:\inhibitor_model oil\aggregation coverslip\original\80\80 no_inh 40X_4.tif"/>
            <p:cNvPicPr>
              <a:picLocks noChangeAspect="1" noChangeArrowheads="1"/>
            </p:cNvPicPr>
            <p:nvPr/>
          </p:nvPicPr>
          <p:blipFill rotWithShape="1">
            <a:blip r:embed="rId12">
              <a:extLst>
                <a:ext uri="{BEBA8EAE-BF5A-486C-A8C5-ECC9F3942E4B}">
                  <a14:imgProps xmlns:a14="http://schemas.microsoft.com/office/drawing/2010/main">
                    <a14:imgLayer r:embed="rId13">
                      <a14:imgEffect>
                        <a14:colorTemperature colorTemp="11500"/>
                      </a14:imgEffect>
                      <a14:imgEffect>
                        <a14:saturation sat="0"/>
                      </a14:imgEffect>
                      <a14:imgEffect>
                        <a14:brightnessContrast bright="-14000" contrast="55000"/>
                      </a14:imgEffect>
                    </a14:imgLayer>
                  </a14:imgProps>
                </a:ext>
                <a:ext uri="{28A0092B-C50C-407E-A947-70E740481C1C}">
                  <a14:useLocalDpi xmlns:a14="http://schemas.microsoft.com/office/drawing/2010/main" val="0"/>
                </a:ext>
              </a:extLst>
            </a:blip>
            <a:srcRect l="30730" t="40639" r="30730" b="14361"/>
            <a:stretch/>
          </p:blipFill>
          <p:spPr bwMode="auto">
            <a:xfrm>
              <a:off x="77337" y="1950396"/>
              <a:ext cx="2665863" cy="2438400"/>
            </a:xfrm>
            <a:prstGeom prst="rect">
              <a:avLst/>
            </a:prstGeom>
            <a:noFill/>
            <a:extLst>
              <a:ext uri="{909E8E84-426E-40DD-AFC4-6F175D3DCCD1}">
                <a14:hiddenFill xmlns:a14="http://schemas.microsoft.com/office/drawing/2010/main">
                  <a:solidFill>
                    <a:srgbClr val="FFFFFF"/>
                  </a:solidFill>
                </a14:hiddenFill>
              </a:ext>
            </a:extLst>
          </p:spPr>
        </p:pic>
        <p:sp>
          <p:nvSpPr>
            <p:cNvPr id="44" name="文字方塊 43"/>
            <p:cNvSpPr txBox="1"/>
            <p:nvPr/>
          </p:nvSpPr>
          <p:spPr>
            <a:xfrm>
              <a:off x="178631" y="2132856"/>
              <a:ext cx="1528677" cy="369332"/>
            </a:xfrm>
            <a:prstGeom prst="rect">
              <a:avLst/>
            </a:prstGeom>
            <a:solidFill>
              <a:schemeClr val="bg1"/>
            </a:solidFill>
          </p:spPr>
          <p:txBody>
            <a:bodyPr wrap="square" rtlCol="0">
              <a:spAutoFit/>
            </a:bodyPr>
            <a:lstStyle/>
            <a:p>
              <a:pPr algn="ctr"/>
              <a:r>
                <a:rPr lang="en-US" altLang="zh-TW" dirty="0" smtClean="0"/>
                <a:t>No dispersant</a:t>
              </a:r>
              <a:endParaRPr lang="en-US" altLang="zh-TW" dirty="0" smtClean="0">
                <a:latin typeface="Calibri"/>
              </a:endParaRPr>
            </a:p>
          </p:txBody>
        </p:sp>
      </p:grpSp>
      <p:sp>
        <p:nvSpPr>
          <p:cNvPr id="39" name="文字方塊 34"/>
          <p:cNvSpPr txBox="1"/>
          <p:nvPr/>
        </p:nvSpPr>
        <p:spPr>
          <a:xfrm>
            <a:off x="2906599"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err="1" smtClean="0">
                <a:latin typeface="Times New Roman" panose="02020603050405020304" pitchFamily="18" charset="0"/>
                <a:cs typeface="Times New Roman" panose="02020603050405020304" pitchFamily="18" charset="0"/>
              </a:rPr>
              <a:t>EnergyFuels</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pic>
        <p:nvPicPr>
          <p:cNvPr id="30" name="Picture 13"/>
          <p:cNvPicPr>
            <a:picLocks noChangeAspect="1" noChangeArrowheads="1"/>
          </p:cNvPicPr>
          <p:nvPr/>
        </p:nvPicPr>
        <p:blipFill rotWithShape="1">
          <a:blip r:embed="rId10">
            <a:extLst>
              <a:ext uri="{BEBA8EAE-BF5A-486C-A8C5-ECC9F3942E4B}">
                <a14:imgProps xmlns:a14="http://schemas.microsoft.com/office/drawing/2010/main">
                  <a14:imgLayer r:embed="rId11">
                    <a14:imgEffect>
                      <a14:colorTemperature colorTemp="6125"/>
                    </a14:imgEffect>
                    <a14:imgEffect>
                      <a14:saturation sat="0"/>
                    </a14:imgEffect>
                    <a14:imgEffect>
                      <a14:brightnessContrast bright="33000" contrast="61000"/>
                    </a14:imgEffect>
                  </a14:imgLayer>
                </a14:imgProps>
              </a:ext>
              <a:ext uri="{28A0092B-C50C-407E-A947-70E740481C1C}">
                <a14:useLocalDpi xmlns:a14="http://schemas.microsoft.com/office/drawing/2010/main" val="0"/>
              </a:ext>
            </a:extLst>
          </a:blip>
          <a:srcRect l="70481" t="67118" r="23978" b="29286"/>
          <a:stretch/>
        </p:blipFill>
        <p:spPr bwMode="auto">
          <a:xfrm>
            <a:off x="335233" y="2858768"/>
            <a:ext cx="1060427" cy="417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13"/>
          <p:cNvPicPr>
            <a:picLocks noChangeAspect="1" noChangeArrowheads="1"/>
          </p:cNvPicPr>
          <p:nvPr/>
        </p:nvPicPr>
        <p:blipFill rotWithShape="1">
          <a:blip r:embed="rId10">
            <a:extLst>
              <a:ext uri="{BEBA8EAE-BF5A-486C-A8C5-ECC9F3942E4B}">
                <a14:imgProps xmlns:a14="http://schemas.microsoft.com/office/drawing/2010/main">
                  <a14:imgLayer r:embed="rId11">
                    <a14:imgEffect>
                      <a14:colorTemperature colorTemp="6125"/>
                    </a14:imgEffect>
                    <a14:imgEffect>
                      <a14:saturation sat="0"/>
                    </a14:imgEffect>
                    <a14:imgEffect>
                      <a14:brightnessContrast bright="33000" contrast="61000"/>
                    </a14:imgEffect>
                  </a14:imgLayer>
                </a14:imgProps>
              </a:ext>
              <a:ext uri="{28A0092B-C50C-407E-A947-70E740481C1C}">
                <a14:useLocalDpi xmlns:a14="http://schemas.microsoft.com/office/drawing/2010/main" val="0"/>
              </a:ext>
            </a:extLst>
          </a:blip>
          <a:srcRect l="70481" t="67118" r="23978" b="29286"/>
          <a:stretch/>
        </p:blipFill>
        <p:spPr bwMode="auto">
          <a:xfrm>
            <a:off x="372256" y="5410200"/>
            <a:ext cx="1060427" cy="417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7"/>
          <p:cNvSpPr/>
          <p:nvPr/>
        </p:nvSpPr>
        <p:spPr>
          <a:xfrm>
            <a:off x="5830852" y="1400493"/>
            <a:ext cx="3394404" cy="2862322"/>
          </a:xfrm>
          <a:prstGeom prst="rect">
            <a:avLst/>
          </a:prstGeom>
        </p:spPr>
        <p:txBody>
          <a:bodyPr wrap="square">
            <a:spAutoFit/>
          </a:bodyPr>
          <a:lstStyle/>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Mixing 100 ppm of dispersant X, Y, and </a:t>
            </a:r>
            <a:r>
              <a:rPr lang="en-US" altLang="zh-TW" dirty="0" err="1" smtClean="0">
                <a:latin typeface="Times New Roman" panose="02020603050405020304" pitchFamily="18" charset="0"/>
                <a:cs typeface="Times New Roman" panose="02020603050405020304" pitchFamily="18" charset="0"/>
              </a:rPr>
              <a:t>octylphenol</a:t>
            </a:r>
            <a:r>
              <a:rPr lang="en-US" altLang="zh-TW" dirty="0" smtClean="0">
                <a:latin typeface="Times New Roman" panose="02020603050405020304" pitchFamily="18" charset="0"/>
                <a:cs typeface="Times New Roman" panose="02020603050405020304" pitchFamily="18" charset="0"/>
              </a:rPr>
              <a:t> (resin-like molecule) changes the aggregation morphology significantly.</a:t>
            </a:r>
          </a:p>
          <a:p>
            <a:pPr marL="285750" indent="-285750">
              <a:buFont typeface="Wingdings" panose="05000000000000000000" pitchFamily="2" charset="2"/>
              <a:buChar char="Ø"/>
            </a:pPr>
            <a:endParaRPr lang="en-US" altLang="zh-TW"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By obtaining the size and the concentration of these particles, the capture efficiency can be calculated.</a:t>
            </a:r>
            <a:endParaRPr lang="en-US" altLang="zh-TW" dirty="0">
              <a:latin typeface="Times New Roman" panose="02020603050405020304" pitchFamily="18" charset="0"/>
              <a:cs typeface="Times New Roman" panose="02020603050405020304" pitchFamily="18" charset="0"/>
            </a:endParaRPr>
          </a:p>
        </p:txBody>
      </p:sp>
      <p:pic>
        <p:nvPicPr>
          <p:cNvPr id="27" name="Picture 13"/>
          <p:cNvPicPr>
            <a:picLocks noChangeAspect="1" noChangeArrowheads="1"/>
          </p:cNvPicPr>
          <p:nvPr/>
        </p:nvPicPr>
        <p:blipFill rotWithShape="1">
          <a:blip r:embed="rId10">
            <a:extLst>
              <a:ext uri="{BEBA8EAE-BF5A-486C-A8C5-ECC9F3942E4B}">
                <a14:imgProps xmlns:a14="http://schemas.microsoft.com/office/drawing/2010/main">
                  <a14:imgLayer r:embed="rId11">
                    <a14:imgEffect>
                      <a14:colorTemperature colorTemp="6125"/>
                    </a14:imgEffect>
                    <a14:imgEffect>
                      <a14:saturation sat="0"/>
                    </a14:imgEffect>
                    <a14:imgEffect>
                      <a14:brightnessContrast bright="33000" contrast="61000"/>
                    </a14:imgEffect>
                  </a14:imgLayer>
                </a14:imgProps>
              </a:ext>
              <a:ext uri="{28A0092B-C50C-407E-A947-70E740481C1C}">
                <a14:useLocalDpi xmlns:a14="http://schemas.microsoft.com/office/drawing/2010/main" val="0"/>
              </a:ext>
            </a:extLst>
          </a:blip>
          <a:srcRect l="70481" t="67118" r="23978" b="29286"/>
          <a:stretch/>
        </p:blipFill>
        <p:spPr bwMode="auto">
          <a:xfrm>
            <a:off x="3180057" y="5410200"/>
            <a:ext cx="1060427" cy="417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文字方塊 46"/>
          <p:cNvSpPr txBox="1"/>
          <p:nvPr/>
        </p:nvSpPr>
        <p:spPr>
          <a:xfrm>
            <a:off x="335232" y="3673127"/>
            <a:ext cx="1342313" cy="646331"/>
          </a:xfrm>
          <a:prstGeom prst="rect">
            <a:avLst/>
          </a:prstGeom>
          <a:solidFill>
            <a:schemeClr val="bg1"/>
          </a:solidFill>
        </p:spPr>
        <p:txBody>
          <a:bodyPr wrap="square" rtlCol="0">
            <a:spAutoFit/>
          </a:bodyPr>
          <a:lstStyle/>
          <a:p>
            <a:pPr algn="ctr"/>
            <a:r>
              <a:rPr lang="en-US" altLang="zh-TW" dirty="0" smtClean="0"/>
              <a:t>100 ppm </a:t>
            </a:r>
            <a:r>
              <a:rPr lang="en-US" altLang="zh-TW" dirty="0" err="1" smtClean="0"/>
              <a:t>octylphenol</a:t>
            </a:r>
            <a:endParaRPr lang="en-US" altLang="zh-TW" dirty="0" smtClean="0">
              <a:latin typeface="Calibri"/>
            </a:endParaRPr>
          </a:p>
        </p:txBody>
      </p:sp>
      <p:sp>
        <p:nvSpPr>
          <p:cNvPr id="35" name="文字方塊 46"/>
          <p:cNvSpPr txBox="1"/>
          <p:nvPr/>
        </p:nvSpPr>
        <p:spPr>
          <a:xfrm>
            <a:off x="3149863" y="3673127"/>
            <a:ext cx="1342313" cy="646331"/>
          </a:xfrm>
          <a:prstGeom prst="rect">
            <a:avLst/>
          </a:prstGeom>
          <a:solidFill>
            <a:schemeClr val="bg1"/>
          </a:solidFill>
        </p:spPr>
        <p:txBody>
          <a:bodyPr wrap="square" rtlCol="0">
            <a:spAutoFit/>
          </a:bodyPr>
          <a:lstStyle/>
          <a:p>
            <a:pPr algn="ctr"/>
            <a:r>
              <a:rPr lang="en-US" altLang="zh-TW" dirty="0" smtClean="0"/>
              <a:t>100 ppm dispersant Y</a:t>
            </a:r>
            <a:endParaRPr lang="en-US" altLang="zh-TW" dirty="0" smtClean="0">
              <a:latin typeface="Calibri"/>
            </a:endParaRPr>
          </a:p>
        </p:txBody>
      </p:sp>
      <p:graphicFrame>
        <p:nvGraphicFramePr>
          <p:cNvPr id="10" name="Table 9"/>
          <p:cNvGraphicFramePr>
            <a:graphicFrameLocks noGrp="1"/>
          </p:cNvGraphicFramePr>
          <p:nvPr>
            <p:extLst>
              <p:ext uri="{D42A27DB-BD31-4B8C-83A1-F6EECF244321}">
                <p14:modId xmlns:p14="http://schemas.microsoft.com/office/powerpoint/2010/main" val="2174842071"/>
              </p:ext>
            </p:extLst>
          </p:nvPr>
        </p:nvGraphicFramePr>
        <p:xfrm>
          <a:off x="6029323" y="4504691"/>
          <a:ext cx="2886076" cy="1419225"/>
        </p:xfrm>
        <a:graphic>
          <a:graphicData uri="http://schemas.openxmlformats.org/drawingml/2006/table">
            <a:tbl>
              <a:tblPr>
                <a:tableStyleId>{5C22544A-7EE6-4342-B048-85BDC9FD1C3A}</a:tableStyleId>
              </a:tblPr>
              <a:tblGrid>
                <a:gridCol w="1443038"/>
                <a:gridCol w="1443038"/>
              </a:tblGrid>
              <a:tr h="200025">
                <a:tc>
                  <a:txBody>
                    <a:bodyPr/>
                    <a:lstStyle/>
                    <a:p>
                      <a:pPr algn="ctr" fontAlgn="ct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Radius (</a:t>
                      </a:r>
                      <a:r>
                        <a:rPr lang="en-US" sz="1800" b="0" i="0" u="none" strike="noStrike" dirty="0" smtClean="0">
                          <a:solidFill>
                            <a:srgbClr val="000000"/>
                          </a:solidFill>
                          <a:effectLst/>
                          <a:latin typeface="Calibri"/>
                          <a:cs typeface="Times New Roman" panose="02020603050405020304" pitchFamily="18" charset="0"/>
                        </a:rPr>
                        <a:t>µm</a:t>
                      </a:r>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00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Dispersant X</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0" u="none" strike="noStrike" dirty="0" smtClean="0">
                          <a:effectLst/>
                          <a:latin typeface="Times New Roman" panose="02020603050405020304" pitchFamily="18" charset="0"/>
                          <a:cs typeface="Times New Roman" panose="02020603050405020304" pitchFamily="18" charset="0"/>
                        </a:rPr>
                        <a:t>13.55</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0025">
                <a:tc>
                  <a:txBody>
                    <a:bodyPr/>
                    <a:lstStyle/>
                    <a:p>
                      <a:pPr algn="ctr" fontAlgn="ctr"/>
                      <a:r>
                        <a:rPr lang="en-US" sz="1800" b="0" i="0" u="none" strike="noStrike" dirty="0" err="1" smtClean="0">
                          <a:solidFill>
                            <a:srgbClr val="000000"/>
                          </a:solidFill>
                          <a:effectLst/>
                          <a:latin typeface="Times New Roman" panose="02020603050405020304" pitchFamily="18" charset="0"/>
                          <a:cs typeface="Times New Roman" panose="02020603050405020304" pitchFamily="18" charset="0"/>
                        </a:rPr>
                        <a:t>Octylphenol</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14.12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00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Dispersant 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0" u="none" strike="noStrike" dirty="0" smtClean="0">
                          <a:effectLst/>
                          <a:latin typeface="Times New Roman" panose="02020603050405020304" pitchFamily="18" charset="0"/>
                          <a:cs typeface="Times New Roman" panose="02020603050405020304" pitchFamily="18" charset="0"/>
                        </a:rPr>
                        <a:t>25.04</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00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No dispersant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en-US" sz="1800" b="0" u="none" strike="noStrike" dirty="0" smtClean="0">
                          <a:effectLst/>
                          <a:latin typeface="Times New Roman" panose="02020603050405020304" pitchFamily="18" charset="0"/>
                          <a:cs typeface="Times New Roman" panose="02020603050405020304" pitchFamily="18" charset="0"/>
                        </a:rPr>
                        <a:t>49.51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0802886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Dispersant +</a:t>
            </a:r>
            <a:r>
              <a:rPr lang="zh-TW" altLang="en-US" dirty="0" smtClean="0">
                <a:solidFill>
                  <a:schemeClr val="bg1"/>
                </a:solidFill>
                <a:latin typeface="Times New Roman" panose="02020603050405020304" pitchFamily="18" charset="0"/>
                <a:cs typeface="Times New Roman" panose="02020603050405020304" pitchFamily="18" charset="0"/>
              </a:rPr>
              <a:t> </a:t>
            </a:r>
            <a:r>
              <a:rPr lang="en-US" altLang="zh-TW" dirty="0">
                <a:solidFill>
                  <a:schemeClr val="bg1"/>
                </a:solidFill>
                <a:latin typeface="Times New Roman" panose="02020603050405020304" pitchFamily="18" charset="0"/>
                <a:cs typeface="Times New Roman" panose="02020603050405020304" pitchFamily="18" charset="0"/>
              </a:rPr>
              <a:t>0.5wt% Model Oil</a:t>
            </a:r>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3" name="投影片編號版面配置區 2"/>
          <p:cNvSpPr>
            <a:spLocks noGrp="1"/>
          </p:cNvSpPr>
          <p:nvPr>
            <p:ph type="sldNum" sz="quarter" idx="12"/>
          </p:nvPr>
        </p:nvSpPr>
        <p:spPr/>
        <p:txBody>
          <a:bodyPr/>
          <a:lstStyle/>
          <a:p>
            <a:fld id="{73DA0BB7-265A-403C-9275-D587AB510EDC}" type="slidenum">
              <a:rPr lang="zh-TW" altLang="en-US" smtClean="0"/>
              <a:t>11</a:t>
            </a:fld>
            <a:endParaRPr lang="zh-TW" altLang="en-US"/>
          </a:p>
        </p:txBody>
      </p:sp>
      <p:pic>
        <p:nvPicPr>
          <p:cNvPr id="2055" name="Picture 7" descr="G:\inhibitor_model oil\original\4x 80c7 noIMB.tif"/>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43000"/>
                    </a14:imgEffect>
                  </a14:imgLayer>
                </a14:imgProps>
              </a:ext>
              <a:ext uri="{28A0092B-C50C-407E-A947-70E740481C1C}">
                <a14:useLocalDpi xmlns:a14="http://schemas.microsoft.com/office/drawing/2010/main" val="0"/>
              </a:ext>
            </a:extLst>
          </a:blip>
          <a:srcRect/>
          <a:stretch>
            <a:fillRect/>
          </a:stretch>
        </p:blipFill>
        <p:spPr bwMode="auto">
          <a:xfrm>
            <a:off x="503446" y="874779"/>
            <a:ext cx="4178036" cy="163934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G:\inhibitor_model oil\inhibitor 8\4x_2 80c7.tif"/>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46000"/>
                    </a14:imgEffect>
                  </a14:imgLayer>
                </a14:imgProps>
              </a:ext>
              <a:ext uri="{28A0092B-C50C-407E-A947-70E740481C1C}">
                <a14:useLocalDpi xmlns:a14="http://schemas.microsoft.com/office/drawing/2010/main" val="0"/>
              </a:ext>
            </a:extLst>
          </a:blip>
          <a:srcRect/>
          <a:stretch>
            <a:fillRect/>
          </a:stretch>
        </p:blipFill>
        <p:spPr bwMode="auto">
          <a:xfrm>
            <a:off x="505017" y="2620432"/>
            <a:ext cx="4176465" cy="1638723"/>
          </a:xfrm>
          <a:prstGeom prst="rect">
            <a:avLst/>
          </a:prstGeom>
          <a:noFill/>
          <a:extLst>
            <a:ext uri="{909E8E84-426E-40DD-AFC4-6F175D3DCCD1}">
              <a14:hiddenFill xmlns:a14="http://schemas.microsoft.com/office/drawing/2010/main">
                <a:solidFill>
                  <a:srgbClr val="FFFFFF"/>
                </a:solidFill>
              </a14:hiddenFill>
            </a:ext>
          </a:extLst>
        </p:spPr>
      </p:pic>
      <p:sp>
        <p:nvSpPr>
          <p:cNvPr id="23" name="文字方塊 22"/>
          <p:cNvSpPr txBox="1"/>
          <p:nvPr/>
        </p:nvSpPr>
        <p:spPr>
          <a:xfrm>
            <a:off x="667755" y="2739707"/>
            <a:ext cx="2263080" cy="369332"/>
          </a:xfrm>
          <a:prstGeom prst="rect">
            <a:avLst/>
          </a:prstGeom>
          <a:solidFill>
            <a:schemeClr val="bg1"/>
          </a:solidFill>
        </p:spPr>
        <p:txBody>
          <a:bodyPr wrap="square" rtlCol="0">
            <a:spAutoFit/>
          </a:bodyPr>
          <a:lstStyle/>
          <a:p>
            <a:pPr algn="ctr"/>
            <a:r>
              <a:rPr lang="en-US" altLang="zh-TW" dirty="0" smtClean="0"/>
              <a:t>100 ppm dispersant X</a:t>
            </a:r>
            <a:endParaRPr lang="en-US" altLang="zh-TW" dirty="0" smtClean="0">
              <a:latin typeface="Calibri"/>
            </a:endParaRPr>
          </a:p>
        </p:txBody>
      </p:sp>
      <p:sp>
        <p:nvSpPr>
          <p:cNvPr id="24" name="文字方塊 23"/>
          <p:cNvSpPr txBox="1"/>
          <p:nvPr/>
        </p:nvSpPr>
        <p:spPr>
          <a:xfrm>
            <a:off x="629321" y="1037496"/>
            <a:ext cx="1606957" cy="369332"/>
          </a:xfrm>
          <a:prstGeom prst="rect">
            <a:avLst/>
          </a:prstGeom>
          <a:solidFill>
            <a:schemeClr val="bg1"/>
          </a:solidFill>
        </p:spPr>
        <p:txBody>
          <a:bodyPr wrap="square" rtlCol="0">
            <a:spAutoFit/>
          </a:bodyPr>
          <a:lstStyle/>
          <a:p>
            <a:pPr algn="ctr"/>
            <a:r>
              <a:rPr lang="en-US" altLang="zh-TW" dirty="0" smtClean="0">
                <a:latin typeface="Calibri"/>
              </a:rPr>
              <a:t>No dispersant</a:t>
            </a:r>
          </a:p>
        </p:txBody>
      </p:sp>
      <p:sp>
        <p:nvSpPr>
          <p:cNvPr id="27" name="文字方塊 26"/>
          <p:cNvSpPr txBox="1"/>
          <p:nvPr/>
        </p:nvSpPr>
        <p:spPr>
          <a:xfrm>
            <a:off x="629321" y="1864497"/>
            <a:ext cx="990507" cy="369332"/>
          </a:xfrm>
          <a:prstGeom prst="rect">
            <a:avLst/>
          </a:prstGeom>
          <a:solidFill>
            <a:schemeClr val="bg1"/>
          </a:solidFill>
        </p:spPr>
        <p:txBody>
          <a:bodyPr wrap="square" rtlCol="0">
            <a:spAutoFit/>
          </a:bodyPr>
          <a:lstStyle/>
          <a:p>
            <a:pPr algn="ctr"/>
            <a:r>
              <a:rPr lang="en-US" altLang="zh-TW" dirty="0" smtClean="0"/>
              <a:t>500 </a:t>
            </a:r>
            <a:r>
              <a:rPr lang="el-GR" altLang="zh-TW" dirty="0" smtClean="0">
                <a:latin typeface="Calibri"/>
              </a:rPr>
              <a:t>μ</a:t>
            </a:r>
            <a:r>
              <a:rPr lang="en-US" altLang="zh-TW" dirty="0" smtClean="0">
                <a:latin typeface="Calibri"/>
              </a:rPr>
              <a:t>m</a:t>
            </a:r>
          </a:p>
        </p:txBody>
      </p:sp>
      <p:cxnSp>
        <p:nvCxnSpPr>
          <p:cNvPr id="29" name="直線接點 28"/>
          <p:cNvCxnSpPr/>
          <p:nvPr/>
        </p:nvCxnSpPr>
        <p:spPr>
          <a:xfrm>
            <a:off x="830302" y="2163454"/>
            <a:ext cx="48840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文字方塊 29"/>
          <p:cNvSpPr txBox="1"/>
          <p:nvPr/>
        </p:nvSpPr>
        <p:spPr>
          <a:xfrm>
            <a:off x="622695" y="3617097"/>
            <a:ext cx="990507" cy="369332"/>
          </a:xfrm>
          <a:prstGeom prst="rect">
            <a:avLst/>
          </a:prstGeom>
          <a:solidFill>
            <a:schemeClr val="bg1"/>
          </a:solidFill>
        </p:spPr>
        <p:txBody>
          <a:bodyPr wrap="square" rtlCol="0">
            <a:spAutoFit/>
          </a:bodyPr>
          <a:lstStyle/>
          <a:p>
            <a:pPr algn="ctr"/>
            <a:r>
              <a:rPr lang="en-US" altLang="zh-TW" dirty="0" smtClean="0"/>
              <a:t>500 </a:t>
            </a:r>
            <a:r>
              <a:rPr lang="el-GR" altLang="zh-TW" dirty="0" smtClean="0">
                <a:latin typeface="Calibri"/>
              </a:rPr>
              <a:t>μ</a:t>
            </a:r>
            <a:r>
              <a:rPr lang="en-US" altLang="zh-TW" dirty="0" smtClean="0">
                <a:latin typeface="Calibri"/>
              </a:rPr>
              <a:t>m</a:t>
            </a:r>
          </a:p>
        </p:txBody>
      </p:sp>
      <p:cxnSp>
        <p:nvCxnSpPr>
          <p:cNvPr id="31" name="直線接點 30"/>
          <p:cNvCxnSpPr/>
          <p:nvPr/>
        </p:nvCxnSpPr>
        <p:spPr>
          <a:xfrm>
            <a:off x="823676" y="3911860"/>
            <a:ext cx="48840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45"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0901" t="13139" r="65213" b="52187"/>
          <a:stretch/>
        </p:blipFill>
        <p:spPr bwMode="auto">
          <a:xfrm>
            <a:off x="3026122" y="1061389"/>
            <a:ext cx="1424362" cy="1292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2" descr="F:\inhibitor_model oil\inhibitor 15\inhibitor 15 inlet 4x 80c7.tif"/>
          <p:cNvPicPr>
            <a:picLocks noChangeAspect="1" noChangeArrowheads="1"/>
          </p:cNvPicPr>
          <p:nvPr/>
        </p:nvPicPr>
        <p:blipFill>
          <a:blip r:embed="rId11">
            <a:extLst>
              <a:ext uri="{BEBA8EAE-BF5A-486C-A8C5-ECC9F3942E4B}">
                <a14:imgProps xmlns:a14="http://schemas.microsoft.com/office/drawing/2010/main">
                  <a14:imgLayer r:embed="rId12">
                    <a14:imgEffect>
                      <a14:colorTemperature colorTemp="8125"/>
                    </a14:imgEffect>
                    <a14:imgEffect>
                      <a14:saturation sat="124000"/>
                    </a14:imgEffect>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a:off x="505019" y="4367429"/>
            <a:ext cx="4176463" cy="1638723"/>
          </a:xfrm>
          <a:prstGeom prst="rect">
            <a:avLst/>
          </a:prstGeom>
          <a:noFill/>
          <a:extLst>
            <a:ext uri="{909E8E84-426E-40DD-AFC4-6F175D3DCCD1}">
              <a14:hiddenFill xmlns:a14="http://schemas.microsoft.com/office/drawing/2010/main">
                <a:solidFill>
                  <a:srgbClr val="FFFFFF"/>
                </a:solidFill>
              </a14:hiddenFill>
            </a:ext>
          </a:extLst>
        </p:spPr>
      </p:pic>
      <p:sp>
        <p:nvSpPr>
          <p:cNvPr id="20" name="文字方塊 22"/>
          <p:cNvSpPr txBox="1"/>
          <p:nvPr/>
        </p:nvSpPr>
        <p:spPr>
          <a:xfrm>
            <a:off x="646018" y="4519829"/>
            <a:ext cx="2263080" cy="369332"/>
          </a:xfrm>
          <a:prstGeom prst="rect">
            <a:avLst/>
          </a:prstGeom>
          <a:solidFill>
            <a:schemeClr val="bg1"/>
          </a:solidFill>
        </p:spPr>
        <p:txBody>
          <a:bodyPr wrap="square" rtlCol="0">
            <a:spAutoFit/>
          </a:bodyPr>
          <a:lstStyle/>
          <a:p>
            <a:pPr algn="ctr"/>
            <a:r>
              <a:rPr lang="en-US" altLang="zh-TW" dirty="0" smtClean="0"/>
              <a:t>100 ppm dispersant Y</a:t>
            </a:r>
            <a:endParaRPr lang="en-US" altLang="zh-TW" dirty="0" smtClean="0">
              <a:latin typeface="Calibri"/>
            </a:endParaRPr>
          </a:p>
        </p:txBody>
      </p:sp>
      <p:sp>
        <p:nvSpPr>
          <p:cNvPr id="22" name="文字方塊 26"/>
          <p:cNvSpPr txBox="1"/>
          <p:nvPr/>
        </p:nvSpPr>
        <p:spPr>
          <a:xfrm>
            <a:off x="629321" y="5510429"/>
            <a:ext cx="990507" cy="369332"/>
          </a:xfrm>
          <a:prstGeom prst="rect">
            <a:avLst/>
          </a:prstGeom>
          <a:solidFill>
            <a:schemeClr val="bg1"/>
          </a:solidFill>
        </p:spPr>
        <p:txBody>
          <a:bodyPr wrap="square" rtlCol="0">
            <a:spAutoFit/>
          </a:bodyPr>
          <a:lstStyle/>
          <a:p>
            <a:pPr algn="ctr"/>
            <a:r>
              <a:rPr lang="en-US" altLang="zh-TW" dirty="0" smtClean="0"/>
              <a:t>500 </a:t>
            </a:r>
            <a:r>
              <a:rPr lang="el-GR" altLang="zh-TW" dirty="0" smtClean="0">
                <a:latin typeface="Calibri"/>
              </a:rPr>
              <a:t>μ</a:t>
            </a:r>
            <a:r>
              <a:rPr lang="en-US" altLang="zh-TW" dirty="0" smtClean="0">
                <a:latin typeface="Calibri"/>
              </a:rPr>
              <a:t>m</a:t>
            </a:r>
          </a:p>
        </p:txBody>
      </p:sp>
      <p:cxnSp>
        <p:nvCxnSpPr>
          <p:cNvPr id="25" name="直線接點 28"/>
          <p:cNvCxnSpPr/>
          <p:nvPr/>
        </p:nvCxnSpPr>
        <p:spPr>
          <a:xfrm>
            <a:off x="830302" y="5809386"/>
            <a:ext cx="48840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7"/>
          <p:cNvSpPr/>
          <p:nvPr/>
        </p:nvSpPr>
        <p:spPr>
          <a:xfrm>
            <a:off x="4800600" y="2098012"/>
            <a:ext cx="4283925" cy="2308324"/>
          </a:xfrm>
          <a:prstGeom prst="rect">
            <a:avLst/>
          </a:prstGeom>
        </p:spPr>
        <p:txBody>
          <a:bodyPr wrap="square">
            <a:spAutoFit/>
          </a:bodyPr>
          <a:lstStyle/>
          <a:p>
            <a:pPr marL="285750" indent="-285750" algn="just">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Deposition patterns are also changed by adding dispersants </a:t>
            </a:r>
          </a:p>
          <a:p>
            <a:pPr marL="285750" indent="-285750" algn="just">
              <a:buFont typeface="Wingdings" panose="05000000000000000000" pitchFamily="2" charset="2"/>
              <a:buChar char="Ø"/>
            </a:pPr>
            <a:endParaRPr lang="en-US" altLang="zh-TW"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Dispersant X : stronger dispersant</a:t>
            </a:r>
          </a:p>
          <a:p>
            <a:pPr algn="just"/>
            <a:r>
              <a:rPr lang="en-US" altLang="zh-TW" dirty="0" smtClean="0">
                <a:latin typeface="Times New Roman" panose="02020603050405020304" pitchFamily="18" charset="0"/>
                <a:cs typeface="Times New Roman" panose="02020603050405020304" pitchFamily="18" charset="0"/>
              </a:rPr>
              <a:t>     Dispersant Y : weaker dispersant</a:t>
            </a:r>
          </a:p>
          <a:p>
            <a:pPr marL="285750" indent="-285750" algn="just">
              <a:buFont typeface="Wingdings" panose="05000000000000000000" pitchFamily="2" charset="2"/>
              <a:buChar char="Ø"/>
            </a:pPr>
            <a:endParaRPr lang="en-US" altLang="zh-TW"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altLang="zh-TW" dirty="0">
                <a:latin typeface="Times New Roman" panose="02020603050405020304" pitchFamily="18" charset="0"/>
                <a:cs typeface="Times New Roman" panose="02020603050405020304" pitchFamily="18" charset="0"/>
              </a:rPr>
              <a:t>Only aggregation morphology </a:t>
            </a:r>
            <a:r>
              <a:rPr lang="en-US" altLang="zh-TW" dirty="0" smtClean="0">
                <a:latin typeface="Times New Roman" panose="02020603050405020304" pitchFamily="18" charset="0"/>
                <a:cs typeface="Times New Roman" panose="02020603050405020304" pitchFamily="18" charset="0"/>
              </a:rPr>
              <a:t>is affected by dispersants</a:t>
            </a:r>
            <a:r>
              <a:rPr lang="en-US" altLang="zh-TW" dirty="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but not precipitation.</a:t>
            </a:r>
            <a:endParaRPr lang="en-US" altLang="zh-TW" dirty="0">
              <a:latin typeface="Times New Roman" panose="02020603050405020304" pitchFamily="18" charset="0"/>
              <a:cs typeface="Times New Roman" panose="02020603050405020304" pitchFamily="18" charset="0"/>
            </a:endParaRPr>
          </a:p>
        </p:txBody>
      </p:sp>
      <p:sp>
        <p:nvSpPr>
          <p:cNvPr id="32" name="文字方塊 34"/>
          <p:cNvSpPr txBox="1"/>
          <p:nvPr/>
        </p:nvSpPr>
        <p:spPr>
          <a:xfrm>
            <a:off x="2906599"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err="1" smtClean="0">
                <a:latin typeface="Times New Roman" panose="02020603050405020304" pitchFamily="18" charset="0"/>
                <a:cs typeface="Times New Roman" panose="02020603050405020304" pitchFamily="18" charset="0"/>
              </a:rPr>
              <a:t>EnergyFuels</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pic>
        <p:nvPicPr>
          <p:cNvPr id="33" name="Picture 5"/>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36232" t="51781" r="39223" b="14023"/>
          <a:stretch/>
        </p:blipFill>
        <p:spPr bwMode="auto">
          <a:xfrm>
            <a:off x="3045615" y="4569544"/>
            <a:ext cx="1404869" cy="1223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6"/>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36591" t="12307" r="38653" b="51411"/>
          <a:stretch/>
        </p:blipFill>
        <p:spPr bwMode="auto">
          <a:xfrm>
            <a:off x="3045615" y="2790347"/>
            <a:ext cx="1404869" cy="1286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00472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33" name="標題 1"/>
          <p:cNvSpPr txBox="1">
            <a:spLocks/>
          </p:cNvSpPr>
          <p:nvPr/>
        </p:nvSpPr>
        <p:spPr>
          <a:xfrm>
            <a:off x="-10510" y="0"/>
            <a:ext cx="9143999" cy="635200"/>
          </a:xfrm>
          <a:prstGeom prst="rect">
            <a:avLst/>
          </a:prstGeom>
          <a:solidFill>
            <a:srgbClr val="0C36AC"/>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4100" dirty="0" smtClean="0">
                <a:solidFill>
                  <a:schemeClr val="bg1"/>
                </a:solidFill>
                <a:latin typeface="Times New Roman" panose="02020603050405020304" pitchFamily="18" charset="0"/>
                <a:cs typeface="Times New Roman" panose="02020603050405020304" pitchFamily="18" charset="0"/>
              </a:rPr>
              <a:t>Deposition Rate </a:t>
            </a:r>
            <a:endParaRPr lang="zh-TW" altLang="en-US" sz="4100" dirty="0">
              <a:solidFill>
                <a:schemeClr val="bg1"/>
              </a:solidFill>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12</a:t>
            </a:fld>
            <a:endParaRPr lang="zh-TW" altLang="en-US"/>
          </a:p>
        </p:txBody>
      </p:sp>
      <p:sp>
        <p:nvSpPr>
          <p:cNvPr id="13" name="文字方塊 34"/>
          <p:cNvSpPr txBox="1"/>
          <p:nvPr/>
        </p:nvSpPr>
        <p:spPr>
          <a:xfrm>
            <a:off x="2906599"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err="1" smtClean="0">
                <a:latin typeface="Times New Roman" panose="02020603050405020304" pitchFamily="18" charset="0"/>
                <a:cs typeface="Times New Roman" panose="02020603050405020304" pitchFamily="18" charset="0"/>
              </a:rPr>
              <a:t>EnergyFuels</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
        <p:nvSpPr>
          <p:cNvPr id="14" name="Rectangle 7"/>
          <p:cNvSpPr/>
          <p:nvPr/>
        </p:nvSpPr>
        <p:spPr>
          <a:xfrm>
            <a:off x="685800" y="5181600"/>
            <a:ext cx="8010923" cy="1200329"/>
          </a:xfrm>
          <a:prstGeom prst="rect">
            <a:avLst/>
          </a:prstGeom>
        </p:spPr>
        <p:txBody>
          <a:bodyPr wrap="square">
            <a:spAutoFit/>
          </a:bodyPr>
          <a:lstStyle/>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Deposition rate: </a:t>
            </a:r>
            <a:r>
              <a:rPr lang="en-US" altLang="zh-TW" dirty="0" err="1" smtClean="0">
                <a:latin typeface="Times New Roman" panose="02020603050405020304" pitchFamily="18" charset="0"/>
                <a:cs typeface="Times New Roman" panose="02020603050405020304" pitchFamily="18" charset="0"/>
              </a:rPr>
              <a:t>Octylphenol</a:t>
            </a:r>
            <a:r>
              <a:rPr lang="en-US" altLang="zh-TW" dirty="0" smtClean="0">
                <a:latin typeface="Times New Roman" panose="02020603050405020304" pitchFamily="18" charset="0"/>
                <a:cs typeface="Times New Roman" panose="02020603050405020304" pitchFamily="18" charset="0"/>
              </a:rPr>
              <a:t> ~ Dispersant X &gt; No dispersant &gt; Dispersant Y</a:t>
            </a:r>
          </a:p>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Size: </a:t>
            </a:r>
            <a:r>
              <a:rPr lang="en-US" altLang="zh-TW" dirty="0">
                <a:latin typeface="Times New Roman" panose="02020603050405020304" pitchFamily="18" charset="0"/>
                <a:cs typeface="Times New Roman" panose="02020603050405020304" pitchFamily="18" charset="0"/>
              </a:rPr>
              <a:t>No dispersant &gt; Dispersant </a:t>
            </a:r>
            <a:r>
              <a:rPr lang="en-US" altLang="zh-TW" dirty="0" smtClean="0">
                <a:latin typeface="Times New Roman" panose="02020603050405020304" pitchFamily="18" charset="0"/>
                <a:cs typeface="Times New Roman" panose="02020603050405020304" pitchFamily="18" charset="0"/>
              </a:rPr>
              <a:t>Y</a:t>
            </a:r>
            <a:r>
              <a:rPr lang="en-US" altLang="zh-TW" dirty="0">
                <a:latin typeface="Times New Roman" panose="02020603050405020304" pitchFamily="18" charset="0"/>
                <a:cs typeface="Times New Roman" panose="02020603050405020304" pitchFamily="18" charset="0"/>
              </a:rPr>
              <a:t> &gt; </a:t>
            </a:r>
            <a:r>
              <a:rPr lang="en-US" altLang="zh-TW" dirty="0" err="1" smtClean="0">
                <a:latin typeface="Times New Roman" panose="02020603050405020304" pitchFamily="18" charset="0"/>
                <a:cs typeface="Times New Roman" panose="02020603050405020304" pitchFamily="18" charset="0"/>
              </a:rPr>
              <a:t>Octylphenol</a:t>
            </a:r>
            <a:r>
              <a:rPr lang="en-US" altLang="zh-TW" dirty="0" smtClean="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 Dispersant </a:t>
            </a:r>
            <a:r>
              <a:rPr lang="en-US" altLang="zh-TW" dirty="0" smtClean="0">
                <a:latin typeface="Times New Roman" panose="02020603050405020304" pitchFamily="18" charset="0"/>
                <a:cs typeface="Times New Roman" panose="02020603050405020304" pitchFamily="18" charset="0"/>
              </a:rPr>
              <a:t>X</a:t>
            </a:r>
          </a:p>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Because of identical amounts of precipitation, smaller size means higher particle concentration </a:t>
            </a:r>
            <a:endParaRPr lang="en-US" altLang="zh-TW" dirty="0">
              <a:latin typeface="Times New Roman" panose="02020603050405020304" pitchFamily="18" charset="0"/>
              <a:cs typeface="Times New Roman" panose="02020603050405020304" pitchFamily="18" charset="0"/>
            </a:endParaRPr>
          </a:p>
        </p:txBody>
      </p:sp>
      <p:graphicFrame>
        <p:nvGraphicFramePr>
          <p:cNvPr id="17" name="Chart 5"/>
          <p:cNvGraphicFramePr>
            <a:graphicFrameLocks/>
          </p:cNvGraphicFramePr>
          <p:nvPr>
            <p:extLst>
              <p:ext uri="{D42A27DB-BD31-4B8C-83A1-F6EECF244321}">
                <p14:modId xmlns:p14="http://schemas.microsoft.com/office/powerpoint/2010/main" val="3340313535"/>
              </p:ext>
            </p:extLst>
          </p:nvPr>
        </p:nvGraphicFramePr>
        <p:xfrm>
          <a:off x="289511" y="838200"/>
          <a:ext cx="8564976" cy="434340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3849960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hart 17"/>
          <p:cNvGraphicFramePr>
            <a:graphicFrameLocks/>
          </p:cNvGraphicFramePr>
          <p:nvPr>
            <p:extLst>
              <p:ext uri="{D42A27DB-BD31-4B8C-83A1-F6EECF244321}">
                <p14:modId xmlns:p14="http://schemas.microsoft.com/office/powerpoint/2010/main" val="3176424018"/>
              </p:ext>
            </p:extLst>
          </p:nvPr>
        </p:nvGraphicFramePr>
        <p:xfrm>
          <a:off x="779758" y="1149458"/>
          <a:ext cx="7010400" cy="4155652"/>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3" descr="oth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33" name="標題 1"/>
          <p:cNvSpPr txBox="1">
            <a:spLocks/>
          </p:cNvSpPr>
          <p:nvPr/>
        </p:nvSpPr>
        <p:spPr>
          <a:xfrm>
            <a:off x="-10510" y="0"/>
            <a:ext cx="9143999" cy="635200"/>
          </a:xfrm>
          <a:prstGeom prst="rect">
            <a:avLst/>
          </a:prstGeom>
          <a:solidFill>
            <a:srgbClr val="0C36AC"/>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4100" dirty="0" smtClean="0">
                <a:solidFill>
                  <a:schemeClr val="bg1"/>
                </a:solidFill>
                <a:latin typeface="Times New Roman" panose="02020603050405020304" pitchFamily="18" charset="0"/>
                <a:cs typeface="Times New Roman" panose="02020603050405020304" pitchFamily="18" charset="0"/>
              </a:rPr>
              <a:t>Deposition Rate and Capture Efficiency</a:t>
            </a:r>
            <a:endParaRPr lang="zh-TW" altLang="en-US" sz="4100" dirty="0">
              <a:solidFill>
                <a:schemeClr val="bg1"/>
              </a:solidFill>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13</a:t>
            </a:fld>
            <a:endParaRPr lang="zh-TW" altLang="en-US" dirty="0"/>
          </a:p>
        </p:txBody>
      </p:sp>
      <p:sp>
        <p:nvSpPr>
          <p:cNvPr id="13" name="文字方塊 34"/>
          <p:cNvSpPr txBox="1"/>
          <p:nvPr/>
        </p:nvSpPr>
        <p:spPr>
          <a:xfrm>
            <a:off x="2906599"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err="1" smtClean="0">
                <a:latin typeface="Times New Roman" panose="02020603050405020304" pitchFamily="18" charset="0"/>
                <a:cs typeface="Times New Roman" panose="02020603050405020304" pitchFamily="18" charset="0"/>
              </a:rPr>
              <a:t>EnergyFuels</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
        <p:nvSpPr>
          <p:cNvPr id="14" name="Rectangle 7"/>
          <p:cNvSpPr/>
          <p:nvPr/>
        </p:nvSpPr>
        <p:spPr>
          <a:xfrm>
            <a:off x="719518" y="5328536"/>
            <a:ext cx="7891082" cy="923330"/>
          </a:xfrm>
          <a:prstGeom prst="rect">
            <a:avLst/>
          </a:prstGeom>
        </p:spPr>
        <p:txBody>
          <a:bodyPr wrap="square">
            <a:spAutoFit/>
          </a:bodyPr>
          <a:lstStyle/>
          <a:p>
            <a:pPr marL="285750" indent="-285750" algn="just">
              <a:buFont typeface="Wingdings" panose="05000000000000000000" pitchFamily="2" charset="2"/>
              <a:buChar char="Ø"/>
            </a:pPr>
            <a:r>
              <a:rPr lang="en-US" altLang="zh-TW" dirty="0">
                <a:latin typeface="Times New Roman" panose="02020603050405020304" pitchFamily="18" charset="0"/>
                <a:cs typeface="Times New Roman" panose="02020603050405020304" pitchFamily="18" charset="0"/>
              </a:rPr>
              <a:t>U</a:t>
            </a:r>
            <a:r>
              <a:rPr lang="en-US" altLang="zh-TW" dirty="0" smtClean="0">
                <a:latin typeface="Times New Roman" panose="02020603050405020304" pitchFamily="18" charset="0"/>
                <a:cs typeface="Times New Roman" panose="02020603050405020304" pitchFamily="18" charset="0"/>
              </a:rPr>
              <a:t>sing the particle size from microscopy and particle concentration from absorbance, the efficiencies can </a:t>
            </a:r>
            <a:r>
              <a:rPr lang="en-US" altLang="zh-TW" dirty="0">
                <a:latin typeface="Times New Roman" panose="02020603050405020304" pitchFamily="18" charset="0"/>
                <a:cs typeface="Times New Roman" panose="02020603050405020304" pitchFamily="18" charset="0"/>
              </a:rPr>
              <a:t>be </a:t>
            </a:r>
            <a:r>
              <a:rPr lang="en-US" altLang="zh-TW" dirty="0" smtClean="0">
                <a:latin typeface="Times New Roman" panose="02020603050405020304" pitchFamily="18" charset="0"/>
                <a:cs typeface="Times New Roman" panose="02020603050405020304" pitchFamily="18" charset="0"/>
              </a:rPr>
              <a:t>acquired by </a:t>
            </a:r>
            <a:r>
              <a:rPr lang="en-US" altLang="zh-TW" dirty="0">
                <a:latin typeface="Times New Roman" panose="02020603050405020304" pitchFamily="18" charset="0"/>
                <a:cs typeface="Times New Roman" panose="02020603050405020304" pitchFamily="18" charset="0"/>
              </a:rPr>
              <a:t>the collector model. </a:t>
            </a:r>
            <a:r>
              <a:rPr lang="en-US" altLang="zh-TW" dirty="0" smtClean="0">
                <a:latin typeface="Times New Roman" panose="02020603050405020304" pitchFamily="18" charset="0"/>
                <a:cs typeface="Times New Roman" panose="02020603050405020304" pitchFamily="18" charset="0"/>
              </a:rPr>
              <a:t>Results from experiments and theory are qualitatively consistent</a:t>
            </a:r>
            <a:r>
              <a:rPr lang="en-US" altLang="zh-TW" dirty="0">
                <a:latin typeface="Times New Roman" panose="02020603050405020304" pitchFamily="18" charset="0"/>
                <a:cs typeface="Times New Roman" panose="02020603050405020304" pitchFamily="18" charset="0"/>
              </a:rPr>
              <a:t>.</a:t>
            </a:r>
          </a:p>
        </p:txBody>
      </p:sp>
      <p:sp>
        <p:nvSpPr>
          <p:cNvPr id="15" name="Rectangle 7"/>
          <p:cNvSpPr/>
          <p:nvPr/>
        </p:nvSpPr>
        <p:spPr>
          <a:xfrm>
            <a:off x="6194136" y="1547336"/>
            <a:ext cx="1259545" cy="369332"/>
          </a:xfrm>
          <a:prstGeom prst="rect">
            <a:avLst/>
          </a:prstGeom>
        </p:spPr>
        <p:txBody>
          <a:bodyPr wrap="square">
            <a:spAutoFit/>
          </a:bodyPr>
          <a:lstStyle/>
          <a:p>
            <a:r>
              <a:rPr lang="en-US" altLang="zh-TW" dirty="0" smtClean="0">
                <a:latin typeface="Times New Roman" panose="02020603050405020304" pitchFamily="18" charset="0"/>
                <a:cs typeface="Times New Roman" panose="02020603050405020304" pitchFamily="18" charset="0"/>
              </a:rPr>
              <a:t>Theoretical</a:t>
            </a:r>
            <a:endParaRPr lang="en-US" altLang="zh-TW" dirty="0">
              <a:latin typeface="Times New Roman" panose="02020603050405020304" pitchFamily="18" charset="0"/>
              <a:cs typeface="Times New Roman" panose="02020603050405020304" pitchFamily="18" charset="0"/>
            </a:endParaRPr>
          </a:p>
        </p:txBody>
      </p:sp>
      <p:sp>
        <p:nvSpPr>
          <p:cNvPr id="16" name="Rectangle 7"/>
          <p:cNvSpPr/>
          <p:nvPr/>
        </p:nvSpPr>
        <p:spPr>
          <a:xfrm>
            <a:off x="6194136" y="1924050"/>
            <a:ext cx="1600200" cy="369332"/>
          </a:xfrm>
          <a:prstGeom prst="rect">
            <a:avLst/>
          </a:prstGeom>
        </p:spPr>
        <p:txBody>
          <a:bodyPr wrap="square">
            <a:spAutoFit/>
          </a:bodyPr>
          <a:lstStyle/>
          <a:p>
            <a:r>
              <a:rPr lang="en-US" altLang="zh-TW" dirty="0" smtClean="0">
                <a:latin typeface="Times New Roman" panose="02020603050405020304" pitchFamily="18" charset="0"/>
                <a:cs typeface="Times New Roman" panose="02020603050405020304" pitchFamily="18" charset="0"/>
              </a:rPr>
              <a:t>Experimental</a:t>
            </a:r>
            <a:endParaRPr lang="en-US" altLang="zh-TW" dirty="0">
              <a:latin typeface="Times New Roman" panose="02020603050405020304" pitchFamily="18" charset="0"/>
              <a:cs typeface="Times New Roman" panose="02020603050405020304" pitchFamily="18" charset="0"/>
            </a:endParaRPr>
          </a:p>
        </p:txBody>
      </p:sp>
      <p:sp>
        <p:nvSpPr>
          <p:cNvPr id="3" name="Rectangle 2"/>
          <p:cNvSpPr/>
          <p:nvPr/>
        </p:nvSpPr>
        <p:spPr>
          <a:xfrm>
            <a:off x="6041736" y="1655802"/>
            <a:ext cx="1524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041736" y="2032516"/>
            <a:ext cx="152400" cy="152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7"/>
          <p:cNvSpPr/>
          <p:nvPr/>
        </p:nvSpPr>
        <p:spPr>
          <a:xfrm>
            <a:off x="2322976" y="4791072"/>
            <a:ext cx="1066801" cy="276999"/>
          </a:xfrm>
          <a:prstGeom prst="rect">
            <a:avLst/>
          </a:prstGeom>
        </p:spPr>
        <p:txBody>
          <a:bodyPr wrap="square">
            <a:spAutoFit/>
          </a:bodyPr>
          <a:lstStyle/>
          <a:p>
            <a:r>
              <a:rPr lang="en-US" altLang="zh-TW" sz="1200" dirty="0" smtClean="0">
                <a:latin typeface="Times New Roman" panose="02020603050405020304" pitchFamily="18" charset="0"/>
                <a:cs typeface="Times New Roman" panose="02020603050405020304" pitchFamily="18" charset="0"/>
              </a:rPr>
              <a:t>Dispersant X</a:t>
            </a:r>
            <a:endParaRPr lang="en-US" altLang="zh-TW" sz="1200" dirty="0">
              <a:latin typeface="Times New Roman" panose="02020603050405020304" pitchFamily="18" charset="0"/>
              <a:cs typeface="Times New Roman" panose="02020603050405020304" pitchFamily="18" charset="0"/>
            </a:endParaRPr>
          </a:p>
        </p:txBody>
      </p:sp>
      <p:sp>
        <p:nvSpPr>
          <p:cNvPr id="22" name="Rectangle 7"/>
          <p:cNvSpPr/>
          <p:nvPr/>
        </p:nvSpPr>
        <p:spPr>
          <a:xfrm>
            <a:off x="3598203" y="4810123"/>
            <a:ext cx="1086974" cy="276999"/>
          </a:xfrm>
          <a:prstGeom prst="rect">
            <a:avLst/>
          </a:prstGeom>
        </p:spPr>
        <p:txBody>
          <a:bodyPr wrap="square">
            <a:spAutoFit/>
          </a:bodyPr>
          <a:lstStyle/>
          <a:p>
            <a:r>
              <a:rPr lang="en-US" altLang="zh-TW" sz="1200" dirty="0" smtClean="0">
                <a:latin typeface="Times New Roman" panose="02020603050405020304" pitchFamily="18" charset="0"/>
                <a:cs typeface="Times New Roman" panose="02020603050405020304" pitchFamily="18" charset="0"/>
              </a:rPr>
              <a:t>Dispersant Y</a:t>
            </a:r>
            <a:endParaRPr lang="en-US" altLang="zh-TW" sz="1200" dirty="0">
              <a:latin typeface="Times New Roman" panose="02020603050405020304" pitchFamily="18" charset="0"/>
              <a:cs typeface="Times New Roman" panose="02020603050405020304" pitchFamily="18" charset="0"/>
            </a:endParaRPr>
          </a:p>
        </p:txBody>
      </p:sp>
      <p:sp>
        <p:nvSpPr>
          <p:cNvPr id="23" name="Rectangle 7"/>
          <p:cNvSpPr/>
          <p:nvPr/>
        </p:nvSpPr>
        <p:spPr>
          <a:xfrm>
            <a:off x="4969802" y="4800598"/>
            <a:ext cx="1086974" cy="276999"/>
          </a:xfrm>
          <a:prstGeom prst="rect">
            <a:avLst/>
          </a:prstGeom>
        </p:spPr>
        <p:txBody>
          <a:bodyPr wrap="square">
            <a:spAutoFit/>
          </a:bodyPr>
          <a:lstStyle/>
          <a:p>
            <a:r>
              <a:rPr lang="en-US" altLang="zh-TW" sz="1200" dirty="0" err="1" smtClean="0">
                <a:latin typeface="Times New Roman" panose="02020603050405020304" pitchFamily="18" charset="0"/>
                <a:cs typeface="Times New Roman" panose="02020603050405020304" pitchFamily="18" charset="0"/>
              </a:rPr>
              <a:t>Octylphenol</a:t>
            </a:r>
            <a:endParaRPr lang="en-US" altLang="zh-TW" sz="1200" dirty="0">
              <a:latin typeface="Times New Roman" panose="02020603050405020304" pitchFamily="18" charset="0"/>
              <a:cs typeface="Times New Roman" panose="02020603050405020304" pitchFamily="18" charset="0"/>
            </a:endParaRPr>
          </a:p>
        </p:txBody>
      </p:sp>
      <p:sp>
        <p:nvSpPr>
          <p:cNvPr id="24" name="Rectangle 7"/>
          <p:cNvSpPr/>
          <p:nvPr/>
        </p:nvSpPr>
        <p:spPr>
          <a:xfrm>
            <a:off x="6190126" y="4791073"/>
            <a:ext cx="1086974" cy="276999"/>
          </a:xfrm>
          <a:prstGeom prst="rect">
            <a:avLst/>
          </a:prstGeom>
        </p:spPr>
        <p:txBody>
          <a:bodyPr wrap="square">
            <a:spAutoFit/>
          </a:bodyPr>
          <a:lstStyle/>
          <a:p>
            <a:r>
              <a:rPr lang="en-US" altLang="zh-TW" sz="1200" dirty="0" smtClean="0">
                <a:latin typeface="Times New Roman" panose="02020603050405020304" pitchFamily="18" charset="0"/>
                <a:cs typeface="Times New Roman" panose="02020603050405020304" pitchFamily="18" charset="0"/>
              </a:rPr>
              <a:t>No dispersant</a:t>
            </a:r>
            <a:endParaRPr lang="en-US" altLang="zh-TW"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68797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oth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33" name="標題 1"/>
          <p:cNvSpPr txBox="1">
            <a:spLocks/>
          </p:cNvSpPr>
          <p:nvPr/>
        </p:nvSpPr>
        <p:spPr>
          <a:xfrm>
            <a:off x="-10510" y="0"/>
            <a:ext cx="9143999" cy="635200"/>
          </a:xfrm>
          <a:prstGeom prst="rect">
            <a:avLst/>
          </a:prstGeom>
          <a:solidFill>
            <a:srgbClr val="0C36AC"/>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4100" dirty="0" smtClean="0">
                <a:solidFill>
                  <a:schemeClr val="bg1"/>
                </a:solidFill>
                <a:latin typeface="Times New Roman" panose="02020603050405020304" pitchFamily="18" charset="0"/>
                <a:cs typeface="Times New Roman" panose="02020603050405020304" pitchFamily="18" charset="0"/>
              </a:rPr>
              <a:t>Pore-scale Interstitial Velocity Simulation</a:t>
            </a:r>
            <a:endParaRPr lang="zh-TW" altLang="en-US" sz="4100" dirty="0">
              <a:solidFill>
                <a:schemeClr val="bg1"/>
              </a:solidFill>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14</a:t>
            </a:fld>
            <a:endParaRPr lang="zh-TW" altLang="en-US"/>
          </a:p>
        </p:txBody>
      </p:sp>
      <p:sp>
        <p:nvSpPr>
          <p:cNvPr id="47" name="文字方塊 34"/>
          <p:cNvSpPr txBox="1"/>
          <p:nvPr/>
        </p:nvSpPr>
        <p:spPr>
          <a:xfrm>
            <a:off x="2980609" y="6404772"/>
            <a:ext cx="166540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Done by Dr. Peng He</a:t>
            </a:r>
            <a:endParaRPr lang="zh-TW" altLang="en-US" sz="1200" dirty="0">
              <a:latin typeface="Times New Roman" panose="02020603050405020304" pitchFamily="18" charset="0"/>
              <a:cs typeface="Times New Roman" panose="02020603050405020304" pitchFamily="18" charset="0"/>
            </a:endParaRPr>
          </a:p>
        </p:txBody>
      </p:sp>
      <p:sp>
        <p:nvSpPr>
          <p:cNvPr id="10" name="Rectangle 7"/>
          <p:cNvSpPr/>
          <p:nvPr/>
        </p:nvSpPr>
        <p:spPr>
          <a:xfrm>
            <a:off x="700468" y="4781550"/>
            <a:ext cx="7891082" cy="923330"/>
          </a:xfrm>
          <a:prstGeom prst="rect">
            <a:avLst/>
          </a:prstGeom>
        </p:spPr>
        <p:txBody>
          <a:bodyPr wrap="square">
            <a:spAutoFit/>
          </a:bodyPr>
          <a:lstStyle/>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With the ability to visualize real time deposition, the video can be used to simulate the interstitial velocity profile, and calculate the drag forces.</a:t>
            </a:r>
          </a:p>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Drag forces are higher in red areas, which matches the deposition </a:t>
            </a:r>
            <a:r>
              <a:rPr lang="en-US" altLang="zh-TW" smtClean="0">
                <a:latin typeface="Times New Roman" panose="02020603050405020304" pitchFamily="18" charset="0"/>
                <a:cs typeface="Times New Roman" panose="02020603050405020304" pitchFamily="18" charset="0"/>
              </a:rPr>
              <a:t>patterns</a:t>
            </a:r>
            <a:r>
              <a:rPr lang="en-US" altLang="zh-TW" smtClean="0">
                <a:latin typeface="Times New Roman" panose="02020603050405020304" pitchFamily="18" charset="0"/>
                <a:cs typeface="Times New Roman" panose="02020603050405020304" pitchFamily="18" charset="0"/>
              </a:rPr>
              <a:t>.</a:t>
            </a:r>
            <a:endParaRPr lang="en-US" altLang="zh-TW" dirty="0" smtClean="0">
              <a:latin typeface="Times New Roman" panose="02020603050405020304" pitchFamily="18" charset="0"/>
              <a:cs typeface="Times New Roman" panose="02020603050405020304" pitchFamily="18" charset="0"/>
            </a:endParaRPr>
          </a:p>
        </p:txBody>
      </p:sp>
      <p:pic>
        <p:nvPicPr>
          <p:cNvPr id="5122" name="Picture 2" descr="C:\Users\Nate\Dropbox\Asphaltene subgroup\velocity - with deposition.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12661" y="3200400"/>
            <a:ext cx="4323015" cy="1444559"/>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Nate\Dropbox\Asphaltene subgroup\velocity empty mask.t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8480" y="1361492"/>
            <a:ext cx="4323015" cy="144455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7"/>
          <p:cNvSpPr/>
          <p:nvPr/>
        </p:nvSpPr>
        <p:spPr>
          <a:xfrm>
            <a:off x="6044395" y="838200"/>
            <a:ext cx="1259545" cy="369332"/>
          </a:xfrm>
          <a:prstGeom prst="rect">
            <a:avLst/>
          </a:prstGeom>
        </p:spPr>
        <p:txBody>
          <a:bodyPr wrap="square">
            <a:spAutoFit/>
          </a:bodyPr>
          <a:lstStyle/>
          <a:p>
            <a:r>
              <a:rPr lang="en-US" altLang="zh-TW" dirty="0" smtClean="0">
                <a:latin typeface="Times New Roman" panose="02020603050405020304" pitchFamily="18" charset="0"/>
                <a:cs typeface="Times New Roman" panose="02020603050405020304" pitchFamily="18" charset="0"/>
              </a:rPr>
              <a:t>Simulation</a:t>
            </a:r>
            <a:endParaRPr lang="en-US" altLang="zh-TW" dirty="0">
              <a:latin typeface="Times New Roman" panose="02020603050405020304" pitchFamily="18" charset="0"/>
              <a:cs typeface="Times New Roman" panose="02020603050405020304" pitchFamily="18" charset="0"/>
            </a:endParaRPr>
          </a:p>
        </p:txBody>
      </p:sp>
      <p:sp>
        <p:nvSpPr>
          <p:cNvPr id="13" name="Rectangle 7"/>
          <p:cNvSpPr/>
          <p:nvPr/>
        </p:nvSpPr>
        <p:spPr>
          <a:xfrm>
            <a:off x="1404758" y="838200"/>
            <a:ext cx="1259545" cy="369332"/>
          </a:xfrm>
          <a:prstGeom prst="rect">
            <a:avLst/>
          </a:prstGeom>
        </p:spPr>
        <p:txBody>
          <a:bodyPr wrap="square">
            <a:spAutoFit/>
          </a:bodyPr>
          <a:lstStyle/>
          <a:p>
            <a:r>
              <a:rPr lang="en-US" altLang="zh-TW" dirty="0" smtClean="0">
                <a:latin typeface="Times New Roman" panose="02020603050405020304" pitchFamily="18" charset="0"/>
                <a:cs typeface="Times New Roman" panose="02020603050405020304" pitchFamily="18" charset="0"/>
              </a:rPr>
              <a:t>Experiment</a:t>
            </a:r>
            <a:endParaRPr lang="en-US" altLang="zh-TW" dirty="0">
              <a:latin typeface="Times New Roman" panose="02020603050405020304" pitchFamily="18" charset="0"/>
              <a:cs typeface="Times New Roman" panose="02020603050405020304" pitchFamily="18" charset="0"/>
            </a:endParaRPr>
          </a:p>
        </p:txBody>
      </p:sp>
      <p:pic>
        <p:nvPicPr>
          <p:cNvPr id="5125" name="Picture 5" descr="C:\Users\Nate\Dropbox\Asphaltene subgroup\with deposition (gray).tif"/>
          <p:cNvPicPr>
            <a:picLocks noChangeAspect="1" noChangeArrowheads="1"/>
          </p:cNvPicPr>
          <p:nvPr/>
        </p:nvPicPr>
        <p:blipFill rotWithShape="1">
          <a:blip r:embed="rId7">
            <a:extLst>
              <a:ext uri="{28A0092B-C50C-407E-A947-70E740481C1C}">
                <a14:useLocalDpi xmlns:a14="http://schemas.microsoft.com/office/drawing/2010/main" val="0"/>
              </a:ext>
            </a:extLst>
          </a:blip>
          <a:srcRect l="9068" r="7746"/>
          <a:stretch/>
        </p:blipFill>
        <p:spPr bwMode="auto">
          <a:xfrm rot="10800000" flipH="1" flipV="1">
            <a:off x="381001" y="3215697"/>
            <a:ext cx="3071004" cy="144455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Users\Nate\Dropbox\Asphaltene subgroup\empty channel (gray).tif"/>
          <p:cNvPicPr>
            <a:picLocks noChangeAspect="1" noChangeArrowheads="1"/>
          </p:cNvPicPr>
          <p:nvPr/>
        </p:nvPicPr>
        <p:blipFill rotWithShape="1">
          <a:blip r:embed="rId8">
            <a:extLst>
              <a:ext uri="{28A0092B-C50C-407E-A947-70E740481C1C}">
                <a14:useLocalDpi xmlns:a14="http://schemas.microsoft.com/office/drawing/2010/main" val="0"/>
              </a:ext>
            </a:extLst>
          </a:blip>
          <a:srcRect l="11463" r="7691"/>
          <a:stretch/>
        </p:blipFill>
        <p:spPr bwMode="auto">
          <a:xfrm>
            <a:off x="388342" y="1361491"/>
            <a:ext cx="3063664" cy="1482869"/>
          </a:xfrm>
          <a:prstGeom prst="rect">
            <a:avLst/>
          </a:prstGeom>
          <a:noFill/>
          <a:extLst>
            <a:ext uri="{909E8E84-426E-40DD-AFC4-6F175D3DCCD1}">
              <a14:hiddenFill xmlns:a14="http://schemas.microsoft.com/office/drawing/2010/main">
                <a:solidFill>
                  <a:srgbClr val="FFFFFF"/>
                </a:solidFill>
              </a14:hiddenFill>
            </a:ext>
          </a:extLst>
        </p:spPr>
      </p:pic>
      <p:sp>
        <p:nvSpPr>
          <p:cNvPr id="17" name="向右箭號 156"/>
          <p:cNvSpPr/>
          <p:nvPr/>
        </p:nvSpPr>
        <p:spPr>
          <a:xfrm>
            <a:off x="3657602" y="1948393"/>
            <a:ext cx="576064" cy="30906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9" name="向右箭號 156"/>
          <p:cNvSpPr/>
          <p:nvPr/>
        </p:nvSpPr>
        <p:spPr>
          <a:xfrm>
            <a:off x="3657602" y="3768147"/>
            <a:ext cx="576064" cy="309064"/>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8" name="文字方塊 34"/>
          <p:cNvSpPr txBox="1"/>
          <p:nvPr/>
        </p:nvSpPr>
        <p:spPr>
          <a:xfrm>
            <a:off x="2980609" y="6598435"/>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err="1" smtClean="0">
                <a:latin typeface="Times New Roman" panose="02020603050405020304" pitchFamily="18" charset="0"/>
                <a:cs typeface="Times New Roman" panose="02020603050405020304" pitchFamily="18" charset="0"/>
              </a:rPr>
              <a:t>EnergyFuels</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
        <p:nvSpPr>
          <p:cNvPr id="20" name="矩形 14"/>
          <p:cNvSpPr/>
          <p:nvPr/>
        </p:nvSpPr>
        <p:spPr>
          <a:xfrm>
            <a:off x="464956" y="1447800"/>
            <a:ext cx="1146468" cy="369332"/>
          </a:xfrm>
          <a:prstGeom prst="rect">
            <a:avLst/>
          </a:prstGeom>
          <a:solidFill>
            <a:schemeClr val="bg1"/>
          </a:solidFill>
        </p:spPr>
        <p:txBody>
          <a:bodyPr wrap="none">
            <a:spAutoFit/>
          </a:bodyPr>
          <a:lstStyle/>
          <a:p>
            <a:r>
              <a:rPr lang="en-US" altLang="zh-TW" dirty="0" smtClean="0">
                <a:latin typeface="Times New Roman" panose="02020603050405020304" pitchFamily="18" charset="0"/>
                <a:cs typeface="Times New Roman" panose="02020603050405020304" pitchFamily="18" charset="0"/>
              </a:rPr>
              <a:t>Beginning</a:t>
            </a:r>
            <a:endParaRPr lang="en-US" altLang="zh-TW" baseline="-25000" dirty="0">
              <a:latin typeface="Times New Roman" panose="02020603050405020304" pitchFamily="18" charset="0"/>
              <a:cs typeface="Times New Roman" panose="02020603050405020304" pitchFamily="18" charset="0"/>
            </a:endParaRPr>
          </a:p>
        </p:txBody>
      </p:sp>
      <p:sp>
        <p:nvSpPr>
          <p:cNvPr id="22" name="矩形 14"/>
          <p:cNvSpPr/>
          <p:nvPr/>
        </p:nvSpPr>
        <p:spPr>
          <a:xfrm>
            <a:off x="4600083" y="1447800"/>
            <a:ext cx="1146468" cy="369332"/>
          </a:xfrm>
          <a:prstGeom prst="rect">
            <a:avLst/>
          </a:prstGeom>
          <a:solidFill>
            <a:schemeClr val="bg1"/>
          </a:solidFill>
        </p:spPr>
        <p:txBody>
          <a:bodyPr wrap="none">
            <a:spAutoFit/>
          </a:bodyPr>
          <a:lstStyle/>
          <a:p>
            <a:r>
              <a:rPr lang="en-US" altLang="zh-TW" dirty="0" smtClean="0">
                <a:latin typeface="Times New Roman" panose="02020603050405020304" pitchFamily="18" charset="0"/>
                <a:cs typeface="Times New Roman" panose="02020603050405020304" pitchFamily="18" charset="0"/>
              </a:rPr>
              <a:t>Beginning</a:t>
            </a:r>
            <a:endParaRPr lang="en-US" altLang="zh-TW" baseline="-25000" dirty="0">
              <a:latin typeface="Times New Roman" panose="02020603050405020304" pitchFamily="18" charset="0"/>
              <a:cs typeface="Times New Roman" panose="02020603050405020304" pitchFamily="18" charset="0"/>
            </a:endParaRPr>
          </a:p>
        </p:txBody>
      </p:sp>
      <p:sp>
        <p:nvSpPr>
          <p:cNvPr id="23" name="矩形 14"/>
          <p:cNvSpPr/>
          <p:nvPr/>
        </p:nvSpPr>
        <p:spPr>
          <a:xfrm>
            <a:off x="525753" y="3352800"/>
            <a:ext cx="922047" cy="369332"/>
          </a:xfrm>
          <a:prstGeom prst="rect">
            <a:avLst/>
          </a:prstGeom>
          <a:solidFill>
            <a:schemeClr val="bg1"/>
          </a:solidFill>
        </p:spPr>
        <p:txBody>
          <a:bodyPr wrap="none">
            <a:spAutoFit/>
          </a:bodyPr>
          <a:lstStyle/>
          <a:p>
            <a:r>
              <a:rPr lang="en-US" altLang="zh-TW" dirty="0" smtClean="0">
                <a:latin typeface="Times New Roman" panose="02020603050405020304" pitchFamily="18" charset="0"/>
                <a:cs typeface="Times New Roman" panose="02020603050405020304" pitchFamily="18" charset="0"/>
              </a:rPr>
              <a:t>10 </a:t>
            </a:r>
            <a:r>
              <a:rPr lang="en-US" altLang="zh-TW" dirty="0" err="1" smtClean="0">
                <a:latin typeface="Times New Roman" panose="02020603050405020304" pitchFamily="18" charset="0"/>
                <a:cs typeface="Times New Roman" panose="02020603050405020304" pitchFamily="18" charset="0"/>
              </a:rPr>
              <a:t>mins</a:t>
            </a:r>
            <a:endParaRPr lang="en-US" altLang="zh-TW" baseline="-25000" dirty="0">
              <a:latin typeface="Times New Roman" panose="02020603050405020304" pitchFamily="18" charset="0"/>
              <a:cs typeface="Times New Roman" panose="02020603050405020304" pitchFamily="18" charset="0"/>
            </a:endParaRPr>
          </a:p>
        </p:txBody>
      </p:sp>
      <p:sp>
        <p:nvSpPr>
          <p:cNvPr id="24" name="矩形 14"/>
          <p:cNvSpPr/>
          <p:nvPr/>
        </p:nvSpPr>
        <p:spPr>
          <a:xfrm>
            <a:off x="4648200" y="3352800"/>
            <a:ext cx="922047" cy="369332"/>
          </a:xfrm>
          <a:prstGeom prst="rect">
            <a:avLst/>
          </a:prstGeom>
          <a:solidFill>
            <a:schemeClr val="bg1"/>
          </a:solidFill>
        </p:spPr>
        <p:txBody>
          <a:bodyPr wrap="none">
            <a:spAutoFit/>
          </a:bodyPr>
          <a:lstStyle/>
          <a:p>
            <a:r>
              <a:rPr lang="en-US" altLang="zh-TW" dirty="0" smtClean="0">
                <a:latin typeface="Times New Roman" panose="02020603050405020304" pitchFamily="18" charset="0"/>
                <a:cs typeface="Times New Roman" panose="02020603050405020304" pitchFamily="18" charset="0"/>
              </a:rPr>
              <a:t>10 </a:t>
            </a:r>
            <a:r>
              <a:rPr lang="en-US" altLang="zh-TW" dirty="0" err="1" smtClean="0">
                <a:latin typeface="Times New Roman" panose="02020603050405020304" pitchFamily="18" charset="0"/>
                <a:cs typeface="Times New Roman" panose="02020603050405020304" pitchFamily="18" charset="0"/>
              </a:rPr>
              <a:t>mins</a:t>
            </a:r>
            <a:endParaRPr lang="en-US" altLang="zh-TW"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09386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Conclusion</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36827" y="2438400"/>
            <a:ext cx="7620002" cy="2585323"/>
          </a:xfrm>
          <a:prstGeom prst="rect">
            <a:avLst/>
          </a:prstGeom>
          <a:noFill/>
        </p:spPr>
        <p:txBody>
          <a:bodyPr wrap="square" rtlCol="0">
            <a:spAutoFit/>
          </a:bodyPr>
          <a:lstStyle/>
          <a:p>
            <a:pPr marL="285750" indent="-285750"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Organic-resistant microfluidic devices are fabricated for visualizing real-time </a:t>
            </a:r>
            <a:r>
              <a:rPr lang="en-US" dirty="0" err="1" smtClean="0">
                <a:latin typeface="Times New Roman" panose="02020603050405020304" pitchFamily="18" charset="0"/>
                <a:cs typeface="Times New Roman" panose="02020603050405020304" pitchFamily="18" charset="0"/>
              </a:rPr>
              <a:t>asphaltene</a:t>
            </a:r>
            <a:r>
              <a:rPr lang="en-US" dirty="0" smtClean="0">
                <a:latin typeface="Times New Roman" panose="02020603050405020304" pitchFamily="18" charset="0"/>
                <a:cs typeface="Times New Roman" panose="02020603050405020304" pitchFamily="18" charset="0"/>
              </a:rPr>
              <a:t> deposition processes.</a:t>
            </a:r>
          </a:p>
          <a:p>
            <a:pPr algn="just"/>
            <a:endParaRPr lang="en-US"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 capture efficiency model successfully predicts the potential of </a:t>
            </a:r>
            <a:r>
              <a:rPr lang="en-US" dirty="0" err="1" smtClean="0">
                <a:latin typeface="Times New Roman" panose="02020603050405020304" pitchFamily="18" charset="0"/>
                <a:cs typeface="Times New Roman" panose="02020603050405020304" pitchFamily="18" charset="0"/>
              </a:rPr>
              <a:t>asphaltene</a:t>
            </a:r>
            <a:r>
              <a:rPr lang="en-US" dirty="0" smtClean="0">
                <a:latin typeface="Times New Roman" panose="02020603050405020304" pitchFamily="18" charset="0"/>
                <a:cs typeface="Times New Roman" panose="02020603050405020304" pitchFamily="18" charset="0"/>
              </a:rPr>
              <a:t> deposition by two parameters, size and concentration, consistent with the results from pressure drop measurements and deposition rate.</a:t>
            </a:r>
          </a:p>
          <a:p>
            <a:pPr marL="285750" indent="-285750" algn="just">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39840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46515C53-5523-46AF-B470-2C40E4019661}" type="slidenum">
              <a:rPr lang="en-US" smtClean="0"/>
              <a:t>16</a:t>
            </a:fld>
            <a:endParaRPr lang="en-US"/>
          </a:p>
        </p:txBody>
      </p:sp>
      <p:sp>
        <p:nvSpPr>
          <p:cNvPr id="5"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Acknowledgements</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6"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981200" y="3119533"/>
            <a:ext cx="1558440" cy="400110"/>
          </a:xfrm>
          <a:prstGeom prst="rect">
            <a:avLst/>
          </a:prstGeom>
        </p:spPr>
        <p:txBody>
          <a:bodyPr wrap="none">
            <a:spAutoFit/>
          </a:bodyPr>
          <a:lstStyle/>
          <a:p>
            <a:pPr>
              <a:defRPr/>
            </a:pPr>
            <a:r>
              <a:rPr lang="en-US" altLang="zh-CN" sz="2000" dirty="0">
                <a:latin typeface="Times New Roman" panose="02020603050405020304" pitchFamily="18" charset="0"/>
                <a:cs typeface="Times New Roman" panose="02020603050405020304" pitchFamily="18" charset="0"/>
              </a:rPr>
              <a:t>Supported by</a:t>
            </a:r>
          </a:p>
        </p:txBody>
      </p:sp>
      <p:pic>
        <p:nvPicPr>
          <p:cNvPr id="2051"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003" t="35537" r="45535" b="14980"/>
          <a:stretch/>
        </p:blipFill>
        <p:spPr bwMode="auto">
          <a:xfrm>
            <a:off x="4495800" y="2638455"/>
            <a:ext cx="2030255" cy="1362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90731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46515C53-5523-46AF-B470-2C40E4019661}" type="slidenum">
              <a:rPr lang="en-US" smtClean="0"/>
              <a:t>17</a:t>
            </a:fld>
            <a:endParaRPr lang="en-US"/>
          </a:p>
        </p:txBody>
      </p:sp>
      <p:pic>
        <p:nvPicPr>
          <p:cNvPr id="10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6204" t="38472" r="48346" b="17647"/>
          <a:stretch/>
        </p:blipFill>
        <p:spPr bwMode="auto">
          <a:xfrm>
            <a:off x="1763688" y="1340768"/>
            <a:ext cx="5388783" cy="3750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96006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33" name="標題 1"/>
          <p:cNvSpPr txBox="1">
            <a:spLocks/>
          </p:cNvSpPr>
          <p:nvPr/>
        </p:nvSpPr>
        <p:spPr>
          <a:xfrm>
            <a:off x="-10510" y="0"/>
            <a:ext cx="9143999" cy="635200"/>
          </a:xfrm>
          <a:prstGeom prst="rect">
            <a:avLst/>
          </a:prstGeom>
          <a:solidFill>
            <a:srgbClr val="0C36AC"/>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4100" dirty="0" smtClean="0">
                <a:solidFill>
                  <a:schemeClr val="bg1"/>
                </a:solidFill>
                <a:latin typeface="Times New Roman" panose="02020603050405020304" pitchFamily="18" charset="0"/>
                <a:cs typeface="Times New Roman" panose="02020603050405020304" pitchFamily="18" charset="0"/>
              </a:rPr>
              <a:t>Pore-scale Particle-surface Interaction </a:t>
            </a:r>
            <a:endParaRPr lang="zh-TW" altLang="en-US" sz="4100" dirty="0">
              <a:solidFill>
                <a:schemeClr val="bg1"/>
              </a:solidFill>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12"/>
          </p:nvPr>
        </p:nvSpPr>
        <p:spPr/>
        <p:txBody>
          <a:bodyPr/>
          <a:lstStyle/>
          <a:p>
            <a:fld id="{73DA0BB7-265A-403C-9275-D587AB510EDC}" type="slidenum">
              <a:rPr lang="zh-TW" altLang="en-US" smtClean="0"/>
              <a:t>18</a:t>
            </a:fld>
            <a:endParaRPr lang="zh-TW" altLang="en-US" dirty="0"/>
          </a:p>
        </p:txBody>
      </p:sp>
      <mc:AlternateContent xmlns:mc="http://schemas.openxmlformats.org/markup-compatibility/2006" xmlns:a14="http://schemas.microsoft.com/office/drawing/2010/main">
        <mc:Choice Requires="a14">
          <p:sp>
            <p:nvSpPr>
              <p:cNvPr id="4" name="TextBox 3"/>
              <p:cNvSpPr txBox="1"/>
              <p:nvPr/>
            </p:nvSpPr>
            <p:spPr>
              <a:xfrm>
                <a:off x="876231" y="4085295"/>
                <a:ext cx="2826223" cy="6127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𝐴𝑑h𝑒𝑠𝑖𝑜𝑛</m:t>
                          </m:r>
                          <m:r>
                            <a:rPr lang="en-US" b="0" i="1" smtClean="0">
                              <a:latin typeface="Cambria Math"/>
                            </a:rPr>
                            <m:t> </m:t>
                          </m:r>
                          <m:r>
                            <a:rPr lang="en-US" b="0" i="1" smtClean="0">
                              <a:latin typeface="Cambria Math"/>
                            </a:rPr>
                            <m:t>𝑓𝑜𝑟𝑐𝑒</m:t>
                          </m:r>
                          <m:r>
                            <a:rPr lang="en-US" b="0" i="1" smtClean="0">
                              <a:latin typeface="Cambria Math"/>
                            </a:rPr>
                            <m:t> </m:t>
                          </m:r>
                          <m:r>
                            <a:rPr lang="en-US" b="0" i="1" smtClean="0">
                              <a:latin typeface="Cambria Math"/>
                            </a:rPr>
                            <m:t>𝐹</m:t>
                          </m:r>
                        </m:e>
                        <m:sub>
                          <m:r>
                            <a:rPr lang="en-US" b="0" i="1" smtClean="0">
                              <a:latin typeface="Cambria Math"/>
                            </a:rPr>
                            <m:t>𝐴</m:t>
                          </m:r>
                        </m:sub>
                      </m:sSub>
                      <m:r>
                        <a:rPr lang="en-US" i="1" smtClean="0">
                          <a:latin typeface="Cambria Math"/>
                        </a:rPr>
                        <m:t>=</m:t>
                      </m:r>
                      <m:f>
                        <m:fPr>
                          <m:ctrlPr>
                            <a:rPr lang="en-US" i="1" smtClean="0">
                              <a:latin typeface="Cambria Math"/>
                            </a:rPr>
                          </m:ctrlPr>
                        </m:fPr>
                        <m:num>
                          <m:r>
                            <a:rPr lang="en-US" b="0" i="1" smtClean="0">
                              <a:latin typeface="Cambria Math"/>
                            </a:rPr>
                            <m:t>𝐴𝑎</m:t>
                          </m:r>
                        </m:num>
                        <m:den>
                          <m:r>
                            <a:rPr lang="en-US" b="0" i="1" smtClean="0">
                              <a:latin typeface="Cambria Math"/>
                            </a:rPr>
                            <m:t>6</m:t>
                          </m:r>
                          <m:sSup>
                            <m:sSupPr>
                              <m:ctrlPr>
                                <a:rPr lang="en-US" b="0" i="1" smtClean="0">
                                  <a:latin typeface="Cambria Math"/>
                                </a:rPr>
                              </m:ctrlPr>
                            </m:sSupPr>
                            <m:e>
                              <m:r>
                                <a:rPr lang="en-US" b="0" i="1" smtClean="0">
                                  <a:latin typeface="Cambria Math"/>
                                </a:rPr>
                                <m:t>𝐻</m:t>
                              </m:r>
                            </m:e>
                            <m:sup>
                              <m:r>
                                <a:rPr lang="en-US" b="0" i="1" smtClean="0">
                                  <a:latin typeface="Cambria Math"/>
                                </a:rPr>
                                <m:t>2</m:t>
                              </m:r>
                            </m:sup>
                          </m:sSup>
                        </m:den>
                      </m:f>
                    </m:oMath>
                  </m:oMathPara>
                </a14:m>
                <a:endParaRPr lang="en-US" i="1" dirty="0"/>
              </a:p>
            </p:txBody>
          </p:sp>
        </mc:Choice>
        <mc:Fallback xmlns="">
          <p:sp>
            <p:nvSpPr>
              <p:cNvPr id="4" name="TextBox 3"/>
              <p:cNvSpPr txBox="1">
                <a:spLocks noRot="1" noChangeAspect="1" noMove="1" noResize="1" noEditPoints="1" noAdjustHandles="1" noChangeArrowheads="1" noChangeShapeType="1" noTextEdit="1"/>
              </p:cNvSpPr>
              <p:nvPr/>
            </p:nvSpPr>
            <p:spPr>
              <a:xfrm>
                <a:off x="876231" y="4085295"/>
                <a:ext cx="2826223" cy="612732"/>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4399672" y="790915"/>
                <a:ext cx="318542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a:rPr>
                          </m:ctrlPr>
                        </m:sSubPr>
                        <m:e>
                          <m:r>
                            <a:rPr lang="en-US" b="0" i="1" smtClean="0">
                              <a:latin typeface="Cambria Math"/>
                            </a:rPr>
                            <m:t>𝐷𝑟𝑎𝑔</m:t>
                          </m:r>
                          <m:r>
                            <a:rPr lang="en-US" b="0" i="1" smtClean="0">
                              <a:latin typeface="Cambria Math"/>
                            </a:rPr>
                            <m:t> </m:t>
                          </m:r>
                          <m:r>
                            <a:rPr lang="en-US" b="0" i="1" smtClean="0">
                              <a:latin typeface="Cambria Math"/>
                            </a:rPr>
                            <m:t>𝑓𝑜𝑟𝑐𝑒</m:t>
                          </m:r>
                          <m:r>
                            <a:rPr lang="en-US" b="0" i="1" smtClean="0">
                              <a:latin typeface="Cambria Math"/>
                            </a:rPr>
                            <m:t> </m:t>
                          </m:r>
                          <m:r>
                            <a:rPr lang="en-US" b="0" i="1" smtClean="0">
                              <a:latin typeface="Cambria Math"/>
                            </a:rPr>
                            <m:t>𝐹</m:t>
                          </m:r>
                        </m:e>
                        <m:sub>
                          <m:r>
                            <a:rPr lang="en-US" b="0" i="1" smtClean="0">
                              <a:latin typeface="Cambria Math"/>
                            </a:rPr>
                            <m:t>𝐷</m:t>
                          </m:r>
                        </m:sub>
                      </m:sSub>
                      <m:r>
                        <a:rPr lang="en-US" i="1" smtClean="0">
                          <a:latin typeface="Cambria Math"/>
                        </a:rPr>
                        <m:t>=</m:t>
                      </m:r>
                      <m:r>
                        <a:rPr lang="en-US" b="0" i="1" smtClean="0">
                          <a:latin typeface="Cambria Math"/>
                        </a:rPr>
                        <m:t>1.7(6</m:t>
                      </m:r>
                      <m:r>
                        <a:rPr lang="en-US" b="0" i="1" smtClean="0">
                          <a:latin typeface="Cambria Math"/>
                          <a:ea typeface="Cambria Math"/>
                        </a:rPr>
                        <m:t>𝜋𝜇</m:t>
                      </m:r>
                      <m:r>
                        <a:rPr lang="en-US" b="0" i="1" smtClean="0">
                          <a:latin typeface="Cambria Math"/>
                          <a:ea typeface="Cambria Math"/>
                        </a:rPr>
                        <m:t>𝑎𝑉</m:t>
                      </m:r>
                      <m:r>
                        <a:rPr lang="en-US" b="0" i="1" smtClean="0">
                          <a:latin typeface="Cambria Math"/>
                          <a:ea typeface="Cambria Math"/>
                        </a:rPr>
                        <m:t>)</m:t>
                      </m:r>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4399672" y="790915"/>
                <a:ext cx="3185424" cy="369332"/>
              </a:xfrm>
              <a:prstGeom prst="rect">
                <a:avLst/>
              </a:prstGeom>
              <a:blipFill rotWithShape="1">
                <a:blip r:embed="rId7"/>
                <a:stretch>
                  <a:fillRect b="-13333"/>
                </a:stretch>
              </a:blipFill>
            </p:spPr>
            <p:txBody>
              <a:bodyPr/>
              <a:lstStyle/>
              <a:p>
                <a:r>
                  <a:rPr lang="en-US">
                    <a:noFill/>
                  </a:rPr>
                  <a:t> </a:t>
                </a:r>
              </a:p>
            </p:txBody>
          </p:sp>
        </mc:Fallback>
      </mc:AlternateContent>
      <p:grpSp>
        <p:nvGrpSpPr>
          <p:cNvPr id="64" name="Group 63"/>
          <p:cNvGrpSpPr/>
          <p:nvPr/>
        </p:nvGrpSpPr>
        <p:grpSpPr>
          <a:xfrm>
            <a:off x="759776" y="975581"/>
            <a:ext cx="2987126" cy="2602007"/>
            <a:chOff x="335335" y="802116"/>
            <a:chExt cx="2987126" cy="2602007"/>
          </a:xfrm>
        </p:grpSpPr>
        <p:cxnSp>
          <p:nvCxnSpPr>
            <p:cNvPr id="20" name="直線單箭頭接點 11"/>
            <p:cNvCxnSpPr/>
            <p:nvPr/>
          </p:nvCxnSpPr>
          <p:spPr>
            <a:xfrm>
              <a:off x="2746397" y="2137041"/>
              <a:ext cx="57606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直線單箭頭接點 11"/>
            <p:cNvCxnSpPr/>
            <p:nvPr/>
          </p:nvCxnSpPr>
          <p:spPr>
            <a:xfrm>
              <a:off x="1847503" y="2958036"/>
              <a:ext cx="0" cy="4460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983407" y="1279522"/>
              <a:ext cx="1762990" cy="167851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flipV="1">
              <a:off x="339706" y="2952414"/>
              <a:ext cx="2582963" cy="875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983407" y="802117"/>
              <a:ext cx="28339" cy="215905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35335" y="975581"/>
              <a:ext cx="64807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339705" y="1584261"/>
              <a:ext cx="64370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3" idx="2"/>
            </p:cNvCxnSpPr>
            <p:nvPr/>
          </p:nvCxnSpPr>
          <p:spPr>
            <a:xfrm>
              <a:off x="335335" y="2118779"/>
              <a:ext cx="64807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35335" y="2632202"/>
              <a:ext cx="648072"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8" name="直線單箭頭接點 11"/>
            <p:cNvCxnSpPr/>
            <p:nvPr/>
          </p:nvCxnSpPr>
          <p:spPr>
            <a:xfrm flipV="1">
              <a:off x="1831401" y="1584261"/>
              <a:ext cx="736182" cy="58032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Rectangle 9"/>
                <p:cNvSpPr/>
                <p:nvPr/>
              </p:nvSpPr>
              <p:spPr>
                <a:xfrm>
                  <a:off x="1853628" y="1584261"/>
                  <a:ext cx="37144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𝑎</m:t>
                        </m:r>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1853628" y="1584261"/>
                  <a:ext cx="371448" cy="369332"/>
                </a:xfrm>
                <a:prstGeom prst="rect">
                  <a:avLst/>
                </a:prstGeom>
                <a:blipFill rotWithShape="1">
                  <a:blip r:embed="rId9"/>
                  <a:stretch>
                    <a:fillRect/>
                  </a:stretch>
                </a:blipFill>
              </p:spPr>
              <p:txBody>
                <a:bodyPr/>
                <a:lstStyle/>
                <a:p>
                  <a:r>
                    <a:rPr lang="en-US">
                      <a:noFill/>
                    </a:rPr>
                    <a:t> </a:t>
                  </a:r>
                </a:p>
              </p:txBody>
            </p:sp>
          </mc:Fallback>
        </mc:AlternateContent>
        <p:cxnSp>
          <p:nvCxnSpPr>
            <p:cNvPr id="16" name="Straight Connector 15"/>
            <p:cNvCxnSpPr/>
            <p:nvPr/>
          </p:nvCxnSpPr>
          <p:spPr>
            <a:xfrm flipH="1">
              <a:off x="414434" y="2958036"/>
              <a:ext cx="153981" cy="2230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857765" y="2958037"/>
              <a:ext cx="153981" cy="2230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1374499" y="2958037"/>
              <a:ext cx="153981" cy="2230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1786332" y="2958036"/>
              <a:ext cx="153981" cy="2230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a:off x="2229663" y="2958037"/>
              <a:ext cx="153981" cy="2230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2746397" y="2958037"/>
              <a:ext cx="153981" cy="2230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335335" y="802116"/>
              <a:ext cx="4371" cy="215905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5" name="文字方塊 34"/>
          <p:cNvSpPr txBox="1"/>
          <p:nvPr/>
        </p:nvSpPr>
        <p:spPr>
          <a:xfrm>
            <a:off x="2819400" y="6400800"/>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G. </a:t>
            </a:r>
            <a:r>
              <a:rPr lang="en-US" altLang="zh-TW" sz="1200" dirty="0" err="1" smtClean="0">
                <a:latin typeface="Times New Roman" panose="02020603050405020304" pitchFamily="18" charset="0"/>
                <a:cs typeface="Times New Roman" panose="02020603050405020304" pitchFamily="18" charset="0"/>
              </a:rPr>
              <a:t>Ziskind</a:t>
            </a:r>
            <a:r>
              <a:rPr lang="en-US" altLang="zh-TW" sz="1200" dirty="0" smtClean="0">
                <a:latin typeface="Times New Roman" panose="02020603050405020304" pitchFamily="18" charset="0"/>
                <a:cs typeface="Times New Roman" panose="02020603050405020304" pitchFamily="18" charset="0"/>
              </a:rPr>
              <a:t>, </a:t>
            </a:r>
            <a:r>
              <a:rPr lang="en-US" altLang="zh-TW" sz="1200" i="1" dirty="0" smtClean="0">
                <a:latin typeface="Times New Roman" panose="02020603050405020304" pitchFamily="18" charset="0"/>
                <a:cs typeface="Times New Roman" panose="02020603050405020304" pitchFamily="18" charset="0"/>
              </a:rPr>
              <a:t>Reviews in Chemical </a:t>
            </a:r>
            <a:r>
              <a:rPr lang="en-US" altLang="zh-TW" sz="1200" i="1" dirty="0" err="1" smtClean="0">
                <a:latin typeface="Times New Roman" panose="02020603050405020304" pitchFamily="18" charset="0"/>
                <a:cs typeface="Times New Roman" panose="02020603050405020304" pitchFamily="18" charset="0"/>
              </a:rPr>
              <a:t>Enigneering</a:t>
            </a:r>
            <a:r>
              <a:rPr lang="en-US" altLang="zh-TW" sz="1200" dirty="0" smtClean="0">
                <a:latin typeface="Times New Roman" panose="02020603050405020304" pitchFamily="18" charset="0"/>
                <a:cs typeface="Times New Roman" panose="02020603050405020304" pitchFamily="18" charset="0"/>
              </a:rPr>
              <a:t>, 2006 </a:t>
            </a:r>
            <a:endParaRPr lang="zh-TW" altLang="en-US" sz="1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5" name="Rectangle 14"/>
              <p:cNvSpPr/>
              <p:nvPr/>
            </p:nvSpPr>
            <p:spPr>
              <a:xfrm>
                <a:off x="1198573" y="4754940"/>
                <a:ext cx="2146742" cy="369332"/>
              </a:xfrm>
              <a:prstGeom prst="rect">
                <a:avLst/>
              </a:prstGeom>
            </p:spPr>
            <p:txBody>
              <a:bodyPr wrap="none">
                <a:spAutoFit/>
              </a:bodyPr>
              <a:lstStyle/>
              <a:p>
                <a14:m>
                  <m:oMath xmlns:m="http://schemas.openxmlformats.org/officeDocument/2006/math">
                    <m:r>
                      <a:rPr lang="en-US" i="1">
                        <a:latin typeface="Cambria Math"/>
                      </a:rPr>
                      <m:t>𝐴</m:t>
                    </m:r>
                  </m:oMath>
                </a14:m>
                <a:r>
                  <a:rPr lang="en-US" altLang="zh-TW" dirty="0" smtClean="0">
                    <a:latin typeface="Times New Roman" panose="02020603050405020304" pitchFamily="18" charset="0"/>
                    <a:cs typeface="Times New Roman" panose="02020603050405020304" pitchFamily="18" charset="0"/>
                  </a:rPr>
                  <a:t>: </a:t>
                </a:r>
                <a:r>
                  <a:rPr lang="en-US" altLang="zh-TW" dirty="0" err="1" smtClean="0">
                    <a:latin typeface="Times New Roman" panose="02020603050405020304" pitchFamily="18" charset="0"/>
                    <a:cs typeface="Times New Roman" panose="02020603050405020304" pitchFamily="18" charset="0"/>
                  </a:rPr>
                  <a:t>Hamaker</a:t>
                </a:r>
                <a:r>
                  <a:rPr lang="en-US" altLang="zh-TW" dirty="0" smtClean="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constant</a:t>
                </a:r>
                <a:endParaRPr lang="en-US" dirty="0"/>
              </a:p>
            </p:txBody>
          </p:sp>
        </mc:Choice>
        <mc:Fallback xmlns="">
          <p:sp>
            <p:nvSpPr>
              <p:cNvPr id="15" name="Rectangle 14"/>
              <p:cNvSpPr>
                <a:spLocks noRot="1" noChangeAspect="1" noMove="1" noResize="1" noEditPoints="1" noAdjustHandles="1" noChangeArrowheads="1" noChangeShapeType="1" noTextEdit="1"/>
              </p:cNvSpPr>
              <p:nvPr/>
            </p:nvSpPr>
            <p:spPr>
              <a:xfrm>
                <a:off x="1198573" y="4754940"/>
                <a:ext cx="2146742" cy="369332"/>
              </a:xfrm>
              <a:prstGeom prst="rect">
                <a:avLst/>
              </a:prstGeom>
              <a:blipFill rotWithShape="1">
                <a:blip r:embed="rId10"/>
                <a:stretch>
                  <a:fillRect t="-9836" r="-852" b="-22951"/>
                </a:stretch>
              </a:blipFill>
            </p:spPr>
            <p:txBody>
              <a:bodyPr/>
              <a:lstStyle/>
              <a:p>
                <a:r>
                  <a:rPr lang="en-US">
                    <a:noFill/>
                  </a:rPr>
                  <a:t> </a:t>
                </a:r>
              </a:p>
            </p:txBody>
          </p:sp>
        </mc:Fallback>
      </mc:AlternateContent>
      <p:pic>
        <p:nvPicPr>
          <p:cNvPr id="57" name="plotgroup_pg1.png"/>
          <p:cNvPicPr/>
          <p:nvPr/>
        </p:nvPicPr>
        <p:blipFill rotWithShape="1">
          <a:blip r:embed="rId11" cstate="print"/>
          <a:srcRect l="12018" t="31858" r="63403" b="29989"/>
          <a:stretch/>
        </p:blipFill>
        <p:spPr>
          <a:xfrm>
            <a:off x="4407165" y="1257450"/>
            <a:ext cx="1959204" cy="2016177"/>
          </a:xfrm>
          <a:prstGeom prst="rect">
            <a:avLst/>
          </a:prstGeom>
        </p:spPr>
      </p:pic>
      <p:pic>
        <p:nvPicPr>
          <p:cNvPr id="58" name="plotgroup_pg1.png"/>
          <p:cNvPicPr preferRelativeResize="0"/>
          <p:nvPr/>
        </p:nvPicPr>
        <p:blipFill rotWithShape="1">
          <a:blip r:embed="rId11" cstate="print"/>
          <a:srcRect l="16410" t="45592" r="74846" b="43135"/>
          <a:stretch/>
        </p:blipFill>
        <p:spPr>
          <a:xfrm>
            <a:off x="6608080" y="1257450"/>
            <a:ext cx="1956816" cy="2020824"/>
          </a:xfrm>
          <a:prstGeom prst="rect">
            <a:avLst/>
          </a:prstGeom>
        </p:spPr>
      </p:pic>
      <p:cxnSp>
        <p:nvCxnSpPr>
          <p:cNvPr id="59" name="Straight Connector 58"/>
          <p:cNvCxnSpPr/>
          <p:nvPr/>
        </p:nvCxnSpPr>
        <p:spPr>
          <a:xfrm flipH="1">
            <a:off x="5654704" y="1285803"/>
            <a:ext cx="953376" cy="6915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flipV="1">
            <a:off x="5654704" y="2561644"/>
            <a:ext cx="953376" cy="71198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Rectangle 61"/>
          <p:cNvSpPr/>
          <p:nvPr/>
        </p:nvSpPr>
        <p:spPr>
          <a:xfrm>
            <a:off x="5452932" y="1977367"/>
            <a:ext cx="554434" cy="58427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6608080" y="1257450"/>
            <a:ext cx="1956816" cy="201617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5" name="Rectangle 64"/>
              <p:cNvSpPr/>
              <p:nvPr/>
            </p:nvSpPr>
            <p:spPr>
              <a:xfrm>
                <a:off x="2076123" y="3624390"/>
                <a:ext cx="461024" cy="362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𝐹</m:t>
                      </m:r>
                      <m:r>
                        <a:rPr lang="en-US" b="0" i="1" baseline="-25000" smtClean="0">
                          <a:latin typeface="Cambria Math"/>
                        </a:rPr>
                        <m:t>𝐴</m:t>
                      </m:r>
                    </m:oMath>
                  </m:oMathPara>
                </a14:m>
                <a:endParaRPr lang="en-US" baseline="-25000" dirty="0"/>
              </a:p>
            </p:txBody>
          </p:sp>
        </mc:Choice>
        <mc:Fallback xmlns="">
          <p:sp>
            <p:nvSpPr>
              <p:cNvPr id="65" name="Rectangle 64"/>
              <p:cNvSpPr>
                <a:spLocks noRot="1" noChangeAspect="1" noMove="1" noResize="1" noEditPoints="1" noAdjustHandles="1" noChangeArrowheads="1" noChangeShapeType="1" noTextEdit="1"/>
              </p:cNvSpPr>
              <p:nvPr/>
            </p:nvSpPr>
            <p:spPr>
              <a:xfrm>
                <a:off x="2076123" y="3624390"/>
                <a:ext cx="461024" cy="362984"/>
              </a:xfrm>
              <a:prstGeom prst="rect">
                <a:avLst/>
              </a:prstGeom>
              <a:blipFill rotWithShape="1">
                <a:blip r:embed="rId14"/>
                <a:stretch>
                  <a:fillRect b="-16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Rectangle 65"/>
              <p:cNvSpPr/>
              <p:nvPr/>
            </p:nvSpPr>
            <p:spPr>
              <a:xfrm>
                <a:off x="3721602" y="2129014"/>
                <a:ext cx="473527" cy="36298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𝐹</m:t>
                      </m:r>
                      <m:r>
                        <a:rPr lang="en-US" b="0" i="1" baseline="-25000" smtClean="0">
                          <a:latin typeface="Cambria Math"/>
                        </a:rPr>
                        <m:t>𝐷</m:t>
                      </m:r>
                    </m:oMath>
                  </m:oMathPara>
                </a14:m>
                <a:endParaRPr lang="en-US" baseline="-25000" dirty="0"/>
              </a:p>
            </p:txBody>
          </p:sp>
        </mc:Choice>
        <mc:Fallback xmlns="">
          <p:sp>
            <p:nvSpPr>
              <p:cNvPr id="66" name="Rectangle 65"/>
              <p:cNvSpPr>
                <a:spLocks noRot="1" noChangeAspect="1" noMove="1" noResize="1" noEditPoints="1" noAdjustHandles="1" noChangeArrowheads="1" noChangeShapeType="1" noTextEdit="1"/>
              </p:cNvSpPr>
              <p:nvPr/>
            </p:nvSpPr>
            <p:spPr>
              <a:xfrm>
                <a:off x="3721602" y="2129014"/>
                <a:ext cx="473527" cy="362984"/>
              </a:xfrm>
              <a:prstGeom prst="rect">
                <a:avLst/>
              </a:prstGeom>
              <a:blipFill rotWithShape="1">
                <a:blip r:embed="rId15"/>
                <a:stretch>
                  <a:fillRect/>
                </a:stretch>
              </a:blipFill>
            </p:spPr>
            <p:txBody>
              <a:bodyPr/>
              <a:lstStyle/>
              <a:p>
                <a:r>
                  <a:rPr lang="en-US">
                    <a:noFill/>
                  </a:rPr>
                  <a:t> </a:t>
                </a:r>
              </a:p>
            </p:txBody>
          </p:sp>
        </mc:Fallback>
      </mc:AlternateContent>
      <p:sp>
        <p:nvSpPr>
          <p:cNvPr id="49" name="Rectangle 7"/>
          <p:cNvSpPr/>
          <p:nvPr/>
        </p:nvSpPr>
        <p:spPr>
          <a:xfrm>
            <a:off x="4252651" y="4085294"/>
            <a:ext cx="4312245" cy="1200329"/>
          </a:xfrm>
          <a:prstGeom prst="rect">
            <a:avLst/>
          </a:prstGeom>
        </p:spPr>
        <p:txBody>
          <a:bodyPr wrap="square">
            <a:spAutoFit/>
          </a:bodyPr>
          <a:lstStyle/>
          <a:p>
            <a:pPr marL="285750" indent="-285750" algn="just">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In the pore scale, a combination of drag force and adhesion force acting on a particle can be estimated to analyze the deposition rate.</a:t>
            </a:r>
            <a:endParaRPr lang="en-US" altLang="zh-TW" dirty="0">
              <a:latin typeface="Times New Roman" panose="02020603050405020304" pitchFamily="18" charset="0"/>
              <a:cs typeface="Times New Roman" panose="02020603050405020304" pitchFamily="18" charset="0"/>
            </a:endParaRPr>
          </a:p>
        </p:txBody>
      </p:sp>
      <p:sp>
        <p:nvSpPr>
          <p:cNvPr id="50" name="文字方塊 34"/>
          <p:cNvSpPr txBox="1"/>
          <p:nvPr/>
        </p:nvSpPr>
        <p:spPr>
          <a:xfrm>
            <a:off x="2819400" y="6172200"/>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Goldman </a:t>
            </a:r>
            <a:r>
              <a:rPr lang="en-US" altLang="zh-TW" sz="1200" i="1" dirty="0" smtClean="0">
                <a:latin typeface="Times New Roman" panose="02020603050405020304" pitchFamily="18" charset="0"/>
                <a:cs typeface="Times New Roman" panose="02020603050405020304" pitchFamily="18" charset="0"/>
              </a:rPr>
              <a:t>et al</a:t>
            </a:r>
            <a:r>
              <a:rPr lang="en-US" altLang="zh-TW" sz="1200" dirty="0" smtClean="0">
                <a:latin typeface="Times New Roman" panose="02020603050405020304" pitchFamily="18" charset="0"/>
                <a:cs typeface="Times New Roman" panose="02020603050405020304" pitchFamily="18" charset="0"/>
              </a:rPr>
              <a:t>. (1967) and O’Neill (1968) </a:t>
            </a:r>
            <a:endParaRPr lang="zh-TW" altLang="en-US" sz="1200" dirty="0">
              <a:latin typeface="Times New Roman" panose="02020603050405020304" pitchFamily="18" charset="0"/>
              <a:cs typeface="Times New Roman" panose="02020603050405020304" pitchFamily="18" charset="0"/>
            </a:endParaRPr>
          </a:p>
        </p:txBody>
      </p:sp>
      <p:sp>
        <p:nvSpPr>
          <p:cNvPr id="51" name="文字方塊 34"/>
          <p:cNvSpPr txBox="1"/>
          <p:nvPr/>
        </p:nvSpPr>
        <p:spPr>
          <a:xfrm>
            <a:off x="2819400" y="6629400"/>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Doris Gonzalez et al. PhD thesis, Rice University 2008 </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12542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73DA0BB7-265A-403C-9275-D587AB510EDC}" type="slidenum">
              <a:rPr lang="zh-TW" altLang="en-US" smtClean="0"/>
              <a:t>19</a:t>
            </a:fld>
            <a:endParaRPr lang="zh-TW" altLang="en-US"/>
          </a:p>
        </p:txBody>
      </p:sp>
      <p:pic>
        <p:nvPicPr>
          <p:cNvPr id="6"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10"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Pore-scale - </a:t>
            </a:r>
            <a:r>
              <a:rPr lang="en-US" altLang="zh-TW" dirty="0" err="1" smtClean="0">
                <a:solidFill>
                  <a:schemeClr val="bg1"/>
                </a:solidFill>
                <a:latin typeface="Times New Roman" panose="02020603050405020304" pitchFamily="18" charset="0"/>
                <a:cs typeface="Times New Roman" panose="02020603050405020304" pitchFamily="18" charset="0"/>
              </a:rPr>
              <a:t>Hamaker</a:t>
            </a:r>
            <a:r>
              <a:rPr lang="en-US" altLang="zh-TW" dirty="0" smtClean="0">
                <a:solidFill>
                  <a:schemeClr val="bg1"/>
                </a:solidFill>
                <a:latin typeface="Times New Roman" panose="02020603050405020304" pitchFamily="18" charset="0"/>
                <a:cs typeface="Times New Roman" panose="02020603050405020304" pitchFamily="18" charset="0"/>
              </a:rPr>
              <a:t> Constant (</a:t>
            </a:r>
            <a:r>
              <a:rPr lang="en-US" altLang="zh-TW" dirty="0" err="1" smtClean="0">
                <a:solidFill>
                  <a:schemeClr val="bg1"/>
                </a:solidFill>
                <a:latin typeface="Times New Roman" panose="02020603050405020304" pitchFamily="18" charset="0"/>
                <a:cs typeface="Times New Roman" panose="02020603050405020304" pitchFamily="18" charset="0"/>
              </a:rPr>
              <a:t>vdW</a:t>
            </a:r>
            <a:r>
              <a:rPr lang="en-US" altLang="zh-TW" dirty="0" smtClean="0">
                <a:solidFill>
                  <a:schemeClr val="bg1"/>
                </a:solidFill>
                <a:latin typeface="Times New Roman" panose="02020603050405020304" pitchFamily="18" charset="0"/>
                <a:cs typeface="Times New Roman" panose="02020603050405020304" pitchFamily="18" charset="0"/>
              </a:rPr>
              <a:t>)</a:t>
            </a:r>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15" name="矩形 14"/>
          <p:cNvSpPr/>
          <p:nvPr/>
        </p:nvSpPr>
        <p:spPr>
          <a:xfrm>
            <a:off x="4211960" y="1905367"/>
            <a:ext cx="1223412" cy="369332"/>
          </a:xfrm>
          <a:prstGeom prst="rect">
            <a:avLst/>
          </a:prstGeom>
        </p:spPr>
        <p:txBody>
          <a:bodyPr wrap="none">
            <a:spAutoFit/>
          </a:bodyPr>
          <a:lstStyle/>
          <a:p>
            <a:r>
              <a:rPr lang="en-US" altLang="zh-TW" dirty="0" err="1" smtClean="0">
                <a:latin typeface="Times New Roman" panose="02020603050405020304" pitchFamily="18" charset="0"/>
                <a:cs typeface="Times New Roman" panose="02020603050405020304" pitchFamily="18" charset="0"/>
              </a:rPr>
              <a:t>Asphaltene</a:t>
            </a:r>
            <a:endParaRPr lang="en-US" altLang="zh-TW" baseline="-25000" dirty="0">
              <a:latin typeface="Times New Roman" panose="02020603050405020304" pitchFamily="18" charset="0"/>
              <a:cs typeface="Times New Roman" panose="02020603050405020304" pitchFamily="18" charset="0"/>
            </a:endParaRPr>
          </a:p>
        </p:txBody>
      </p:sp>
      <p:cxnSp>
        <p:nvCxnSpPr>
          <p:cNvPr id="16" name="直線單箭頭接點 15"/>
          <p:cNvCxnSpPr/>
          <p:nvPr/>
        </p:nvCxnSpPr>
        <p:spPr>
          <a:xfrm>
            <a:off x="3635896" y="2119228"/>
            <a:ext cx="57606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211960" y="2580151"/>
            <a:ext cx="3602846" cy="369332"/>
          </a:xfrm>
          <a:prstGeom prst="rect">
            <a:avLst/>
          </a:prstGeom>
        </p:spPr>
        <p:txBody>
          <a:bodyPr wrap="none">
            <a:spAutoFit/>
          </a:bodyPr>
          <a:lstStyle/>
          <a:p>
            <a:r>
              <a:rPr lang="en-US" altLang="zh-TW" dirty="0" smtClean="0">
                <a:latin typeface="Times New Roman" panose="02020603050405020304" pitchFamily="18" charset="0"/>
                <a:cs typeface="Times New Roman" panose="02020603050405020304" pitchFamily="18" charset="0"/>
              </a:rPr>
              <a:t>80 </a:t>
            </a:r>
            <a:r>
              <a:rPr lang="en-US" altLang="zh-TW" dirty="0" err="1" smtClean="0">
                <a:latin typeface="Times New Roman" panose="02020603050405020304" pitchFamily="18" charset="0"/>
                <a:cs typeface="Times New Roman" panose="02020603050405020304" pitchFamily="18" charset="0"/>
              </a:rPr>
              <a:t>vol</a:t>
            </a:r>
            <a:r>
              <a:rPr lang="en-US" altLang="zh-TW" dirty="0" smtClean="0">
                <a:latin typeface="Times New Roman" panose="02020603050405020304" pitchFamily="18" charset="0"/>
                <a:cs typeface="Times New Roman" panose="02020603050405020304" pitchFamily="18" charset="0"/>
              </a:rPr>
              <a:t>% Heptane + 20 </a:t>
            </a:r>
            <a:r>
              <a:rPr lang="en-US" altLang="zh-TW" dirty="0" err="1" smtClean="0">
                <a:latin typeface="Times New Roman" panose="02020603050405020304" pitchFamily="18" charset="0"/>
                <a:cs typeface="Times New Roman" panose="02020603050405020304" pitchFamily="18" charset="0"/>
              </a:rPr>
              <a:t>vol</a:t>
            </a:r>
            <a:r>
              <a:rPr lang="en-US" altLang="zh-TW" dirty="0" smtClean="0">
                <a:latin typeface="Times New Roman" panose="02020603050405020304" pitchFamily="18" charset="0"/>
                <a:cs typeface="Times New Roman" panose="02020603050405020304" pitchFamily="18" charset="0"/>
              </a:rPr>
              <a:t>% Toluene</a:t>
            </a:r>
            <a:endParaRPr lang="en-US" altLang="zh-TW" baseline="-25000" dirty="0">
              <a:latin typeface="Times New Roman" panose="02020603050405020304" pitchFamily="18" charset="0"/>
              <a:cs typeface="Times New Roman" panose="02020603050405020304" pitchFamily="18" charset="0"/>
            </a:endParaRPr>
          </a:p>
        </p:txBody>
      </p:sp>
      <p:cxnSp>
        <p:nvCxnSpPr>
          <p:cNvPr id="19" name="直線單箭頭接點 18"/>
          <p:cNvCxnSpPr/>
          <p:nvPr/>
        </p:nvCxnSpPr>
        <p:spPr>
          <a:xfrm>
            <a:off x="3635896" y="2794012"/>
            <a:ext cx="57606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4211959" y="3244334"/>
            <a:ext cx="3167983" cy="369332"/>
          </a:xfrm>
          <a:prstGeom prst="rect">
            <a:avLst/>
          </a:prstGeom>
        </p:spPr>
        <p:txBody>
          <a:bodyPr wrap="none">
            <a:spAutoFit/>
          </a:bodyPr>
          <a:lstStyle/>
          <a:p>
            <a:r>
              <a:rPr lang="en-US" altLang="zh-TW" dirty="0" smtClean="0">
                <a:latin typeface="Times New Roman" panose="02020603050405020304" pitchFamily="18" charset="0"/>
                <a:cs typeface="Times New Roman" panose="02020603050405020304" pitchFamily="18" charset="0"/>
              </a:rPr>
              <a:t>NOA 81 + Asphaltene thin layer</a:t>
            </a:r>
            <a:endParaRPr lang="en-US" altLang="zh-TW" baseline="-25000" dirty="0">
              <a:latin typeface="Times New Roman" panose="02020603050405020304" pitchFamily="18" charset="0"/>
              <a:cs typeface="Times New Roman" panose="02020603050405020304" pitchFamily="18" charset="0"/>
            </a:endParaRPr>
          </a:p>
        </p:txBody>
      </p:sp>
      <p:cxnSp>
        <p:nvCxnSpPr>
          <p:cNvPr id="21" name="直線單箭頭接點 20"/>
          <p:cNvCxnSpPr/>
          <p:nvPr/>
        </p:nvCxnSpPr>
        <p:spPr>
          <a:xfrm>
            <a:off x="3626177" y="3429000"/>
            <a:ext cx="57606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直線單箭頭接點 21"/>
          <p:cNvCxnSpPr/>
          <p:nvPr/>
        </p:nvCxnSpPr>
        <p:spPr>
          <a:xfrm flipV="1">
            <a:off x="7024804" y="5791200"/>
            <a:ext cx="290396" cy="3572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直線單箭頭接點 23"/>
          <p:cNvCxnSpPr/>
          <p:nvPr/>
        </p:nvCxnSpPr>
        <p:spPr>
          <a:xfrm flipH="1" flipV="1">
            <a:off x="6472011" y="4073551"/>
            <a:ext cx="360040" cy="27884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500338" y="3733800"/>
            <a:ext cx="1223412" cy="369332"/>
          </a:xfrm>
          <a:prstGeom prst="rect">
            <a:avLst/>
          </a:prstGeom>
        </p:spPr>
        <p:txBody>
          <a:bodyPr wrap="none">
            <a:spAutoFit/>
          </a:bodyPr>
          <a:lstStyle/>
          <a:p>
            <a:r>
              <a:rPr lang="en-US" altLang="zh-TW" dirty="0" err="1" smtClean="0">
                <a:latin typeface="Times New Roman" panose="02020603050405020304" pitchFamily="18" charset="0"/>
                <a:cs typeface="Times New Roman" panose="02020603050405020304" pitchFamily="18" charset="0"/>
              </a:rPr>
              <a:t>Asphaltene</a:t>
            </a:r>
            <a:endParaRPr lang="en-US" altLang="zh-TW" baseline="-25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9" name="矩形 28"/>
              <p:cNvSpPr/>
              <p:nvPr/>
            </p:nvSpPr>
            <p:spPr>
              <a:xfrm>
                <a:off x="1453139" y="4352397"/>
                <a:ext cx="6610977" cy="1040862"/>
              </a:xfrm>
              <a:prstGeom prst="rect">
                <a:avLst/>
              </a:prstGeom>
            </p:spPr>
            <p:txBody>
              <a:bodyPr wrap="none">
                <a:spAutoFit/>
              </a:bodyPr>
              <a:lstStyle/>
              <a:p>
                <a:r>
                  <a:rPr lang="en-US" altLang="zh-TW" dirty="0" smtClean="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altLang="zh-TW"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132</m:t>
                        </m:r>
                      </m:sub>
                    </m:sSub>
                    <m:r>
                      <a:rPr lang="en-US" altLang="zh-TW" b="0" i="1" smtClean="0">
                        <a:latin typeface="Cambria Math"/>
                        <a:ea typeface="Cambria Math"/>
                        <a:cs typeface="Times New Roman" panose="02020603050405020304" pitchFamily="18" charset="0"/>
                      </a:rPr>
                      <m:t>= </m:t>
                    </m:r>
                    <m:sSub>
                      <m:sSubPr>
                        <m:ctrlPr>
                          <a:rPr lang="en-US" altLang="zh-TW" b="0"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12</m:t>
                        </m:r>
                      </m:sub>
                    </m:sSub>
                    <m:r>
                      <a:rPr lang="en-US" altLang="zh-TW" b="0" i="1" smtClean="0">
                        <a:latin typeface="Cambria Math"/>
                        <a:ea typeface="Cambria Math"/>
                        <a:cs typeface="Times New Roman" panose="02020603050405020304" pitchFamily="18" charset="0"/>
                      </a:rPr>
                      <m:t>+</m:t>
                    </m:r>
                    <m:sSub>
                      <m:sSubPr>
                        <m:ctrlPr>
                          <a:rPr lang="en-US" altLang="zh-TW" b="0"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33</m:t>
                        </m:r>
                      </m:sub>
                    </m:sSub>
                    <m:r>
                      <a:rPr lang="en-US" altLang="zh-TW" b="0" i="1" smtClean="0">
                        <a:latin typeface="Cambria Math"/>
                        <a:ea typeface="Cambria Math"/>
                        <a:cs typeface="Times New Roman" panose="02020603050405020304" pitchFamily="18" charset="0"/>
                      </a:rPr>
                      <m:t>−</m:t>
                    </m:r>
                    <m:sSub>
                      <m:sSubPr>
                        <m:ctrlPr>
                          <a:rPr lang="en-US" altLang="zh-TW" i="1">
                            <a:latin typeface="Cambria Math"/>
                            <a:ea typeface="Cambria Math"/>
                            <a:cs typeface="Times New Roman" panose="02020603050405020304" pitchFamily="18" charset="0"/>
                          </a:rPr>
                        </m:ctrlPr>
                      </m:sSubPr>
                      <m:e>
                        <m:r>
                          <a:rPr lang="en-US" altLang="zh-TW" i="1">
                            <a:latin typeface="Cambria Math"/>
                            <a:ea typeface="Cambria Math"/>
                            <a:cs typeface="Times New Roman" panose="02020603050405020304" pitchFamily="18" charset="0"/>
                          </a:rPr>
                          <m:t>𝐴</m:t>
                        </m:r>
                      </m:e>
                      <m:sub>
                        <m:r>
                          <a:rPr lang="en-US" altLang="zh-TW" i="1">
                            <a:latin typeface="Cambria Math"/>
                            <a:ea typeface="Cambria Math"/>
                            <a:cs typeface="Times New Roman" panose="02020603050405020304" pitchFamily="18" charset="0"/>
                          </a:rPr>
                          <m:t>1</m:t>
                        </m:r>
                        <m:r>
                          <a:rPr lang="en-US" altLang="zh-TW" b="0" i="1" smtClean="0">
                            <a:latin typeface="Cambria Math"/>
                            <a:ea typeface="Cambria Math"/>
                            <a:cs typeface="Times New Roman" panose="02020603050405020304" pitchFamily="18" charset="0"/>
                          </a:rPr>
                          <m:t>3</m:t>
                        </m:r>
                      </m:sub>
                    </m:sSub>
                    <m:r>
                      <a:rPr lang="en-US" altLang="zh-TW" b="0" i="1" smtClean="0">
                        <a:latin typeface="Cambria Math"/>
                        <a:ea typeface="Cambria Math"/>
                        <a:cs typeface="Times New Roman" panose="02020603050405020304" pitchFamily="18" charset="0"/>
                      </a:rPr>
                      <m:t>−</m:t>
                    </m:r>
                    <m:sSub>
                      <m:sSubPr>
                        <m:ctrlPr>
                          <a:rPr lang="en-US" altLang="zh-TW" i="1">
                            <a:latin typeface="Cambria Math"/>
                            <a:ea typeface="Cambria Math"/>
                            <a:cs typeface="Times New Roman" panose="02020603050405020304" pitchFamily="18" charset="0"/>
                          </a:rPr>
                        </m:ctrlPr>
                      </m:sSubPr>
                      <m:e>
                        <m:r>
                          <a:rPr lang="en-US" altLang="zh-TW" i="1">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23</m:t>
                        </m:r>
                      </m:sub>
                    </m:sSub>
                    <m:r>
                      <a:rPr lang="en-US" altLang="zh-TW" b="0" i="1" smtClean="0">
                        <a:latin typeface="Cambria Math"/>
                        <a:ea typeface="Cambria Math"/>
                        <a:cs typeface="Times New Roman" panose="02020603050405020304" pitchFamily="18" charset="0"/>
                      </a:rPr>
                      <m:t>=</m:t>
                    </m:r>
                    <m:d>
                      <m:dPr>
                        <m:ctrlPr>
                          <a:rPr lang="en-US" altLang="zh-TW" b="0" i="1" smtClean="0">
                            <a:latin typeface="Cambria Math"/>
                            <a:ea typeface="Cambria Math"/>
                            <a:cs typeface="Times New Roman" panose="02020603050405020304" pitchFamily="18" charset="0"/>
                          </a:rPr>
                        </m:ctrlPr>
                      </m:dPr>
                      <m:e>
                        <m:rad>
                          <m:radPr>
                            <m:degHide m:val="on"/>
                            <m:ctrlPr>
                              <a:rPr lang="en-US" altLang="zh-TW" b="0" i="1" smtClean="0">
                                <a:latin typeface="Cambria Math"/>
                                <a:ea typeface="Cambria Math"/>
                                <a:cs typeface="Times New Roman" panose="02020603050405020304" pitchFamily="18" charset="0"/>
                              </a:rPr>
                            </m:ctrlPr>
                          </m:radPr>
                          <m:deg/>
                          <m:e>
                            <m:sSub>
                              <m:sSubPr>
                                <m:ctrlPr>
                                  <a:rPr lang="en-US" altLang="zh-TW" b="0"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11</m:t>
                                </m:r>
                              </m:sub>
                            </m:sSub>
                          </m:e>
                        </m:rad>
                        <m:r>
                          <a:rPr lang="en-US" altLang="zh-TW" b="0" i="1" smtClean="0">
                            <a:latin typeface="Cambria Math"/>
                            <a:ea typeface="Cambria Math"/>
                            <a:cs typeface="Times New Roman" panose="02020603050405020304" pitchFamily="18" charset="0"/>
                          </a:rPr>
                          <m:t>−</m:t>
                        </m:r>
                        <m:rad>
                          <m:radPr>
                            <m:degHide m:val="on"/>
                            <m:ctrlPr>
                              <a:rPr lang="en-US" altLang="zh-TW" b="0" i="1" smtClean="0">
                                <a:latin typeface="Cambria Math"/>
                                <a:ea typeface="Cambria Math"/>
                                <a:cs typeface="Times New Roman" panose="02020603050405020304" pitchFamily="18" charset="0"/>
                              </a:rPr>
                            </m:ctrlPr>
                          </m:radPr>
                          <m:deg/>
                          <m:e>
                            <m:sSub>
                              <m:sSubPr>
                                <m:ctrlPr>
                                  <a:rPr lang="en-US" altLang="zh-TW" b="0"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33</m:t>
                                </m:r>
                              </m:sub>
                            </m:sSub>
                          </m:e>
                        </m:rad>
                      </m:e>
                    </m:d>
                    <m:d>
                      <m:dPr>
                        <m:ctrlPr>
                          <a:rPr lang="en-US" altLang="zh-TW" b="0" i="1" smtClean="0">
                            <a:latin typeface="Cambria Math"/>
                            <a:ea typeface="Cambria Math"/>
                            <a:cs typeface="Times New Roman" panose="02020603050405020304" pitchFamily="18" charset="0"/>
                          </a:rPr>
                        </m:ctrlPr>
                      </m:dPr>
                      <m:e>
                        <m:rad>
                          <m:radPr>
                            <m:degHide m:val="on"/>
                            <m:ctrlPr>
                              <a:rPr lang="en-US" altLang="zh-TW" b="0" i="1" smtClean="0">
                                <a:latin typeface="Cambria Math"/>
                                <a:ea typeface="Cambria Math"/>
                                <a:cs typeface="Times New Roman" panose="02020603050405020304" pitchFamily="18" charset="0"/>
                              </a:rPr>
                            </m:ctrlPr>
                          </m:radPr>
                          <m:deg/>
                          <m:e>
                            <m:sSub>
                              <m:sSubPr>
                                <m:ctrlPr>
                                  <a:rPr lang="en-US" altLang="zh-TW" b="0"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22</m:t>
                                </m:r>
                              </m:sub>
                            </m:sSub>
                          </m:e>
                        </m:rad>
                        <m:r>
                          <a:rPr lang="en-US" altLang="zh-TW" b="0" i="1" smtClean="0">
                            <a:latin typeface="Cambria Math"/>
                            <a:ea typeface="Cambria Math"/>
                            <a:cs typeface="Times New Roman" panose="02020603050405020304" pitchFamily="18" charset="0"/>
                          </a:rPr>
                          <m:t>−</m:t>
                        </m:r>
                        <m:rad>
                          <m:radPr>
                            <m:degHide m:val="on"/>
                            <m:ctrlPr>
                              <a:rPr lang="en-US" altLang="zh-TW" b="0" i="1" smtClean="0">
                                <a:latin typeface="Cambria Math"/>
                                <a:ea typeface="Cambria Math"/>
                                <a:cs typeface="Times New Roman" panose="02020603050405020304" pitchFamily="18" charset="0"/>
                              </a:rPr>
                            </m:ctrlPr>
                          </m:radPr>
                          <m:deg/>
                          <m:e>
                            <m:sSub>
                              <m:sSubPr>
                                <m:ctrlPr>
                                  <a:rPr lang="en-US" altLang="zh-TW" b="0"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33</m:t>
                                </m:r>
                              </m:sub>
                            </m:sSub>
                          </m:e>
                        </m:rad>
                      </m:e>
                    </m:d>
                  </m:oMath>
                </a14:m>
                <a:endParaRPr lang="en-US" altLang="zh-TW" b="0" i="1" dirty="0" smtClean="0">
                  <a:latin typeface="Cambria Math"/>
                  <a:ea typeface="Cambria Math"/>
                  <a:cs typeface="Times New Roman" panose="02020603050405020304" pitchFamily="18" charset="0"/>
                </a:endParaRPr>
              </a:p>
              <a:p>
                <a:endParaRPr lang="en-US" altLang="zh-TW" b="0" i="1" dirty="0" smtClean="0">
                  <a:latin typeface="Cambria Math"/>
                  <a:ea typeface="Cambria Math"/>
                  <a:cs typeface="Times New Roman" panose="02020603050405020304" pitchFamily="18" charset="0"/>
                </a:endParaRPr>
              </a:p>
              <a:p>
                <a14:m>
                  <m:oMath xmlns:m="http://schemas.openxmlformats.org/officeDocument/2006/math">
                    <m:r>
                      <a:rPr lang="en-US" altLang="zh-TW" i="1" smtClean="0">
                        <a:latin typeface="Cambria Math"/>
                        <a:ea typeface="Cambria Math"/>
                        <a:cs typeface="Times New Roman" panose="02020603050405020304" pitchFamily="18" charset="0"/>
                      </a:rPr>
                      <m:t>=</m:t>
                    </m:r>
                    <m:d>
                      <m:dPr>
                        <m:ctrlPr>
                          <a:rPr lang="en-US" altLang="zh-TW" i="1" smtClean="0">
                            <a:latin typeface="Cambria Math"/>
                            <a:ea typeface="Cambria Math"/>
                            <a:cs typeface="Times New Roman" panose="02020603050405020304" pitchFamily="18" charset="0"/>
                          </a:rPr>
                        </m:ctrlPr>
                      </m:dPr>
                      <m:e>
                        <m:rad>
                          <m:radPr>
                            <m:degHide m:val="on"/>
                            <m:ctrlPr>
                              <a:rPr lang="en-US" altLang="zh-TW" i="1" smtClean="0">
                                <a:latin typeface="Cambria Math"/>
                                <a:ea typeface="Cambria Math"/>
                                <a:cs typeface="Times New Roman" panose="02020603050405020304" pitchFamily="18" charset="0"/>
                              </a:rPr>
                            </m:ctrlPr>
                          </m:radPr>
                          <m:deg/>
                          <m:e>
                            <m:sSub>
                              <m:sSubPr>
                                <m:ctrlPr>
                                  <a:rPr lang="en-US" altLang="zh-TW"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𝐴𝑠𝑝h𝑎𝑙𝑡𝑒𝑛𝑒</m:t>
                                </m:r>
                              </m:sub>
                            </m:sSub>
                          </m:e>
                        </m:rad>
                        <m:r>
                          <a:rPr lang="en-US" altLang="zh-TW" i="1" smtClean="0">
                            <a:latin typeface="Cambria Math"/>
                            <a:ea typeface="Cambria Math"/>
                            <a:cs typeface="Times New Roman" panose="02020603050405020304" pitchFamily="18" charset="0"/>
                          </a:rPr>
                          <m:t>−</m:t>
                        </m:r>
                        <m:rad>
                          <m:radPr>
                            <m:degHide m:val="on"/>
                            <m:ctrlPr>
                              <a:rPr lang="en-US" altLang="zh-TW" i="1" smtClean="0">
                                <a:latin typeface="Cambria Math"/>
                                <a:ea typeface="Cambria Math"/>
                                <a:cs typeface="Times New Roman" panose="02020603050405020304" pitchFamily="18" charset="0"/>
                              </a:rPr>
                            </m:ctrlPr>
                          </m:radPr>
                          <m:deg/>
                          <m:e>
                            <m:sSub>
                              <m:sSubPr>
                                <m:ctrlPr>
                                  <a:rPr lang="en-US" altLang="zh-TW" i="1" smtClean="0">
                                    <a:latin typeface="Cambria Math"/>
                                    <a:ea typeface="Cambria Math"/>
                                    <a:cs typeface="Times New Roman" panose="02020603050405020304" pitchFamily="18" charset="0"/>
                                  </a:rPr>
                                </m:ctrlPr>
                              </m:sSubPr>
                              <m:e>
                                <m:r>
                                  <a:rPr lang="en-US" altLang="zh-TW" b="0" i="1" smtClean="0">
                                    <a:latin typeface="Cambria Math"/>
                                    <a:ea typeface="Cambria Math"/>
                                    <a:cs typeface="Times New Roman" panose="02020603050405020304" pitchFamily="18" charset="0"/>
                                  </a:rPr>
                                  <m:t>𝐴</m:t>
                                </m:r>
                              </m:e>
                              <m:sub>
                                <m:r>
                                  <a:rPr lang="en-US" altLang="zh-TW" b="0" i="1" smtClean="0">
                                    <a:latin typeface="Cambria Math"/>
                                    <a:ea typeface="Cambria Math"/>
                                    <a:cs typeface="Times New Roman" panose="02020603050405020304" pitchFamily="18" charset="0"/>
                                  </a:rPr>
                                  <m:t>𝐻𝑒𝑝𝑡𝑎𝑛𝑒</m:t>
                                </m:r>
                                <m:r>
                                  <a:rPr lang="en-US" altLang="zh-TW" b="0" i="1" smtClean="0">
                                    <a:latin typeface="Cambria Math"/>
                                    <a:ea typeface="Cambria Math"/>
                                    <a:cs typeface="Times New Roman" panose="02020603050405020304" pitchFamily="18" charset="0"/>
                                  </a:rPr>
                                  <m:t>+</m:t>
                                </m:r>
                                <m:r>
                                  <a:rPr lang="en-US" altLang="zh-TW" b="0" i="1" smtClean="0">
                                    <a:latin typeface="Cambria Math"/>
                                    <a:ea typeface="Cambria Math"/>
                                    <a:cs typeface="Times New Roman" panose="02020603050405020304" pitchFamily="18" charset="0"/>
                                  </a:rPr>
                                  <m:t>𝑇𝑜𝑙𝑢𝑒𝑛𝑒</m:t>
                                </m:r>
                              </m:sub>
                            </m:sSub>
                          </m:e>
                        </m:rad>
                      </m:e>
                    </m:d>
                  </m:oMath>
                </a14:m>
                <a:r>
                  <a:rPr lang="en-US" altLang="zh-TW" baseline="30000" dirty="0" smtClean="0">
                    <a:latin typeface="Times New Roman" panose="02020603050405020304" pitchFamily="18" charset="0"/>
                    <a:cs typeface="Times New Roman" panose="02020603050405020304" pitchFamily="18" charset="0"/>
                  </a:rPr>
                  <a:t>2</a:t>
                </a:r>
                <a:endParaRPr lang="en-US" altLang="zh-TW" baseline="30000" dirty="0">
                  <a:latin typeface="Times New Roman" panose="02020603050405020304" pitchFamily="18" charset="0"/>
                  <a:cs typeface="Times New Roman" panose="02020603050405020304" pitchFamily="18" charset="0"/>
                </a:endParaRPr>
              </a:p>
            </p:txBody>
          </p:sp>
        </mc:Choice>
        <mc:Fallback xmlns="">
          <p:sp>
            <p:nvSpPr>
              <p:cNvPr id="29" name="矩形 28"/>
              <p:cNvSpPr>
                <a:spLocks noRot="1" noChangeAspect="1" noMove="1" noResize="1" noEditPoints="1" noAdjustHandles="1" noChangeArrowheads="1" noChangeShapeType="1" noTextEdit="1"/>
              </p:cNvSpPr>
              <p:nvPr/>
            </p:nvSpPr>
            <p:spPr>
              <a:xfrm>
                <a:off x="1453139" y="4352397"/>
                <a:ext cx="6610977" cy="1040862"/>
              </a:xfrm>
              <a:prstGeom prst="rect">
                <a:avLst/>
              </a:prstGeom>
              <a:blipFill rotWithShape="1">
                <a:blip r:embed="rId6"/>
                <a:stretch>
                  <a:fillRect b="-585"/>
                </a:stretch>
              </a:blipFill>
            </p:spPr>
            <p:txBody>
              <a:bodyPr/>
              <a:lstStyle/>
              <a:p>
                <a:r>
                  <a:rPr lang="en-US">
                    <a:noFill/>
                  </a:rPr>
                  <a:t> </a:t>
                </a:r>
              </a:p>
            </p:txBody>
          </p:sp>
        </mc:Fallback>
      </mc:AlternateContent>
      <p:sp>
        <p:nvSpPr>
          <p:cNvPr id="25" name="矩形 19"/>
          <p:cNvSpPr/>
          <p:nvPr/>
        </p:nvSpPr>
        <p:spPr>
          <a:xfrm>
            <a:off x="251032" y="3848871"/>
            <a:ext cx="2338076" cy="369332"/>
          </a:xfrm>
          <a:prstGeom prst="rect">
            <a:avLst/>
          </a:prstGeom>
        </p:spPr>
        <p:txBody>
          <a:bodyPr wrap="none">
            <a:spAutoFit/>
          </a:bodyPr>
          <a:lstStyle/>
          <a:p>
            <a:r>
              <a:rPr lang="en-US" altLang="zh-TW" dirty="0" smtClean="0">
                <a:latin typeface="Times New Roman" panose="02020603050405020304" pitchFamily="18" charset="0"/>
                <a:cs typeface="Times New Roman" panose="02020603050405020304" pitchFamily="18" charset="0"/>
              </a:rPr>
              <a:t>A</a:t>
            </a:r>
            <a:r>
              <a:rPr lang="en-US" altLang="zh-TW" baseline="-25000" dirty="0" smtClean="0">
                <a:latin typeface="Times New Roman" panose="02020603050405020304" pitchFamily="18" charset="0"/>
                <a:cs typeface="Times New Roman" panose="02020603050405020304" pitchFamily="18" charset="0"/>
              </a:rPr>
              <a:t>132 </a:t>
            </a:r>
            <a:r>
              <a:rPr lang="en-US" altLang="zh-TW" dirty="0">
                <a:latin typeface="Times New Roman" panose="02020603050405020304" pitchFamily="18" charset="0"/>
                <a:cs typeface="Times New Roman" panose="02020603050405020304" pitchFamily="18" charset="0"/>
              </a:rPr>
              <a:t>Sticking </a:t>
            </a:r>
            <a:r>
              <a:rPr lang="en-US" altLang="zh-TW" dirty="0" smtClean="0">
                <a:latin typeface="Times New Roman" panose="02020603050405020304" pitchFamily="18" charset="0"/>
                <a:cs typeface="Times New Roman" panose="02020603050405020304" pitchFamily="18" charset="0"/>
              </a:rPr>
              <a:t>Tendency</a:t>
            </a:r>
            <a:endParaRPr lang="en-US" altLang="zh-TW" baseline="-25000" dirty="0">
              <a:latin typeface="Times New Roman" panose="02020603050405020304" pitchFamily="18" charset="0"/>
              <a:cs typeface="Times New Roman" panose="02020603050405020304" pitchFamily="18" charset="0"/>
            </a:endParaRPr>
          </a:p>
        </p:txBody>
      </p:sp>
      <p:sp>
        <p:nvSpPr>
          <p:cNvPr id="187" name="矩形 14"/>
          <p:cNvSpPr/>
          <p:nvPr/>
        </p:nvSpPr>
        <p:spPr>
          <a:xfrm>
            <a:off x="803061" y="990600"/>
            <a:ext cx="7807539" cy="646331"/>
          </a:xfrm>
          <a:prstGeom prst="rect">
            <a:avLst/>
          </a:prstGeom>
        </p:spPr>
        <p:txBody>
          <a:bodyPr wrap="square">
            <a:spAutoFit/>
          </a:bodyPr>
          <a:lstStyle/>
          <a:p>
            <a:pPr marL="285750" indent="-285750">
              <a:buFont typeface="Wingdings" panose="05000000000000000000" pitchFamily="2" charset="2"/>
              <a:buChar char="Ø"/>
            </a:pPr>
            <a:r>
              <a:rPr lang="en-US" altLang="zh-TW" dirty="0" err="1" smtClean="0">
                <a:latin typeface="Times New Roman" panose="02020603050405020304" pitchFamily="18" charset="0"/>
                <a:cs typeface="Times New Roman" panose="02020603050405020304" pitchFamily="18" charset="0"/>
              </a:rPr>
              <a:t>Hamaker</a:t>
            </a:r>
            <a:r>
              <a:rPr lang="en-US" altLang="zh-TW" dirty="0" smtClean="0">
                <a:latin typeface="Times New Roman" panose="02020603050405020304" pitchFamily="18" charset="0"/>
                <a:cs typeface="Times New Roman" panose="02020603050405020304" pitchFamily="18" charset="0"/>
              </a:rPr>
              <a:t> constant : </a:t>
            </a:r>
            <a:r>
              <a:rPr lang="en-US" dirty="0">
                <a:latin typeface="Times New Roman" panose="02020603050405020304" pitchFamily="18" charset="0"/>
                <a:cs typeface="Times New Roman" panose="02020603050405020304" pitchFamily="18" charset="0"/>
              </a:rPr>
              <a:t>a material property that represents the strength of van der Waals interactions between macroscopic bodies</a:t>
            </a:r>
            <a:endParaRPr lang="en-US" altLang="zh-TW" dirty="0">
              <a:latin typeface="Times New Roman" panose="02020603050405020304" pitchFamily="18" charset="0"/>
              <a:cs typeface="Times New Roman" panose="02020603050405020304" pitchFamily="18" charset="0"/>
            </a:endParaRPr>
          </a:p>
        </p:txBody>
      </p:sp>
      <p:sp>
        <p:nvSpPr>
          <p:cNvPr id="188" name="文字方塊 34"/>
          <p:cNvSpPr txBox="1"/>
          <p:nvPr/>
        </p:nvSpPr>
        <p:spPr>
          <a:xfrm>
            <a:off x="2992870" y="6519071"/>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Doris Gonzalez et al. PhD thesis, Rice University 2008 </a:t>
            </a:r>
            <a:endParaRPr lang="zh-TW" altLang="en-US" sz="1200" dirty="0">
              <a:latin typeface="Times New Roman" panose="02020603050405020304" pitchFamily="18" charset="0"/>
              <a:cs typeface="Times New Roman" panose="02020603050405020304" pitchFamily="18" charset="0"/>
            </a:endParaRPr>
          </a:p>
        </p:txBody>
      </p:sp>
      <p:grpSp>
        <p:nvGrpSpPr>
          <p:cNvPr id="12" name="Group 11"/>
          <p:cNvGrpSpPr/>
          <p:nvPr/>
        </p:nvGrpSpPr>
        <p:grpSpPr>
          <a:xfrm>
            <a:off x="815613" y="1828800"/>
            <a:ext cx="2696804" cy="1845732"/>
            <a:chOff x="815613" y="1828800"/>
            <a:chExt cx="2696804" cy="1845732"/>
          </a:xfrm>
        </p:grpSpPr>
        <p:sp>
          <p:nvSpPr>
            <p:cNvPr id="3" name="Rectangle 2"/>
            <p:cNvSpPr/>
            <p:nvPr/>
          </p:nvSpPr>
          <p:spPr>
            <a:xfrm>
              <a:off x="815614" y="2438400"/>
              <a:ext cx="2693949" cy="609600"/>
            </a:xfrm>
            <a:prstGeom prst="rect">
              <a:avLst/>
            </a:prstGeom>
            <a:blipFill>
              <a:blip r:embed="rId7"/>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15613" y="1828800"/>
              <a:ext cx="2693949" cy="609600"/>
            </a:xfrm>
            <a:prstGeom prst="rect">
              <a:avLst/>
            </a:prstGeom>
            <a:blipFill>
              <a:blip r:embed="rId8"/>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818468" y="3064932"/>
              <a:ext cx="2693949" cy="609600"/>
            </a:xfrm>
            <a:prstGeom prst="rect">
              <a:avLst/>
            </a:prstGeom>
            <a:blipFill>
              <a:blip r:embed="rId9"/>
              <a:tile tx="0" ty="0" sx="100000" sy="100000" flip="none" algn="tl"/>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矩形 14"/>
            <p:cNvSpPr/>
            <p:nvPr/>
          </p:nvSpPr>
          <p:spPr>
            <a:xfrm>
              <a:off x="1420071" y="2558534"/>
              <a:ext cx="1479892" cy="369332"/>
            </a:xfrm>
            <a:prstGeom prst="rect">
              <a:avLst/>
            </a:prstGeom>
            <a:solidFill>
              <a:schemeClr val="bg1"/>
            </a:solidFill>
          </p:spPr>
          <p:txBody>
            <a:bodyPr wrap="none">
              <a:spAutoFit/>
            </a:bodyPr>
            <a:lstStyle/>
            <a:p>
              <a:r>
                <a:rPr lang="en-US" altLang="zh-TW" dirty="0" smtClean="0">
                  <a:latin typeface="Times New Roman" panose="02020603050405020304" pitchFamily="18" charset="0"/>
                  <a:cs typeface="Times New Roman" panose="02020603050405020304" pitchFamily="18" charset="0"/>
                </a:rPr>
                <a:t>3- Lean phase</a:t>
              </a:r>
              <a:endParaRPr lang="en-US" altLang="zh-TW" baseline="-25000" dirty="0">
                <a:latin typeface="Times New Roman" panose="02020603050405020304" pitchFamily="18" charset="0"/>
                <a:cs typeface="Times New Roman" panose="02020603050405020304" pitchFamily="18" charset="0"/>
              </a:endParaRPr>
            </a:p>
          </p:txBody>
        </p:sp>
        <p:sp>
          <p:nvSpPr>
            <p:cNvPr id="32" name="矩形 14"/>
            <p:cNvSpPr/>
            <p:nvPr/>
          </p:nvSpPr>
          <p:spPr>
            <a:xfrm>
              <a:off x="1420071" y="1961423"/>
              <a:ext cx="1454244" cy="369332"/>
            </a:xfrm>
            <a:prstGeom prst="rect">
              <a:avLst/>
            </a:prstGeom>
            <a:solidFill>
              <a:schemeClr val="bg1"/>
            </a:solidFill>
          </p:spPr>
          <p:txBody>
            <a:bodyPr wrap="none">
              <a:spAutoFit/>
            </a:bodyPr>
            <a:lstStyle/>
            <a:p>
              <a:r>
                <a:rPr lang="en-US" altLang="zh-TW" dirty="0" smtClean="0">
                  <a:latin typeface="Times New Roman" panose="02020603050405020304" pitchFamily="18" charset="0"/>
                  <a:cs typeface="Times New Roman" panose="02020603050405020304" pitchFamily="18" charset="0"/>
                </a:rPr>
                <a:t>2- Rich phase</a:t>
              </a:r>
              <a:endParaRPr lang="en-US" altLang="zh-TW" baseline="-25000" dirty="0">
                <a:latin typeface="Times New Roman" panose="02020603050405020304" pitchFamily="18" charset="0"/>
                <a:cs typeface="Times New Roman" panose="02020603050405020304" pitchFamily="18" charset="0"/>
              </a:endParaRPr>
            </a:p>
          </p:txBody>
        </p:sp>
        <p:sp>
          <p:nvSpPr>
            <p:cNvPr id="2" name="Rectangle 1"/>
            <p:cNvSpPr/>
            <p:nvPr/>
          </p:nvSpPr>
          <p:spPr>
            <a:xfrm>
              <a:off x="818469" y="3064932"/>
              <a:ext cx="2686732" cy="120134"/>
            </a:xfrm>
            <a:prstGeom prst="rect">
              <a:avLst/>
            </a:prstGeom>
            <a:blipFill>
              <a:blip r:embed="rId10"/>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矩形 14"/>
            <p:cNvSpPr/>
            <p:nvPr/>
          </p:nvSpPr>
          <p:spPr>
            <a:xfrm>
              <a:off x="1500221" y="3140386"/>
              <a:ext cx="1293944" cy="369332"/>
            </a:xfrm>
            <a:prstGeom prst="rect">
              <a:avLst/>
            </a:prstGeom>
            <a:solidFill>
              <a:schemeClr val="bg1"/>
            </a:solidFill>
          </p:spPr>
          <p:txBody>
            <a:bodyPr wrap="none">
              <a:spAutoFit/>
            </a:bodyPr>
            <a:lstStyle/>
            <a:p>
              <a:r>
                <a:rPr lang="en-US" altLang="zh-TW" dirty="0" smtClean="0">
                  <a:latin typeface="Times New Roman" panose="02020603050405020304" pitchFamily="18" charset="0"/>
                  <a:cs typeface="Times New Roman" panose="02020603050405020304" pitchFamily="18" charset="0"/>
                </a:rPr>
                <a:t>1- Substrate</a:t>
              </a:r>
              <a:endParaRPr lang="en-US" altLang="zh-TW" baseline="-25000" dirty="0">
                <a:latin typeface="Times New Roman" panose="02020603050405020304" pitchFamily="18" charset="0"/>
                <a:cs typeface="Times New Roman" panose="02020603050405020304" pitchFamily="18" charset="0"/>
              </a:endParaRPr>
            </a:p>
          </p:txBody>
        </p:sp>
      </p:grpSp>
      <p:graphicFrame>
        <p:nvGraphicFramePr>
          <p:cNvPr id="13" name="Table 12"/>
          <p:cNvGraphicFramePr>
            <a:graphicFrameLocks noGrp="1"/>
          </p:cNvGraphicFramePr>
          <p:nvPr>
            <p:extLst>
              <p:ext uri="{D42A27DB-BD31-4B8C-83A1-F6EECF244321}">
                <p14:modId xmlns:p14="http://schemas.microsoft.com/office/powerpoint/2010/main" val="419221311"/>
              </p:ext>
            </p:extLst>
          </p:nvPr>
        </p:nvGraphicFramePr>
        <p:xfrm>
          <a:off x="5534844" y="4897959"/>
          <a:ext cx="2868314" cy="990599"/>
        </p:xfrm>
        <a:graphic>
          <a:graphicData uri="http://schemas.openxmlformats.org/drawingml/2006/table">
            <a:tbl>
              <a:tblPr>
                <a:tableStyleId>{5C22544A-7EE6-4342-B048-85BDC9FD1C3A}</a:tableStyleId>
              </a:tblPr>
              <a:tblGrid>
                <a:gridCol w="1434157"/>
                <a:gridCol w="1434157"/>
              </a:tblGrid>
              <a:tr h="339406">
                <a:tc>
                  <a:txBody>
                    <a:bodyPr/>
                    <a:lstStyle/>
                    <a:p>
                      <a:pPr algn="ctr" fontAlgn="b"/>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b" latinLnBrk="0" hangingPunct="1"/>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A</a:t>
                      </a:r>
                      <a:r>
                        <a:rPr lang="en-US" sz="1800" b="0" i="0" u="none" strike="noStrike" baseline="-25000" dirty="0" smtClean="0">
                          <a:solidFill>
                            <a:srgbClr val="000000"/>
                          </a:solidFill>
                          <a:effectLst/>
                          <a:latin typeface="Times New Roman" panose="02020603050405020304" pitchFamily="18" charset="0"/>
                          <a:cs typeface="Times New Roman" panose="02020603050405020304" pitchFamily="18" charset="0"/>
                        </a:rPr>
                        <a:t>132</a:t>
                      </a:r>
                      <a:r>
                        <a:rPr lang="en-US" sz="18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(x10</a:t>
                      </a:r>
                      <a:r>
                        <a:rPr lang="en-US" sz="1800" b="0" u="none" strike="noStrike" kern="1200" baseline="30000" dirty="0" smtClean="0">
                          <a:solidFill>
                            <a:schemeClr val="dk1"/>
                          </a:solidFill>
                          <a:effectLst/>
                          <a:latin typeface="Times New Roman" panose="02020603050405020304" pitchFamily="18" charset="0"/>
                          <a:ea typeface="+mn-ea"/>
                          <a:cs typeface="Times New Roman" panose="02020603050405020304" pitchFamily="18" charset="0"/>
                        </a:rPr>
                        <a:t>20</a:t>
                      </a:r>
                      <a:r>
                        <a:rPr lang="en-US" sz="1800" b="0" u="none" strike="noStrike" kern="1200" dirty="0" smtClean="0">
                          <a:solidFill>
                            <a:schemeClr val="dk1"/>
                          </a:solidFill>
                          <a:effectLst/>
                          <a:latin typeface="Times New Roman" panose="02020603050405020304" pitchFamily="18" charset="0"/>
                          <a:ea typeface="+mn-ea"/>
                          <a:cs typeface="Times New Roman" panose="02020603050405020304" pitchFamily="18" charset="0"/>
                        </a:rPr>
                        <a:t>J)</a:t>
                      </a:r>
                      <a:endParaRPr lang="en-US" sz="1800" b="0" u="none" strike="noStrike" kern="1200" dirty="0">
                        <a:solidFill>
                          <a:schemeClr val="dk1"/>
                        </a:solidFill>
                        <a:effectLst/>
                        <a:latin typeface="Times New Roman" panose="02020603050405020304" pitchFamily="18" charset="0"/>
                        <a:ea typeface="+mn-ea"/>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1787">
                <a:tc>
                  <a:txBody>
                    <a:bodyPr/>
                    <a:lstStyle/>
                    <a:p>
                      <a:pPr algn="ctr" fontAlgn="b"/>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No dispersant</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800" b="0" u="none" strike="noStrike" dirty="0" smtClean="0">
                          <a:effectLst/>
                          <a:latin typeface="Times New Roman" panose="02020603050405020304" pitchFamily="18" charset="0"/>
                          <a:cs typeface="Times New Roman" panose="02020603050405020304" pitchFamily="18" charset="0"/>
                        </a:rPr>
                        <a:t>0.051</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39406">
                <a:tc>
                  <a:txBody>
                    <a:bodyPr/>
                    <a:lstStyle/>
                    <a:p>
                      <a:pPr algn="ctr" fontAlgn="b"/>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Dispersant X</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en-US" sz="1800" b="0" u="none" strike="noStrike" dirty="0" smtClean="0">
                          <a:effectLst/>
                          <a:latin typeface="Times New Roman" panose="02020603050405020304" pitchFamily="18" charset="0"/>
                          <a:cs typeface="Times New Roman" panose="02020603050405020304" pitchFamily="18" charset="0"/>
                        </a:rPr>
                        <a:t>0.002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cxnSp>
        <p:nvCxnSpPr>
          <p:cNvPr id="33" name="直線單箭頭接點 23"/>
          <p:cNvCxnSpPr/>
          <p:nvPr/>
        </p:nvCxnSpPr>
        <p:spPr>
          <a:xfrm flipV="1">
            <a:off x="5367068" y="4073550"/>
            <a:ext cx="230975" cy="27884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矩形 27"/>
          <p:cNvSpPr/>
          <p:nvPr/>
        </p:nvSpPr>
        <p:spPr>
          <a:xfrm>
            <a:off x="5824268" y="6019800"/>
            <a:ext cx="1871932" cy="369332"/>
          </a:xfrm>
          <a:prstGeom prst="rect">
            <a:avLst/>
          </a:prstGeom>
        </p:spPr>
        <p:txBody>
          <a:bodyPr wrap="square">
            <a:spAutoFit/>
          </a:bodyPr>
          <a:lstStyle/>
          <a:p>
            <a:r>
              <a:rPr lang="en-US" altLang="zh-TW" dirty="0" smtClean="0">
                <a:latin typeface="Times New Roman" panose="02020603050405020304" pitchFamily="18" charset="0"/>
                <a:cs typeface="Times New Roman" panose="02020603050405020304" pitchFamily="18" charset="0"/>
              </a:rPr>
              <a:t>steric repulsion</a:t>
            </a:r>
            <a:endParaRPr lang="en-US" altLang="zh-TW" baseline="-25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536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oth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5181600" y="2819400"/>
            <a:ext cx="3657600" cy="923330"/>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 With addition of dispersant X, the deposition rate of </a:t>
            </a:r>
            <a:r>
              <a:rPr lang="en-US" dirty="0" err="1" smtClean="0">
                <a:latin typeface="Times New Roman" panose="02020603050405020304" pitchFamily="18" charset="0"/>
                <a:cs typeface="Times New Roman" panose="02020603050405020304" pitchFamily="18" charset="0"/>
              </a:rPr>
              <a:t>asphaltenes</a:t>
            </a:r>
            <a:r>
              <a:rPr lang="en-US" dirty="0" smtClean="0">
                <a:latin typeface="Times New Roman" panose="02020603050405020304" pitchFamily="18" charset="0"/>
                <a:cs typeface="Times New Roman" panose="02020603050405020304" pitchFamily="18" charset="0"/>
              </a:rPr>
              <a:t> from the crude oil increases </a:t>
            </a:r>
            <a:endParaRPr lang="en-US" dirty="0">
              <a:latin typeface="Times New Roman" panose="02020603050405020304" pitchFamily="18" charset="0"/>
              <a:cs typeface="Times New Roman" panose="02020603050405020304" pitchFamily="18" charset="0"/>
            </a:endParaRPr>
          </a:p>
        </p:txBody>
      </p:sp>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Dispersant X+ Crude Oil</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42" name="Picture 2"/>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bright="27000"/>
                    </a14:imgEffect>
                  </a14:imgLayer>
                </a14:imgProps>
              </a:ext>
              <a:ext uri="{28A0092B-C50C-407E-A947-70E740481C1C}">
                <a14:useLocalDpi xmlns:a14="http://schemas.microsoft.com/office/drawing/2010/main" val="0"/>
              </a:ext>
            </a:extLst>
          </a:blip>
          <a:srcRect l="8861" t="28524" r="49860" b="12115"/>
          <a:stretch/>
        </p:blipFill>
        <p:spPr bwMode="auto">
          <a:xfrm>
            <a:off x="609600" y="1404433"/>
            <a:ext cx="4359357" cy="3918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投影片編號版面配置區 2"/>
          <p:cNvSpPr>
            <a:spLocks noGrp="1"/>
          </p:cNvSpPr>
          <p:nvPr>
            <p:ph type="sldNum" sz="quarter" idx="12"/>
          </p:nvPr>
        </p:nvSpPr>
        <p:spPr/>
        <p:txBody>
          <a:bodyPr/>
          <a:lstStyle/>
          <a:p>
            <a:fld id="{73DA0BB7-265A-403C-9275-D587AB510EDC}" type="slidenum">
              <a:rPr lang="zh-TW" altLang="en-US" smtClean="0"/>
              <a:t>20</a:t>
            </a:fld>
            <a:endParaRPr lang="zh-TW" altLang="en-US"/>
          </a:p>
        </p:txBody>
      </p:sp>
      <p:sp>
        <p:nvSpPr>
          <p:cNvPr id="11" name="文字方塊 34"/>
          <p:cNvSpPr txBox="1"/>
          <p:nvPr/>
        </p:nvSpPr>
        <p:spPr>
          <a:xfrm>
            <a:off x="2906599"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err="1" smtClean="0">
                <a:latin typeface="Times New Roman" panose="02020603050405020304" pitchFamily="18" charset="0"/>
                <a:cs typeface="Times New Roman" panose="02020603050405020304" pitchFamily="18" charset="0"/>
              </a:rPr>
              <a:t>EnergyFuels</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06838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文字方塊 3"/>
          <p:cNvSpPr txBox="1"/>
          <p:nvPr/>
        </p:nvSpPr>
        <p:spPr>
          <a:xfrm>
            <a:off x="2845391" y="6613160"/>
            <a:ext cx="3086100"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*Oilfield review</a:t>
            </a:r>
            <a:r>
              <a:rPr lang="en-US" altLang="zh-TW" sz="1200" dirty="0" smtClean="0">
                <a:latin typeface="Times New Roman" panose="02020603050405020304" pitchFamily="18" charset="0"/>
                <a:cs typeface="Times New Roman" panose="02020603050405020304" pitchFamily="18" charset="0"/>
              </a:rPr>
              <a:t>, Summer 2007</a:t>
            </a:r>
            <a:endParaRPr lang="zh-TW" altLang="en-US" sz="12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21</a:t>
            </a:fld>
            <a:endParaRPr lang="zh-TW" altLang="en-US" dirty="0"/>
          </a:p>
        </p:txBody>
      </p:sp>
      <p:sp>
        <p:nvSpPr>
          <p:cNvPr id="10"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Flow Assurance</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11"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9778" y="3255712"/>
            <a:ext cx="8602720" cy="1015663"/>
          </a:xfrm>
          <a:prstGeom prst="rect">
            <a:avLst/>
          </a:prstGeom>
        </p:spPr>
        <p:txBody>
          <a:bodyPr wrap="square">
            <a:spAutoFit/>
          </a:bodyPr>
          <a:lstStyle/>
          <a:p>
            <a:endParaRPr 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 ability to produce multiphase fluids from reservoirs to processing plants in an economically and technically feasible way. </a:t>
            </a:r>
            <a:endParaRPr lang="en-US" sz="2000" dirty="0">
              <a:latin typeface="Times New Roman" panose="02020603050405020304" pitchFamily="18" charset="0"/>
              <a:cs typeface="Times New Roman" panose="02020603050405020304" pitchFamily="18" charset="0"/>
            </a:endParaRPr>
          </a:p>
        </p:txBody>
      </p:sp>
      <p:sp>
        <p:nvSpPr>
          <p:cNvPr id="14" name="矩形 13"/>
          <p:cNvSpPr/>
          <p:nvPr/>
        </p:nvSpPr>
        <p:spPr>
          <a:xfrm>
            <a:off x="295346" y="4273910"/>
            <a:ext cx="8186190" cy="1508105"/>
          </a:xfrm>
          <a:prstGeom prst="rect">
            <a:avLst/>
          </a:prstGeom>
        </p:spPr>
        <p:txBody>
          <a:bodyPr wrap="square">
            <a:spAutoFit/>
          </a:bodyPr>
          <a:lstStyle/>
          <a:p>
            <a:pPr algn="just"/>
            <a:r>
              <a:rPr lang="en-US" altLang="zh-TW" dirty="0">
                <a:latin typeface="Times New Roman" panose="02020603050405020304" pitchFamily="18" charset="0"/>
                <a:cs typeface="Times New Roman" panose="02020603050405020304" pitchFamily="18" charset="0"/>
              </a:rPr>
              <a:t> Main Technical Areas : </a:t>
            </a:r>
          </a:p>
          <a:p>
            <a:pPr marL="285750" indent="-285750" algn="just">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Prediction (Deposition Potential</a:t>
            </a:r>
            <a:r>
              <a:rPr lang="en-US" altLang="zh-TW" dirty="0" smtClean="0">
                <a:latin typeface="Times New Roman" panose="02020603050405020304" pitchFamily="18" charset="0"/>
                <a:cs typeface="Times New Roman" panose="02020603050405020304" pitchFamily="18" charset="0"/>
              </a:rPr>
              <a:t>) --- Simulation</a:t>
            </a:r>
            <a:endParaRPr lang="en-US" altLang="zh-TW"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altLang="zh-TW" sz="2000" dirty="0">
                <a:latin typeface="Times New Roman" panose="02020603050405020304" pitchFamily="18" charset="0"/>
                <a:cs typeface="Times New Roman" panose="02020603050405020304" pitchFamily="18" charset="0"/>
              </a:rPr>
              <a:t>Prevention</a:t>
            </a:r>
            <a:r>
              <a:rPr lang="en-US" altLang="zh-TW" dirty="0">
                <a:latin typeface="Times New Roman" panose="02020603050405020304" pitchFamily="18" charset="0"/>
                <a:cs typeface="Times New Roman" panose="02020603050405020304" pitchFamily="18" charset="0"/>
              </a:rPr>
              <a:t> (Monitoring and Control</a:t>
            </a:r>
            <a:r>
              <a:rPr lang="en-US" altLang="zh-TW" dirty="0" smtClean="0">
                <a:latin typeface="Times New Roman" panose="02020603050405020304" pitchFamily="18" charset="0"/>
                <a:cs typeface="Times New Roman" panose="02020603050405020304" pitchFamily="18" charset="0"/>
              </a:rPr>
              <a:t>) --- Sensor </a:t>
            </a:r>
            <a:endParaRPr lang="en-US" altLang="zh-TW"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Inhibition (Chemical treatment</a:t>
            </a:r>
            <a:r>
              <a:rPr lang="en-US" altLang="zh-TW" dirty="0" smtClean="0">
                <a:latin typeface="Times New Roman" panose="02020603050405020304" pitchFamily="18" charset="0"/>
                <a:cs typeface="Times New Roman" panose="02020603050405020304" pitchFamily="18" charset="0"/>
              </a:rPr>
              <a:t>) --- Chemicals</a:t>
            </a:r>
            <a:endParaRPr lang="en-US" altLang="zh-TW"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altLang="zh-TW" dirty="0">
                <a:latin typeface="Times New Roman" panose="02020603050405020304" pitchFamily="18" charset="0"/>
                <a:cs typeface="Times New Roman" panose="02020603050405020304" pitchFamily="18" charset="0"/>
              </a:rPr>
              <a:t>Remediation (Recovery and Removal</a:t>
            </a:r>
            <a:r>
              <a:rPr lang="en-US" altLang="zh-TW" dirty="0" smtClean="0">
                <a:latin typeface="Times New Roman" panose="02020603050405020304" pitchFamily="18" charset="0"/>
                <a:cs typeface="Times New Roman" panose="02020603050405020304" pitchFamily="18" charset="0"/>
              </a:rPr>
              <a:t>) --- Chemicals and mechanical force</a:t>
            </a:r>
            <a:endParaRPr lang="zh-TW" altLang="en-US" dirty="0"/>
          </a:p>
        </p:txBody>
      </p:sp>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34986" t="26317" r="17946" b="43164"/>
          <a:stretch/>
        </p:blipFill>
        <p:spPr bwMode="auto">
          <a:xfrm>
            <a:off x="2200856" y="1124700"/>
            <a:ext cx="4742285" cy="1921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73516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6F15528-21DE-4FAA-801E-634DDDAF4B2B}" type="slidenum">
              <a:rPr lang="en-US" smtClean="0"/>
              <a:pPr/>
              <a:t>22</a:t>
            </a:fld>
            <a:endParaRPr lang="en-US"/>
          </a:p>
        </p:txBody>
      </p:sp>
      <p:pic>
        <p:nvPicPr>
          <p:cNvPr id="11"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48"/>
          <a:stretch/>
        </p:blipFill>
        <p:spPr bwMode="auto">
          <a:xfrm>
            <a:off x="805788" y="702245"/>
            <a:ext cx="5573325" cy="4109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文字方塊 8"/>
          <p:cNvSpPr txBox="1"/>
          <p:nvPr/>
        </p:nvSpPr>
        <p:spPr>
          <a:xfrm>
            <a:off x="2699792" y="6581001"/>
            <a:ext cx="4572000"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Jill Buckley’s Lab (New Mexico Tech)</a:t>
            </a:r>
            <a:endParaRPr lang="zh-TW" altLang="en-US" sz="1200" dirty="0">
              <a:latin typeface="Times New Roman" panose="02020603050405020304" pitchFamily="18" charset="0"/>
              <a:cs typeface="Times New Roman" panose="02020603050405020304" pitchFamily="18" charset="0"/>
            </a:endParaRPr>
          </a:p>
        </p:txBody>
      </p:sp>
      <p:pic>
        <p:nvPicPr>
          <p:cNvPr id="14" name="Picture 3" descr="oth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descr="Oil Sub-Committ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C:\Users\Nate\Desktop\RiceLogoUW_TMRGB72DP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17"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Crude Oil Components : SARA </a:t>
            </a:r>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13" name="矩形 12"/>
          <p:cNvSpPr/>
          <p:nvPr/>
        </p:nvSpPr>
        <p:spPr>
          <a:xfrm>
            <a:off x="2699792" y="6392361"/>
            <a:ext cx="4572000" cy="276999"/>
          </a:xfrm>
          <a:prstGeom prst="rect">
            <a:avLst/>
          </a:prstGeom>
        </p:spPr>
        <p:txBody>
          <a:bodyPr>
            <a:spAutoFit/>
          </a:bodyPr>
          <a:lstStyle/>
          <a:p>
            <a:r>
              <a:rPr lang="en-US" altLang="zh-TW" sz="1200" dirty="0" smtClean="0">
                <a:latin typeface="Times New Roman" panose="02020603050405020304" pitchFamily="18" charset="0"/>
                <a:cs typeface="Times New Roman" panose="02020603050405020304" pitchFamily="18" charset="0"/>
              </a:rPr>
              <a:t>*S. R. </a:t>
            </a:r>
            <a:r>
              <a:rPr lang="en-US" altLang="zh-TW" sz="1200" dirty="0" err="1" smtClean="0">
                <a:latin typeface="Times New Roman" panose="02020603050405020304" pitchFamily="18" charset="0"/>
                <a:cs typeface="Times New Roman" panose="02020603050405020304" pitchFamily="18" charset="0"/>
              </a:rPr>
              <a:t>Panuganti</a:t>
            </a:r>
            <a:r>
              <a:rPr lang="en-US" altLang="zh-TW" sz="1200" dirty="0" smtClean="0">
                <a:latin typeface="Times New Roman" panose="02020603050405020304" pitchFamily="18" charset="0"/>
                <a:cs typeface="Times New Roman" panose="02020603050405020304" pitchFamily="18" charset="0"/>
              </a:rPr>
              <a:t> et al., </a:t>
            </a:r>
            <a:r>
              <a:rPr lang="en-US" altLang="zh-TW" sz="1200" i="1" dirty="0" smtClean="0">
                <a:latin typeface="Times New Roman" panose="02020603050405020304" pitchFamily="18" charset="0"/>
                <a:cs typeface="Times New Roman" panose="02020603050405020304" pitchFamily="18" charset="0"/>
              </a:rPr>
              <a:t>Fluid Phase Equilibria ,</a:t>
            </a:r>
            <a:r>
              <a:rPr lang="en-US" altLang="zh-TW" sz="1200" dirty="0" smtClean="0">
                <a:latin typeface="Times New Roman" panose="02020603050405020304" pitchFamily="18" charset="0"/>
                <a:cs typeface="Times New Roman" panose="02020603050405020304" pitchFamily="18" charset="0"/>
              </a:rPr>
              <a:t>359,  2013</a:t>
            </a:r>
            <a:endParaRPr lang="zh-TW" altLang="en-US" sz="1200" dirty="0">
              <a:latin typeface="Times New Roman" panose="02020603050405020304" pitchFamily="18" charset="0"/>
              <a:cs typeface="Times New Roman" panose="02020603050405020304" pitchFamily="18" charset="0"/>
            </a:endParaRPr>
          </a:p>
        </p:txBody>
      </p:sp>
      <p:pic>
        <p:nvPicPr>
          <p:cNvPr id="18" name="Picture 2" descr="C:\Users\Nate\Desktop\VenezAsphaltene.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82095" y="1112105"/>
            <a:ext cx="2361905" cy="328931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群組 2"/>
          <p:cNvGrpSpPr/>
          <p:nvPr/>
        </p:nvGrpSpPr>
        <p:grpSpPr>
          <a:xfrm>
            <a:off x="3977680" y="5035942"/>
            <a:ext cx="1825548" cy="1339911"/>
            <a:chOff x="195991" y="4664519"/>
            <a:chExt cx="2503801" cy="1628900"/>
          </a:xfrm>
        </p:grpSpPr>
        <p:pic>
          <p:nvPicPr>
            <p:cNvPr id="3075" name="Picture 3"/>
            <p:cNvPicPr>
              <a:picLocks noChangeAspect="1" noChangeArrowheads="1"/>
            </p:cNvPicPr>
            <p:nvPr/>
          </p:nvPicPr>
          <p:blipFill rotWithShape="1">
            <a:blip r:embed="rId8">
              <a:extLst>
                <a:ext uri="{28A0092B-C50C-407E-A947-70E740481C1C}">
                  <a14:useLocalDpi xmlns:a14="http://schemas.microsoft.com/office/drawing/2010/main" val="0"/>
                </a:ext>
              </a:extLst>
            </a:blip>
            <a:srcRect l="6269" t="42424" r="71933" b="32353"/>
            <a:stretch/>
          </p:blipFill>
          <p:spPr bwMode="auto">
            <a:xfrm>
              <a:off x="195991" y="4664519"/>
              <a:ext cx="2503801" cy="1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2226220" y="5733256"/>
              <a:ext cx="473572" cy="56016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pic>
        <p:nvPicPr>
          <p:cNvPr id="3076" name="Picture 4" descr="D:\UserData\Desktop\pentane-lewis.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4536" y="5308918"/>
            <a:ext cx="1785937" cy="709612"/>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D:\UserData\Desktop\Benzene-2D-flat.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41137" y="4878291"/>
            <a:ext cx="1271834" cy="146035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667363" y="1524081"/>
            <a:ext cx="1728192" cy="45444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矩形 18"/>
          <p:cNvSpPr/>
          <p:nvPr/>
        </p:nvSpPr>
        <p:spPr>
          <a:xfrm>
            <a:off x="2071472" y="2786820"/>
            <a:ext cx="1474216" cy="361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4933817" y="4427532"/>
            <a:ext cx="1520028" cy="3837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矩形 21"/>
          <p:cNvSpPr/>
          <p:nvPr/>
        </p:nvSpPr>
        <p:spPr>
          <a:xfrm>
            <a:off x="2006392" y="4427531"/>
            <a:ext cx="1191032" cy="3837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矩形 22"/>
          <p:cNvSpPr/>
          <p:nvPr/>
        </p:nvSpPr>
        <p:spPr>
          <a:xfrm>
            <a:off x="729174" y="4427530"/>
            <a:ext cx="1191032" cy="38375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23"/>
          <p:cNvSpPr/>
          <p:nvPr/>
        </p:nvSpPr>
        <p:spPr>
          <a:xfrm>
            <a:off x="3765494" y="4427531"/>
            <a:ext cx="966215" cy="3837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 name="直線單箭頭接點 6"/>
          <p:cNvCxnSpPr/>
          <p:nvPr/>
        </p:nvCxnSpPr>
        <p:spPr>
          <a:xfrm flipV="1">
            <a:off x="6310822" y="3851455"/>
            <a:ext cx="527073" cy="57607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直線單箭頭接點 25"/>
          <p:cNvCxnSpPr/>
          <p:nvPr/>
        </p:nvCxnSpPr>
        <p:spPr>
          <a:xfrm>
            <a:off x="4248601" y="4811283"/>
            <a:ext cx="0" cy="22465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單箭頭接點 27"/>
          <p:cNvCxnSpPr/>
          <p:nvPr/>
        </p:nvCxnSpPr>
        <p:spPr>
          <a:xfrm>
            <a:off x="987504" y="4811283"/>
            <a:ext cx="2" cy="22465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直線單箭頭接點 29"/>
          <p:cNvCxnSpPr/>
          <p:nvPr/>
        </p:nvCxnSpPr>
        <p:spPr>
          <a:xfrm>
            <a:off x="2616364" y="4811282"/>
            <a:ext cx="0" cy="22466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7" name="Picture 4" descr="D:\UserData\Desktop\pentane-lewis.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6936" y="1406813"/>
            <a:ext cx="1785937" cy="709612"/>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直線單箭頭接點 28"/>
          <p:cNvCxnSpPr/>
          <p:nvPr/>
        </p:nvCxnSpPr>
        <p:spPr>
          <a:xfrm flipH="1">
            <a:off x="2032873" y="1761619"/>
            <a:ext cx="611661"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4069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9"/>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0"/>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7"/>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24"/>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22"/>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30"/>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8"/>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19" grpId="0" animBg="1"/>
      <p:bldP spid="19" grpId="1" animBg="1"/>
      <p:bldP spid="20" grpId="0" animBg="1"/>
      <p:bldP spid="20" grpId="1" animBg="1"/>
      <p:bldP spid="22" grpId="0" animBg="1"/>
      <p:bldP spid="22" grpId="1" animBg="1"/>
      <p:bldP spid="23" grpId="0" animBg="1"/>
      <p:bldP spid="23" grpId="1" animBg="1"/>
      <p:bldP spid="24" grpId="0" animBg="1"/>
      <p:bldP spid="2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208" y="1558731"/>
            <a:ext cx="5599227" cy="3383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文字方塊 5"/>
          <p:cNvSpPr txBox="1"/>
          <p:nvPr/>
        </p:nvSpPr>
        <p:spPr>
          <a:xfrm>
            <a:off x="3347864" y="6580177"/>
            <a:ext cx="3412662"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F. </a:t>
            </a:r>
            <a:r>
              <a:rPr lang="en-US" altLang="zh-TW" sz="1200" dirty="0">
                <a:latin typeface="Times New Roman" panose="02020603050405020304" pitchFamily="18" charset="0"/>
                <a:cs typeface="Times New Roman" panose="02020603050405020304" pitchFamily="18" charset="0"/>
              </a:rPr>
              <a:t>M. </a:t>
            </a:r>
            <a:r>
              <a:rPr lang="en-US" altLang="zh-TW" sz="1200" dirty="0" smtClean="0">
                <a:latin typeface="Times New Roman" panose="02020603050405020304" pitchFamily="18" charset="0"/>
                <a:cs typeface="Times New Roman" panose="02020603050405020304" pitchFamily="18" charset="0"/>
              </a:rPr>
              <a:t>Vargas et al, </a:t>
            </a:r>
            <a:r>
              <a:rPr lang="en-US" altLang="zh-TW" sz="1200" i="1" dirty="0" smtClean="0">
                <a:latin typeface="Times New Roman" panose="02020603050405020304" pitchFamily="18" charset="0"/>
                <a:cs typeface="Times New Roman" panose="02020603050405020304" pitchFamily="18" charset="0"/>
              </a:rPr>
              <a:t>Fuel</a:t>
            </a:r>
            <a:r>
              <a:rPr lang="en-US" altLang="zh-TW" sz="1200" dirty="0" smtClean="0">
                <a:latin typeface="Times New Roman" panose="02020603050405020304" pitchFamily="18" charset="0"/>
                <a:cs typeface="Times New Roman" panose="02020603050405020304" pitchFamily="18" charset="0"/>
              </a:rPr>
              <a:t>, 2013</a:t>
            </a:r>
            <a:endParaRPr lang="zh-TW" altLang="en-US" sz="1200" dirty="0">
              <a:latin typeface="Times New Roman" panose="02020603050405020304" pitchFamily="18" charset="0"/>
              <a:cs typeface="Times New Roman" panose="02020603050405020304" pitchFamily="18" charset="0"/>
            </a:endParaRPr>
          </a:p>
        </p:txBody>
      </p:sp>
      <p:sp>
        <p:nvSpPr>
          <p:cNvPr id="5" name="投影片編號版面配置區 4"/>
          <p:cNvSpPr>
            <a:spLocks noGrp="1"/>
          </p:cNvSpPr>
          <p:nvPr>
            <p:ph type="sldNum" sz="quarter" idx="12"/>
          </p:nvPr>
        </p:nvSpPr>
        <p:spPr/>
        <p:txBody>
          <a:bodyPr/>
          <a:lstStyle/>
          <a:p>
            <a:fld id="{B6F15528-21DE-4FAA-801E-634DDDAF4B2B}" type="slidenum">
              <a:rPr lang="en-US" smtClean="0"/>
              <a:pPr/>
              <a:t>23</a:t>
            </a:fld>
            <a:endParaRPr lang="en-US"/>
          </a:p>
        </p:txBody>
      </p:sp>
      <p:cxnSp>
        <p:nvCxnSpPr>
          <p:cNvPr id="3" name="直線單箭頭接點 2"/>
          <p:cNvCxnSpPr/>
          <p:nvPr/>
        </p:nvCxnSpPr>
        <p:spPr>
          <a:xfrm flipH="1">
            <a:off x="2667000" y="2205961"/>
            <a:ext cx="896888" cy="1985039"/>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err="1">
                <a:solidFill>
                  <a:schemeClr val="bg1"/>
                </a:solidFill>
                <a:latin typeface="Times New Roman" panose="02020603050405020304" pitchFamily="18" charset="0"/>
                <a:cs typeface="Times New Roman" panose="02020603050405020304" pitchFamily="18" charset="0"/>
              </a:rPr>
              <a:t>Asphaltene</a:t>
            </a:r>
            <a:r>
              <a:rPr lang="en-US" altLang="zh-TW" dirty="0">
                <a:solidFill>
                  <a:schemeClr val="bg1"/>
                </a:solidFill>
                <a:latin typeface="Times New Roman" panose="02020603050405020304" pitchFamily="18" charset="0"/>
                <a:cs typeface="Times New Roman" panose="02020603050405020304" pitchFamily="18" charset="0"/>
              </a:rPr>
              <a:t> Phase Behavior</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15" name="Picture 3" descr="oth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Oil Sub-Committ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C:\Users\Nate\Desktop\RiceLogoUW_TMRGB72DP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326200" y="1146810"/>
            <a:ext cx="3804247" cy="400110"/>
          </a:xfrm>
          <a:prstGeom prst="rect">
            <a:avLst/>
          </a:prstGeom>
        </p:spPr>
        <p:txBody>
          <a:bodyPr wrap="none">
            <a:spAutoFit/>
          </a:bodyPr>
          <a:lstStyle/>
          <a:p>
            <a:r>
              <a:rPr lang="en-US" altLang="zh-TW" sz="2000" dirty="0" err="1" smtClean="0">
                <a:latin typeface="Times New Roman" panose="02020603050405020304" pitchFamily="18" charset="0"/>
                <a:cs typeface="Times New Roman" panose="02020603050405020304" pitchFamily="18" charset="0"/>
              </a:rPr>
              <a:t>Asphaltene</a:t>
            </a:r>
            <a:r>
              <a:rPr lang="en-US" altLang="zh-TW" sz="2000" dirty="0" smtClean="0">
                <a:latin typeface="Times New Roman" panose="02020603050405020304" pitchFamily="18" charset="0"/>
                <a:cs typeface="Times New Roman" panose="02020603050405020304" pitchFamily="18" charset="0"/>
              </a:rPr>
              <a:t> Precipitation Envelope </a:t>
            </a:r>
            <a:endParaRPr lang="en-US" altLang="zh-TW" sz="2000" dirty="0">
              <a:latin typeface="Times New Roman" panose="02020603050405020304" pitchFamily="18" charset="0"/>
              <a:cs typeface="Times New Roman" panose="02020603050405020304" pitchFamily="18" charset="0"/>
            </a:endParaRPr>
          </a:p>
        </p:txBody>
      </p:sp>
      <p:sp>
        <p:nvSpPr>
          <p:cNvPr id="13" name="矩形 12"/>
          <p:cNvSpPr/>
          <p:nvPr/>
        </p:nvSpPr>
        <p:spPr>
          <a:xfrm>
            <a:off x="3452269" y="1780359"/>
            <a:ext cx="1180131" cy="400110"/>
          </a:xfrm>
          <a:prstGeom prst="rect">
            <a:avLst/>
          </a:prstGeom>
        </p:spPr>
        <p:txBody>
          <a:bodyPr wrap="none">
            <a:spAutoFit/>
          </a:bodyPr>
          <a:lstStyle/>
          <a:p>
            <a:r>
              <a:rPr lang="en-US" altLang="zh-TW" sz="2000" dirty="0" smtClean="0">
                <a:solidFill>
                  <a:srgbClr val="FF0000"/>
                </a:solidFill>
                <a:latin typeface="Times New Roman" panose="02020603050405020304" pitchFamily="18" charset="0"/>
                <a:cs typeface="Times New Roman" panose="02020603050405020304" pitchFamily="18" charset="0"/>
              </a:rPr>
              <a:t>Reservoir</a:t>
            </a:r>
            <a:endParaRPr lang="en-US" altLang="zh-TW" sz="2000" dirty="0">
              <a:solidFill>
                <a:srgbClr val="FF0000"/>
              </a:solidFill>
              <a:latin typeface="Times New Roman" panose="02020603050405020304" pitchFamily="18" charset="0"/>
              <a:cs typeface="Times New Roman" panose="02020603050405020304" pitchFamily="18" charset="0"/>
            </a:endParaRPr>
          </a:p>
        </p:txBody>
      </p:sp>
      <p:sp>
        <p:nvSpPr>
          <p:cNvPr id="7" name="文字方塊 6"/>
          <p:cNvSpPr txBox="1"/>
          <p:nvPr/>
        </p:nvSpPr>
        <p:spPr>
          <a:xfrm>
            <a:off x="1326199" y="4877269"/>
            <a:ext cx="5124539" cy="400110"/>
          </a:xfrm>
          <a:prstGeom prst="rect">
            <a:avLst/>
          </a:prstGeom>
          <a:noFill/>
        </p:spPr>
        <p:txBody>
          <a:bodyPr wrap="square" rtlCol="0">
            <a:spAutoFit/>
          </a:bodyPr>
          <a:lstStyle/>
          <a:p>
            <a:r>
              <a:rPr lang="en-US" altLang="zh-TW" sz="2000" dirty="0" smtClean="0">
                <a:latin typeface="Times New Roman" panose="02020603050405020304" pitchFamily="18" charset="0"/>
                <a:cs typeface="Times New Roman" panose="02020603050405020304" pitchFamily="18" charset="0"/>
              </a:rPr>
              <a:t>AOP: </a:t>
            </a:r>
            <a:r>
              <a:rPr lang="en-US" altLang="zh-TW" sz="2000" dirty="0" err="1" smtClean="0">
                <a:latin typeface="Times New Roman" panose="02020603050405020304" pitchFamily="18" charset="0"/>
                <a:cs typeface="Times New Roman" panose="02020603050405020304" pitchFamily="18" charset="0"/>
              </a:rPr>
              <a:t>Asphaltene</a:t>
            </a:r>
            <a:r>
              <a:rPr lang="en-US" altLang="zh-TW" sz="2000" dirty="0" smtClean="0">
                <a:latin typeface="Times New Roman" panose="02020603050405020304" pitchFamily="18" charset="0"/>
                <a:cs typeface="Times New Roman" panose="02020603050405020304" pitchFamily="18" charset="0"/>
              </a:rPr>
              <a:t> Onset Pressure</a:t>
            </a:r>
            <a:endParaRPr lang="zh-TW" altLang="en-US" sz="2000" dirty="0">
              <a:latin typeface="Times New Roman" panose="02020603050405020304" pitchFamily="18" charset="0"/>
              <a:cs typeface="Times New Roman" panose="02020603050405020304" pitchFamily="18" charset="0"/>
            </a:endParaRPr>
          </a:p>
        </p:txBody>
      </p:sp>
      <p:sp>
        <p:nvSpPr>
          <p:cNvPr id="19" name="文字方塊 18"/>
          <p:cNvSpPr txBox="1"/>
          <p:nvPr/>
        </p:nvSpPr>
        <p:spPr>
          <a:xfrm>
            <a:off x="740030" y="5445224"/>
            <a:ext cx="8069100" cy="707886"/>
          </a:xfrm>
          <a:prstGeom prst="rect">
            <a:avLst/>
          </a:prstGeom>
          <a:noFill/>
        </p:spPr>
        <p:txBody>
          <a:bodyPr wrap="square" rtlCol="0">
            <a:spAutoFit/>
          </a:bodyPr>
          <a:lstStyle/>
          <a:p>
            <a:pPr marL="285750" indent="-285750">
              <a:buFont typeface="Arial" panose="020B0604020202020204" pitchFamily="34" charset="0"/>
              <a:buChar char="•"/>
            </a:pPr>
            <a:r>
              <a:rPr lang="en-US" altLang="zh-TW" sz="2000" dirty="0">
                <a:latin typeface="Times New Roman" panose="02020603050405020304" pitchFamily="18" charset="0"/>
                <a:cs typeface="Times New Roman" panose="02020603050405020304" pitchFamily="18" charset="0"/>
              </a:rPr>
              <a:t>Temperature and pressure can alter phase behavior of </a:t>
            </a:r>
            <a:r>
              <a:rPr lang="en-US" altLang="zh-TW" sz="2000" dirty="0" err="1">
                <a:latin typeface="Times New Roman" panose="02020603050405020304" pitchFamily="18" charset="0"/>
                <a:cs typeface="Times New Roman" panose="02020603050405020304" pitchFamily="18" charset="0"/>
              </a:rPr>
              <a:t>asphaltenes</a:t>
            </a:r>
            <a:r>
              <a:rPr lang="en-US" altLang="zh-TW" sz="2000" dirty="0">
                <a:latin typeface="Times New Roman" panose="02020603050405020304" pitchFamily="18" charset="0"/>
                <a:cs typeface="Times New Roman" panose="02020603050405020304" pitchFamily="18" charset="0"/>
              </a:rPr>
              <a:t>.  Solvents can also be used to control </a:t>
            </a:r>
            <a:r>
              <a:rPr lang="en-US" altLang="zh-TW" sz="2000" dirty="0" err="1">
                <a:latin typeface="Times New Roman" panose="02020603050405020304" pitchFamily="18" charset="0"/>
                <a:cs typeface="Times New Roman" panose="02020603050405020304" pitchFamily="18" charset="0"/>
              </a:rPr>
              <a:t>asphaltene</a:t>
            </a:r>
            <a:r>
              <a:rPr lang="en-US" altLang="zh-TW" sz="2000" dirty="0">
                <a:latin typeface="Times New Roman" panose="02020603050405020304" pitchFamily="18" charset="0"/>
                <a:cs typeface="Times New Roman" panose="02020603050405020304" pitchFamily="18" charset="0"/>
              </a:rPr>
              <a:t> precipitation.</a:t>
            </a:r>
            <a:endParaRPr lang="zh-TW" altLang="en-US" sz="2000" dirty="0">
              <a:latin typeface="Times New Roman" panose="02020603050405020304" pitchFamily="18" charset="0"/>
              <a:cs typeface="Times New Roman" panose="02020603050405020304" pitchFamily="18" charset="0"/>
            </a:endParaRPr>
          </a:p>
        </p:txBody>
      </p:sp>
      <p:cxnSp>
        <p:nvCxnSpPr>
          <p:cNvPr id="9" name="直線接點 8"/>
          <p:cNvCxnSpPr/>
          <p:nvPr/>
        </p:nvCxnSpPr>
        <p:spPr>
          <a:xfrm flipV="1">
            <a:off x="1763688" y="3733800"/>
            <a:ext cx="3113112" cy="381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5810435" y="826670"/>
            <a:ext cx="3413808" cy="4548247"/>
            <a:chOff x="6133414" y="831057"/>
            <a:chExt cx="3413808" cy="4548247"/>
          </a:xfrm>
        </p:grpSpPr>
        <p:sp>
          <p:nvSpPr>
            <p:cNvPr id="18" name="Rectangle 17"/>
            <p:cNvSpPr/>
            <p:nvPr/>
          </p:nvSpPr>
          <p:spPr>
            <a:xfrm>
              <a:off x="6133414" y="831057"/>
              <a:ext cx="1898650" cy="4538662"/>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20" name="Rectangle 19"/>
            <p:cNvSpPr/>
            <p:nvPr/>
          </p:nvSpPr>
          <p:spPr>
            <a:xfrm>
              <a:off x="6279464" y="831057"/>
              <a:ext cx="1606550" cy="453866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nvGrpSpPr>
            <p:cNvPr id="21" name="Group 20"/>
            <p:cNvGrpSpPr>
              <a:grpSpLocks/>
            </p:cNvGrpSpPr>
            <p:nvPr/>
          </p:nvGrpSpPr>
          <p:grpSpPr bwMode="auto">
            <a:xfrm>
              <a:off x="6279464" y="2178844"/>
              <a:ext cx="1606550" cy="1701800"/>
              <a:chOff x="3424310" y="2689235"/>
              <a:chExt cx="1606062" cy="1702041"/>
            </a:xfrm>
          </p:grpSpPr>
          <p:sp>
            <p:nvSpPr>
              <p:cNvPr id="22" name="Freeform 21"/>
              <p:cNvSpPr/>
              <p:nvPr/>
            </p:nvSpPr>
            <p:spPr>
              <a:xfrm>
                <a:off x="4811364" y="2689235"/>
                <a:ext cx="219008" cy="1702041"/>
              </a:xfrm>
              <a:custGeom>
                <a:avLst/>
                <a:gdLst>
                  <a:gd name="connsiteX0" fmla="*/ 196948 w 212774"/>
                  <a:gd name="connsiteY0" fmla="*/ 81112 h 1053933"/>
                  <a:gd name="connsiteX1" fmla="*/ 70339 w 212774"/>
                  <a:gd name="connsiteY1" fmla="*/ 67044 h 1053933"/>
                  <a:gd name="connsiteX2" fmla="*/ 0 w 212774"/>
                  <a:gd name="connsiteY2" fmla="*/ 207721 h 1053933"/>
                  <a:gd name="connsiteX3" fmla="*/ 70339 w 212774"/>
                  <a:gd name="connsiteY3" fmla="*/ 671955 h 1053933"/>
                  <a:gd name="connsiteX4" fmla="*/ 196948 w 212774"/>
                  <a:gd name="connsiteY4" fmla="*/ 1037715 h 1053933"/>
                  <a:gd name="connsiteX5" fmla="*/ 196948 w 212774"/>
                  <a:gd name="connsiteY5" fmla="*/ 81112 h 105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774" h="1053933">
                    <a:moveTo>
                      <a:pt x="196948" y="81112"/>
                    </a:moveTo>
                    <a:cubicBezTo>
                      <a:pt x="175847" y="-80666"/>
                      <a:pt x="103164" y="45943"/>
                      <a:pt x="70339" y="67044"/>
                    </a:cubicBezTo>
                    <a:cubicBezTo>
                      <a:pt x="37514" y="88145"/>
                      <a:pt x="0" y="106903"/>
                      <a:pt x="0" y="207721"/>
                    </a:cubicBezTo>
                    <a:cubicBezTo>
                      <a:pt x="0" y="308539"/>
                      <a:pt x="37514" y="533623"/>
                      <a:pt x="70339" y="671955"/>
                    </a:cubicBezTo>
                    <a:cubicBezTo>
                      <a:pt x="103164" y="810287"/>
                      <a:pt x="175846" y="1129155"/>
                      <a:pt x="196948" y="1037715"/>
                    </a:cubicBezTo>
                    <a:cubicBezTo>
                      <a:pt x="218050" y="946275"/>
                      <a:pt x="218049" y="242890"/>
                      <a:pt x="196948" y="81112"/>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23" name="Freeform 22"/>
              <p:cNvSpPr/>
              <p:nvPr/>
            </p:nvSpPr>
            <p:spPr>
              <a:xfrm flipH="1">
                <a:off x="3424310" y="2689235"/>
                <a:ext cx="219008" cy="1702041"/>
              </a:xfrm>
              <a:custGeom>
                <a:avLst/>
                <a:gdLst>
                  <a:gd name="connsiteX0" fmla="*/ 196948 w 212774"/>
                  <a:gd name="connsiteY0" fmla="*/ 81112 h 1053933"/>
                  <a:gd name="connsiteX1" fmla="*/ 70339 w 212774"/>
                  <a:gd name="connsiteY1" fmla="*/ 67044 h 1053933"/>
                  <a:gd name="connsiteX2" fmla="*/ 0 w 212774"/>
                  <a:gd name="connsiteY2" fmla="*/ 207721 h 1053933"/>
                  <a:gd name="connsiteX3" fmla="*/ 70339 w 212774"/>
                  <a:gd name="connsiteY3" fmla="*/ 671955 h 1053933"/>
                  <a:gd name="connsiteX4" fmla="*/ 196948 w 212774"/>
                  <a:gd name="connsiteY4" fmla="*/ 1037715 h 1053933"/>
                  <a:gd name="connsiteX5" fmla="*/ 196948 w 212774"/>
                  <a:gd name="connsiteY5" fmla="*/ 81112 h 1053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774" h="1053933">
                    <a:moveTo>
                      <a:pt x="196948" y="81112"/>
                    </a:moveTo>
                    <a:cubicBezTo>
                      <a:pt x="175847" y="-80666"/>
                      <a:pt x="103164" y="45943"/>
                      <a:pt x="70339" y="67044"/>
                    </a:cubicBezTo>
                    <a:cubicBezTo>
                      <a:pt x="37514" y="88145"/>
                      <a:pt x="0" y="106903"/>
                      <a:pt x="0" y="207721"/>
                    </a:cubicBezTo>
                    <a:cubicBezTo>
                      <a:pt x="0" y="308539"/>
                      <a:pt x="37514" y="533623"/>
                      <a:pt x="70339" y="671955"/>
                    </a:cubicBezTo>
                    <a:cubicBezTo>
                      <a:pt x="103164" y="810287"/>
                      <a:pt x="175846" y="1129155"/>
                      <a:pt x="196948" y="1037715"/>
                    </a:cubicBezTo>
                    <a:cubicBezTo>
                      <a:pt x="218050" y="946275"/>
                      <a:pt x="218049" y="242890"/>
                      <a:pt x="196948" y="81112"/>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24" name="Group 23"/>
            <p:cNvGrpSpPr>
              <a:grpSpLocks/>
            </p:cNvGrpSpPr>
            <p:nvPr/>
          </p:nvGrpSpPr>
          <p:grpSpPr bwMode="auto">
            <a:xfrm>
              <a:off x="6635064" y="2178844"/>
              <a:ext cx="792162" cy="1804988"/>
              <a:chOff x="3779513" y="2689235"/>
              <a:chExt cx="792489" cy="1805395"/>
            </a:xfrm>
          </p:grpSpPr>
          <p:grpSp>
            <p:nvGrpSpPr>
              <p:cNvPr id="25" name="Group 24"/>
              <p:cNvGrpSpPr/>
              <p:nvPr/>
            </p:nvGrpSpPr>
            <p:grpSpPr>
              <a:xfrm>
                <a:off x="4176913" y="4304704"/>
                <a:ext cx="171162" cy="189926"/>
                <a:chOff x="4176913" y="4079616"/>
                <a:chExt cx="171162" cy="189926"/>
              </a:xfrm>
              <a:solidFill>
                <a:srgbClr val="FF0000"/>
              </a:solidFill>
            </p:grpSpPr>
            <p:sp>
              <p:nvSpPr>
                <p:cNvPr id="63" name="Oval 62"/>
                <p:cNvSpPr/>
                <p:nvPr/>
              </p:nvSpPr>
              <p:spPr>
                <a:xfrm>
                  <a:off x="4183957" y="418513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64" name="Oval 63"/>
                <p:cNvSpPr/>
                <p:nvPr/>
              </p:nvSpPr>
              <p:spPr>
                <a:xfrm>
                  <a:off x="4263669" y="413823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65" name="Oval 64"/>
                <p:cNvSpPr/>
                <p:nvPr/>
              </p:nvSpPr>
              <p:spPr>
                <a:xfrm>
                  <a:off x="4176913" y="407961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26" name="Group 25"/>
              <p:cNvGrpSpPr/>
              <p:nvPr/>
            </p:nvGrpSpPr>
            <p:grpSpPr>
              <a:xfrm>
                <a:off x="4121821" y="3915479"/>
                <a:ext cx="185230" cy="199298"/>
                <a:chOff x="3924869" y="3690391"/>
                <a:chExt cx="185230" cy="199298"/>
              </a:xfrm>
              <a:solidFill>
                <a:srgbClr val="FF0000"/>
              </a:solidFill>
            </p:grpSpPr>
            <p:sp>
              <p:nvSpPr>
                <p:cNvPr id="59" name="Oval 58"/>
                <p:cNvSpPr/>
                <p:nvPr/>
              </p:nvSpPr>
              <p:spPr>
                <a:xfrm>
                  <a:off x="3931913" y="3805283"/>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60" name="Oval 59"/>
                <p:cNvSpPr/>
                <p:nvPr/>
              </p:nvSpPr>
              <p:spPr>
                <a:xfrm>
                  <a:off x="4013973" y="3690391"/>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61" name="Oval 60"/>
                <p:cNvSpPr/>
                <p:nvPr/>
              </p:nvSpPr>
              <p:spPr>
                <a:xfrm>
                  <a:off x="4025693" y="378651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62" name="Oval 61"/>
                <p:cNvSpPr/>
                <p:nvPr/>
              </p:nvSpPr>
              <p:spPr>
                <a:xfrm>
                  <a:off x="3924869" y="372789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27" name="Group 26"/>
              <p:cNvGrpSpPr/>
              <p:nvPr/>
            </p:nvGrpSpPr>
            <p:grpSpPr>
              <a:xfrm>
                <a:off x="4400840" y="3643525"/>
                <a:ext cx="171162" cy="189926"/>
                <a:chOff x="4176913" y="4079616"/>
                <a:chExt cx="171162" cy="189926"/>
              </a:xfrm>
              <a:solidFill>
                <a:srgbClr val="FF0000"/>
              </a:solidFill>
            </p:grpSpPr>
            <p:sp>
              <p:nvSpPr>
                <p:cNvPr id="56" name="Oval 55"/>
                <p:cNvSpPr/>
                <p:nvPr/>
              </p:nvSpPr>
              <p:spPr>
                <a:xfrm>
                  <a:off x="4183957" y="418513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57" name="Oval 56"/>
                <p:cNvSpPr/>
                <p:nvPr/>
              </p:nvSpPr>
              <p:spPr>
                <a:xfrm>
                  <a:off x="4263669" y="413823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58" name="Oval 57"/>
                <p:cNvSpPr/>
                <p:nvPr/>
              </p:nvSpPr>
              <p:spPr>
                <a:xfrm>
                  <a:off x="4176913" y="407961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28" name="Group 27"/>
              <p:cNvGrpSpPr/>
              <p:nvPr/>
            </p:nvGrpSpPr>
            <p:grpSpPr>
              <a:xfrm>
                <a:off x="4148796" y="3254300"/>
                <a:ext cx="185230" cy="199298"/>
                <a:chOff x="3924869" y="3690391"/>
                <a:chExt cx="185230" cy="199298"/>
              </a:xfrm>
              <a:solidFill>
                <a:srgbClr val="FF0000"/>
              </a:solidFill>
            </p:grpSpPr>
            <p:sp>
              <p:nvSpPr>
                <p:cNvPr id="52" name="Oval 51"/>
                <p:cNvSpPr/>
                <p:nvPr/>
              </p:nvSpPr>
              <p:spPr>
                <a:xfrm>
                  <a:off x="3931913" y="3805283"/>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53" name="Oval 52"/>
                <p:cNvSpPr/>
                <p:nvPr/>
              </p:nvSpPr>
              <p:spPr>
                <a:xfrm>
                  <a:off x="4013973" y="3690391"/>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54" name="Oval 53"/>
                <p:cNvSpPr/>
                <p:nvPr/>
              </p:nvSpPr>
              <p:spPr>
                <a:xfrm>
                  <a:off x="4025693" y="378651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55" name="Oval 54"/>
                <p:cNvSpPr/>
                <p:nvPr/>
              </p:nvSpPr>
              <p:spPr>
                <a:xfrm>
                  <a:off x="3924869" y="372789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29" name="Group 28"/>
              <p:cNvGrpSpPr/>
              <p:nvPr/>
            </p:nvGrpSpPr>
            <p:grpSpPr>
              <a:xfrm>
                <a:off x="3890884" y="3425438"/>
                <a:ext cx="171162" cy="189926"/>
                <a:chOff x="4176913" y="4079616"/>
                <a:chExt cx="171162" cy="189926"/>
              </a:xfrm>
              <a:solidFill>
                <a:srgbClr val="FF0000"/>
              </a:solidFill>
            </p:grpSpPr>
            <p:sp>
              <p:nvSpPr>
                <p:cNvPr id="49" name="Oval 48"/>
                <p:cNvSpPr/>
                <p:nvPr/>
              </p:nvSpPr>
              <p:spPr>
                <a:xfrm>
                  <a:off x="4183957" y="418513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50" name="Oval 49"/>
                <p:cNvSpPr/>
                <p:nvPr/>
              </p:nvSpPr>
              <p:spPr>
                <a:xfrm>
                  <a:off x="4263669" y="413823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51" name="Oval 50"/>
                <p:cNvSpPr/>
                <p:nvPr/>
              </p:nvSpPr>
              <p:spPr>
                <a:xfrm>
                  <a:off x="4176913" y="407961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30" name="Group 29"/>
              <p:cNvGrpSpPr/>
              <p:nvPr/>
            </p:nvGrpSpPr>
            <p:grpSpPr>
              <a:xfrm>
                <a:off x="3779513" y="3226152"/>
                <a:ext cx="185230" cy="199298"/>
                <a:chOff x="3924869" y="3690391"/>
                <a:chExt cx="185230" cy="199298"/>
              </a:xfrm>
              <a:solidFill>
                <a:srgbClr val="FF0000"/>
              </a:solidFill>
            </p:grpSpPr>
            <p:sp>
              <p:nvSpPr>
                <p:cNvPr id="45" name="Oval 44"/>
                <p:cNvSpPr/>
                <p:nvPr/>
              </p:nvSpPr>
              <p:spPr>
                <a:xfrm>
                  <a:off x="3931913" y="3805283"/>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46" name="Oval 45"/>
                <p:cNvSpPr/>
                <p:nvPr/>
              </p:nvSpPr>
              <p:spPr>
                <a:xfrm>
                  <a:off x="4013973" y="3690391"/>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47" name="Oval 46"/>
                <p:cNvSpPr/>
                <p:nvPr/>
              </p:nvSpPr>
              <p:spPr>
                <a:xfrm>
                  <a:off x="4025693" y="378651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48" name="Oval 47"/>
                <p:cNvSpPr/>
                <p:nvPr/>
              </p:nvSpPr>
              <p:spPr>
                <a:xfrm>
                  <a:off x="3924869" y="372789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31" name="Group 30"/>
              <p:cNvGrpSpPr/>
              <p:nvPr/>
            </p:nvGrpSpPr>
            <p:grpSpPr>
              <a:xfrm>
                <a:off x="4174583" y="2717383"/>
                <a:ext cx="185230" cy="199298"/>
                <a:chOff x="3924869" y="3690391"/>
                <a:chExt cx="185230" cy="199298"/>
              </a:xfrm>
              <a:solidFill>
                <a:srgbClr val="FF0000"/>
              </a:solidFill>
            </p:grpSpPr>
            <p:sp>
              <p:nvSpPr>
                <p:cNvPr id="41" name="Oval 40"/>
                <p:cNvSpPr/>
                <p:nvPr/>
              </p:nvSpPr>
              <p:spPr>
                <a:xfrm>
                  <a:off x="3931913" y="3805283"/>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42" name="Oval 41"/>
                <p:cNvSpPr/>
                <p:nvPr/>
              </p:nvSpPr>
              <p:spPr>
                <a:xfrm>
                  <a:off x="4013973" y="3690391"/>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43" name="Oval 42"/>
                <p:cNvSpPr/>
                <p:nvPr/>
              </p:nvSpPr>
              <p:spPr>
                <a:xfrm>
                  <a:off x="4025693" y="378651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44" name="Oval 43"/>
                <p:cNvSpPr/>
                <p:nvPr/>
              </p:nvSpPr>
              <p:spPr>
                <a:xfrm>
                  <a:off x="3924869" y="372789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32" name="Group 31"/>
              <p:cNvGrpSpPr/>
              <p:nvPr/>
            </p:nvGrpSpPr>
            <p:grpSpPr>
              <a:xfrm>
                <a:off x="4085487" y="2888521"/>
                <a:ext cx="171162" cy="189926"/>
                <a:chOff x="4176913" y="4079616"/>
                <a:chExt cx="171162" cy="189926"/>
              </a:xfrm>
              <a:solidFill>
                <a:srgbClr val="FF0000"/>
              </a:solidFill>
            </p:grpSpPr>
            <p:sp>
              <p:nvSpPr>
                <p:cNvPr id="38" name="Oval 37"/>
                <p:cNvSpPr/>
                <p:nvPr/>
              </p:nvSpPr>
              <p:spPr>
                <a:xfrm>
                  <a:off x="4183957" y="418513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39" name="Oval 38"/>
                <p:cNvSpPr/>
                <p:nvPr/>
              </p:nvSpPr>
              <p:spPr>
                <a:xfrm>
                  <a:off x="4263669" y="413823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40" name="Oval 39"/>
                <p:cNvSpPr/>
                <p:nvPr/>
              </p:nvSpPr>
              <p:spPr>
                <a:xfrm>
                  <a:off x="4176913" y="4079616"/>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33" name="Group 32"/>
              <p:cNvGrpSpPr/>
              <p:nvPr/>
            </p:nvGrpSpPr>
            <p:grpSpPr>
              <a:xfrm>
                <a:off x="3974116" y="2689235"/>
                <a:ext cx="185230" cy="199298"/>
                <a:chOff x="3924869" y="3690391"/>
                <a:chExt cx="185230" cy="199298"/>
              </a:xfrm>
              <a:solidFill>
                <a:srgbClr val="FF0000"/>
              </a:solidFill>
            </p:grpSpPr>
            <p:sp>
              <p:nvSpPr>
                <p:cNvPr id="34" name="Oval 33"/>
                <p:cNvSpPr/>
                <p:nvPr/>
              </p:nvSpPr>
              <p:spPr>
                <a:xfrm>
                  <a:off x="3931913" y="3805283"/>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35" name="Oval 34"/>
                <p:cNvSpPr/>
                <p:nvPr/>
              </p:nvSpPr>
              <p:spPr>
                <a:xfrm>
                  <a:off x="4013973" y="3690391"/>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36" name="Oval 35"/>
                <p:cNvSpPr/>
                <p:nvPr/>
              </p:nvSpPr>
              <p:spPr>
                <a:xfrm>
                  <a:off x="4025693" y="378651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37" name="Oval 36"/>
                <p:cNvSpPr/>
                <p:nvPr/>
              </p:nvSpPr>
              <p:spPr>
                <a:xfrm>
                  <a:off x="3924869" y="3727899"/>
                  <a:ext cx="84406" cy="84406"/>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grpSp>
          <p:nvGrpSpPr>
            <p:cNvPr id="66" name="Group 65"/>
            <p:cNvGrpSpPr>
              <a:grpSpLocks/>
            </p:cNvGrpSpPr>
            <p:nvPr/>
          </p:nvGrpSpPr>
          <p:grpSpPr bwMode="auto">
            <a:xfrm>
              <a:off x="6536639" y="1023144"/>
              <a:ext cx="1079500" cy="933450"/>
              <a:chOff x="3682117" y="1533597"/>
              <a:chExt cx="1078778" cy="934393"/>
            </a:xfrm>
          </p:grpSpPr>
          <p:sp>
            <p:nvSpPr>
              <p:cNvPr id="67" name="Freeform 66"/>
              <p:cNvSpPr/>
              <p:nvPr/>
            </p:nvSpPr>
            <p:spPr>
              <a:xfrm>
                <a:off x="3682117" y="1996027"/>
                <a:ext cx="318874" cy="314643"/>
              </a:xfrm>
              <a:custGeom>
                <a:avLst/>
                <a:gdLst>
                  <a:gd name="connsiteX0" fmla="*/ 3618 w 319044"/>
                  <a:gd name="connsiteY0" fmla="*/ 114359 h 314797"/>
                  <a:gd name="connsiteX1" fmla="*/ 73957 w 319044"/>
                  <a:gd name="connsiteY1" fmla="*/ 311307 h 314797"/>
                  <a:gd name="connsiteX2" fmla="*/ 270905 w 319044"/>
                  <a:gd name="connsiteY2" fmla="*/ 226900 h 314797"/>
                  <a:gd name="connsiteX3" fmla="*/ 313108 w 319044"/>
                  <a:gd name="connsiteY3" fmla="*/ 58088 h 314797"/>
                  <a:gd name="connsiteX4" fmla="*/ 172431 w 319044"/>
                  <a:gd name="connsiteY4" fmla="*/ 1817 h 314797"/>
                  <a:gd name="connsiteX5" fmla="*/ 3618 w 319044"/>
                  <a:gd name="connsiteY5" fmla="*/ 114359 h 31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044" h="314797">
                    <a:moveTo>
                      <a:pt x="3618" y="114359"/>
                    </a:moveTo>
                    <a:cubicBezTo>
                      <a:pt x="-12794" y="165941"/>
                      <a:pt x="29409" y="292550"/>
                      <a:pt x="73957" y="311307"/>
                    </a:cubicBezTo>
                    <a:cubicBezTo>
                      <a:pt x="118505" y="330064"/>
                      <a:pt x="231047" y="269103"/>
                      <a:pt x="270905" y="226900"/>
                    </a:cubicBezTo>
                    <a:cubicBezTo>
                      <a:pt x="310764" y="184697"/>
                      <a:pt x="329520" y="95602"/>
                      <a:pt x="313108" y="58088"/>
                    </a:cubicBezTo>
                    <a:cubicBezTo>
                      <a:pt x="296696" y="20574"/>
                      <a:pt x="219323" y="-7561"/>
                      <a:pt x="172431" y="1817"/>
                    </a:cubicBezTo>
                    <a:cubicBezTo>
                      <a:pt x="125539" y="11195"/>
                      <a:pt x="20030" y="62777"/>
                      <a:pt x="3618" y="114359"/>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68" name="Freeform 67"/>
              <p:cNvSpPr/>
              <p:nvPr/>
            </p:nvSpPr>
            <p:spPr>
              <a:xfrm>
                <a:off x="4040652" y="2305901"/>
                <a:ext cx="177681" cy="162089"/>
              </a:xfrm>
              <a:custGeom>
                <a:avLst/>
                <a:gdLst>
                  <a:gd name="connsiteX0" fmla="*/ 3618 w 319044"/>
                  <a:gd name="connsiteY0" fmla="*/ 114359 h 314797"/>
                  <a:gd name="connsiteX1" fmla="*/ 73957 w 319044"/>
                  <a:gd name="connsiteY1" fmla="*/ 311307 h 314797"/>
                  <a:gd name="connsiteX2" fmla="*/ 270905 w 319044"/>
                  <a:gd name="connsiteY2" fmla="*/ 226900 h 314797"/>
                  <a:gd name="connsiteX3" fmla="*/ 313108 w 319044"/>
                  <a:gd name="connsiteY3" fmla="*/ 58088 h 314797"/>
                  <a:gd name="connsiteX4" fmla="*/ 172431 w 319044"/>
                  <a:gd name="connsiteY4" fmla="*/ 1817 h 314797"/>
                  <a:gd name="connsiteX5" fmla="*/ 3618 w 319044"/>
                  <a:gd name="connsiteY5" fmla="*/ 114359 h 31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044" h="314797">
                    <a:moveTo>
                      <a:pt x="3618" y="114359"/>
                    </a:moveTo>
                    <a:cubicBezTo>
                      <a:pt x="-12794" y="165941"/>
                      <a:pt x="29409" y="292550"/>
                      <a:pt x="73957" y="311307"/>
                    </a:cubicBezTo>
                    <a:cubicBezTo>
                      <a:pt x="118505" y="330064"/>
                      <a:pt x="231047" y="269103"/>
                      <a:pt x="270905" y="226900"/>
                    </a:cubicBezTo>
                    <a:cubicBezTo>
                      <a:pt x="310764" y="184697"/>
                      <a:pt x="329520" y="95602"/>
                      <a:pt x="313108" y="58088"/>
                    </a:cubicBezTo>
                    <a:cubicBezTo>
                      <a:pt x="296696" y="20574"/>
                      <a:pt x="219323" y="-7561"/>
                      <a:pt x="172431" y="1817"/>
                    </a:cubicBezTo>
                    <a:cubicBezTo>
                      <a:pt x="125539" y="11195"/>
                      <a:pt x="20030" y="62777"/>
                      <a:pt x="3618" y="114359"/>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69" name="Freeform 68"/>
              <p:cNvSpPr/>
              <p:nvPr/>
            </p:nvSpPr>
            <p:spPr>
              <a:xfrm>
                <a:off x="4218333" y="1843473"/>
                <a:ext cx="542562" cy="309875"/>
              </a:xfrm>
              <a:custGeom>
                <a:avLst/>
                <a:gdLst>
                  <a:gd name="connsiteX0" fmla="*/ 3618 w 319044"/>
                  <a:gd name="connsiteY0" fmla="*/ 114359 h 314797"/>
                  <a:gd name="connsiteX1" fmla="*/ 73957 w 319044"/>
                  <a:gd name="connsiteY1" fmla="*/ 311307 h 314797"/>
                  <a:gd name="connsiteX2" fmla="*/ 270905 w 319044"/>
                  <a:gd name="connsiteY2" fmla="*/ 226900 h 314797"/>
                  <a:gd name="connsiteX3" fmla="*/ 313108 w 319044"/>
                  <a:gd name="connsiteY3" fmla="*/ 58088 h 314797"/>
                  <a:gd name="connsiteX4" fmla="*/ 172431 w 319044"/>
                  <a:gd name="connsiteY4" fmla="*/ 1817 h 314797"/>
                  <a:gd name="connsiteX5" fmla="*/ 3618 w 319044"/>
                  <a:gd name="connsiteY5" fmla="*/ 114359 h 31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044" h="314797">
                    <a:moveTo>
                      <a:pt x="3618" y="114359"/>
                    </a:moveTo>
                    <a:cubicBezTo>
                      <a:pt x="-12794" y="165941"/>
                      <a:pt x="29409" y="292550"/>
                      <a:pt x="73957" y="311307"/>
                    </a:cubicBezTo>
                    <a:cubicBezTo>
                      <a:pt x="118505" y="330064"/>
                      <a:pt x="231047" y="269103"/>
                      <a:pt x="270905" y="226900"/>
                    </a:cubicBezTo>
                    <a:cubicBezTo>
                      <a:pt x="310764" y="184697"/>
                      <a:pt x="329520" y="95602"/>
                      <a:pt x="313108" y="58088"/>
                    </a:cubicBezTo>
                    <a:cubicBezTo>
                      <a:pt x="296696" y="20574"/>
                      <a:pt x="219323" y="-7561"/>
                      <a:pt x="172431" y="1817"/>
                    </a:cubicBezTo>
                    <a:cubicBezTo>
                      <a:pt x="125539" y="11195"/>
                      <a:pt x="20030" y="62777"/>
                      <a:pt x="3618" y="114359"/>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sp>
            <p:nvSpPr>
              <p:cNvPr id="70" name="Freeform 69"/>
              <p:cNvSpPr/>
              <p:nvPr/>
            </p:nvSpPr>
            <p:spPr>
              <a:xfrm>
                <a:off x="3878835" y="1533597"/>
                <a:ext cx="379158" cy="309876"/>
              </a:xfrm>
              <a:custGeom>
                <a:avLst/>
                <a:gdLst>
                  <a:gd name="connsiteX0" fmla="*/ 3618 w 319044"/>
                  <a:gd name="connsiteY0" fmla="*/ 114359 h 314797"/>
                  <a:gd name="connsiteX1" fmla="*/ 73957 w 319044"/>
                  <a:gd name="connsiteY1" fmla="*/ 311307 h 314797"/>
                  <a:gd name="connsiteX2" fmla="*/ 270905 w 319044"/>
                  <a:gd name="connsiteY2" fmla="*/ 226900 h 314797"/>
                  <a:gd name="connsiteX3" fmla="*/ 313108 w 319044"/>
                  <a:gd name="connsiteY3" fmla="*/ 58088 h 314797"/>
                  <a:gd name="connsiteX4" fmla="*/ 172431 w 319044"/>
                  <a:gd name="connsiteY4" fmla="*/ 1817 h 314797"/>
                  <a:gd name="connsiteX5" fmla="*/ 3618 w 319044"/>
                  <a:gd name="connsiteY5" fmla="*/ 114359 h 31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044" h="314797">
                    <a:moveTo>
                      <a:pt x="3618" y="114359"/>
                    </a:moveTo>
                    <a:cubicBezTo>
                      <a:pt x="-12794" y="165941"/>
                      <a:pt x="29409" y="292550"/>
                      <a:pt x="73957" y="311307"/>
                    </a:cubicBezTo>
                    <a:cubicBezTo>
                      <a:pt x="118505" y="330064"/>
                      <a:pt x="231047" y="269103"/>
                      <a:pt x="270905" y="226900"/>
                    </a:cubicBezTo>
                    <a:cubicBezTo>
                      <a:pt x="310764" y="184697"/>
                      <a:pt x="329520" y="95602"/>
                      <a:pt x="313108" y="58088"/>
                    </a:cubicBezTo>
                    <a:cubicBezTo>
                      <a:pt x="296696" y="20574"/>
                      <a:pt x="219323" y="-7561"/>
                      <a:pt x="172431" y="1817"/>
                    </a:cubicBezTo>
                    <a:cubicBezTo>
                      <a:pt x="125539" y="11195"/>
                      <a:pt x="20030" y="62777"/>
                      <a:pt x="3618" y="114359"/>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p>
            </p:txBody>
          </p:sp>
        </p:grpSp>
        <p:grpSp>
          <p:nvGrpSpPr>
            <p:cNvPr id="71" name="Group 70"/>
            <p:cNvGrpSpPr>
              <a:grpSpLocks/>
            </p:cNvGrpSpPr>
            <p:nvPr/>
          </p:nvGrpSpPr>
          <p:grpSpPr bwMode="auto">
            <a:xfrm>
              <a:off x="6328676" y="2448719"/>
              <a:ext cx="1401763" cy="2735263"/>
              <a:chOff x="3473543" y="2958846"/>
              <a:chExt cx="1402077" cy="2736229"/>
            </a:xfrm>
          </p:grpSpPr>
          <p:grpSp>
            <p:nvGrpSpPr>
              <p:cNvPr id="72" name="Group 106"/>
              <p:cNvGrpSpPr>
                <a:grpSpLocks/>
              </p:cNvGrpSpPr>
              <p:nvPr/>
            </p:nvGrpSpPr>
            <p:grpSpPr bwMode="auto">
              <a:xfrm>
                <a:off x="4316434" y="4832247"/>
                <a:ext cx="400926" cy="354046"/>
                <a:chOff x="3840480" y="5115941"/>
                <a:chExt cx="400926" cy="354046"/>
              </a:xfrm>
            </p:grpSpPr>
            <p:sp>
              <p:nvSpPr>
                <p:cNvPr id="113" name="Oval 112"/>
                <p:cNvSpPr/>
                <p:nvPr/>
              </p:nvSpPr>
              <p:spPr>
                <a:xfrm>
                  <a:off x="3840741" y="5275257"/>
                  <a:ext cx="84156"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14" name="Oval 113"/>
                <p:cNvSpPr/>
                <p:nvPr/>
              </p:nvSpPr>
              <p:spPr>
                <a:xfrm>
                  <a:off x="3993175" y="5386421"/>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15" name="Oval 114"/>
                <p:cNvSpPr/>
                <p:nvPr/>
              </p:nvSpPr>
              <p:spPr>
                <a:xfrm>
                  <a:off x="4145609" y="5116451"/>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16" name="Oval 115"/>
                <p:cNvSpPr/>
                <p:nvPr/>
              </p:nvSpPr>
              <p:spPr>
                <a:xfrm>
                  <a:off x="4156724" y="5311783"/>
                  <a:ext cx="84157"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17" name="Oval 116"/>
                <p:cNvSpPr/>
                <p:nvPr/>
              </p:nvSpPr>
              <p:spPr>
                <a:xfrm>
                  <a:off x="3985235" y="5181562"/>
                  <a:ext cx="84157"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grpSp>
            <p:nvGrpSpPr>
              <p:cNvPr id="73" name="Group 107"/>
              <p:cNvGrpSpPr>
                <a:grpSpLocks/>
              </p:cNvGrpSpPr>
              <p:nvPr/>
            </p:nvGrpSpPr>
            <p:grpSpPr bwMode="auto">
              <a:xfrm>
                <a:off x="3473543" y="2958846"/>
                <a:ext cx="1402077" cy="2736229"/>
                <a:chOff x="3473543" y="2958846"/>
                <a:chExt cx="1402077" cy="2736229"/>
              </a:xfrm>
            </p:grpSpPr>
            <p:grpSp>
              <p:nvGrpSpPr>
                <p:cNvPr id="74" name="Group 108"/>
                <p:cNvGrpSpPr>
                  <a:grpSpLocks/>
                </p:cNvGrpSpPr>
                <p:nvPr/>
              </p:nvGrpSpPr>
              <p:grpSpPr bwMode="auto">
                <a:xfrm>
                  <a:off x="3840480" y="5341029"/>
                  <a:ext cx="400926" cy="354046"/>
                  <a:chOff x="3840480" y="5115941"/>
                  <a:chExt cx="400926" cy="354046"/>
                </a:xfrm>
              </p:grpSpPr>
              <p:sp>
                <p:nvSpPr>
                  <p:cNvPr id="108" name="Oval 107"/>
                  <p:cNvSpPr/>
                  <p:nvPr/>
                </p:nvSpPr>
                <p:spPr>
                  <a:xfrm>
                    <a:off x="3840338" y="5274655"/>
                    <a:ext cx="84156"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09" name="Oval 108"/>
                  <p:cNvSpPr/>
                  <p:nvPr/>
                </p:nvSpPr>
                <p:spPr>
                  <a:xfrm>
                    <a:off x="3992772" y="5385819"/>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10" name="Oval 109"/>
                  <p:cNvSpPr/>
                  <p:nvPr/>
                </p:nvSpPr>
                <p:spPr>
                  <a:xfrm>
                    <a:off x="4145206" y="5115849"/>
                    <a:ext cx="85744"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11" name="Oval 110"/>
                  <p:cNvSpPr/>
                  <p:nvPr/>
                </p:nvSpPr>
                <p:spPr>
                  <a:xfrm>
                    <a:off x="4157909" y="5311181"/>
                    <a:ext cx="84156"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12" name="Oval 111"/>
                  <p:cNvSpPr/>
                  <p:nvPr/>
                </p:nvSpPr>
                <p:spPr>
                  <a:xfrm>
                    <a:off x="3986421" y="5180960"/>
                    <a:ext cx="84156"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grpSp>
              <p:nvGrpSpPr>
                <p:cNvPr id="75" name="Group 109"/>
                <p:cNvGrpSpPr>
                  <a:grpSpLocks/>
                </p:cNvGrpSpPr>
                <p:nvPr/>
              </p:nvGrpSpPr>
              <p:grpSpPr bwMode="auto">
                <a:xfrm>
                  <a:off x="3682220" y="4790044"/>
                  <a:ext cx="400926" cy="354046"/>
                  <a:chOff x="3840480" y="5115941"/>
                  <a:chExt cx="400926" cy="354046"/>
                </a:xfrm>
              </p:grpSpPr>
              <p:sp>
                <p:nvSpPr>
                  <p:cNvPr id="103" name="Oval 102"/>
                  <p:cNvSpPr/>
                  <p:nvPr/>
                </p:nvSpPr>
                <p:spPr>
                  <a:xfrm>
                    <a:off x="3839813" y="5274583"/>
                    <a:ext cx="84156"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04" name="Oval 103"/>
                  <p:cNvSpPr/>
                  <p:nvPr/>
                </p:nvSpPr>
                <p:spPr>
                  <a:xfrm>
                    <a:off x="3992247" y="5385747"/>
                    <a:ext cx="84156"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05" name="Oval 104"/>
                  <p:cNvSpPr/>
                  <p:nvPr/>
                </p:nvSpPr>
                <p:spPr>
                  <a:xfrm>
                    <a:off x="4144681" y="5115777"/>
                    <a:ext cx="85744"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06" name="Oval 105"/>
                  <p:cNvSpPr/>
                  <p:nvPr/>
                </p:nvSpPr>
                <p:spPr>
                  <a:xfrm>
                    <a:off x="4157384" y="5311108"/>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07" name="Oval 106"/>
                  <p:cNvSpPr/>
                  <p:nvPr/>
                </p:nvSpPr>
                <p:spPr>
                  <a:xfrm>
                    <a:off x="3985896" y="5180887"/>
                    <a:ext cx="84156"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sp>
              <p:nvSpPr>
                <p:cNvPr id="76" name="Oval 75"/>
                <p:cNvSpPr/>
                <p:nvPr/>
              </p:nvSpPr>
              <p:spPr>
                <a:xfrm>
                  <a:off x="4030881" y="4399218"/>
                  <a:ext cx="85744"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77" name="Oval 76"/>
                <p:cNvSpPr/>
                <p:nvPr/>
              </p:nvSpPr>
              <p:spPr>
                <a:xfrm>
                  <a:off x="4335749" y="4126071"/>
                  <a:ext cx="85744"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78" name="Oval 77"/>
                <p:cNvSpPr/>
                <p:nvPr/>
              </p:nvSpPr>
              <p:spPr>
                <a:xfrm>
                  <a:off x="3976894" y="4188005"/>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nvGrpSpPr>
                <p:cNvPr id="79" name="Group 113"/>
                <p:cNvGrpSpPr>
                  <a:grpSpLocks/>
                </p:cNvGrpSpPr>
                <p:nvPr/>
              </p:nvGrpSpPr>
              <p:grpSpPr bwMode="auto">
                <a:xfrm>
                  <a:off x="4474694" y="4210922"/>
                  <a:ext cx="400926" cy="354046"/>
                  <a:chOff x="3840480" y="5115941"/>
                  <a:chExt cx="400926" cy="354046"/>
                </a:xfrm>
              </p:grpSpPr>
              <p:sp>
                <p:nvSpPr>
                  <p:cNvPr id="98" name="Oval 97"/>
                  <p:cNvSpPr/>
                  <p:nvPr/>
                </p:nvSpPr>
                <p:spPr>
                  <a:xfrm>
                    <a:off x="3841266" y="5274063"/>
                    <a:ext cx="84156"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99" name="Oval 98"/>
                  <p:cNvSpPr/>
                  <p:nvPr/>
                </p:nvSpPr>
                <p:spPr>
                  <a:xfrm>
                    <a:off x="3993700" y="5385227"/>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00" name="Oval 99"/>
                  <p:cNvSpPr/>
                  <p:nvPr/>
                </p:nvSpPr>
                <p:spPr>
                  <a:xfrm>
                    <a:off x="4146135" y="5115257"/>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01" name="Oval 100"/>
                  <p:cNvSpPr/>
                  <p:nvPr/>
                </p:nvSpPr>
                <p:spPr>
                  <a:xfrm>
                    <a:off x="4157249" y="5310589"/>
                    <a:ext cx="84157"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102" name="Oval 101"/>
                  <p:cNvSpPr/>
                  <p:nvPr/>
                </p:nvSpPr>
                <p:spPr>
                  <a:xfrm>
                    <a:off x="3985761" y="5180368"/>
                    <a:ext cx="84157"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grpSp>
              <p:nvGrpSpPr>
                <p:cNvPr id="80" name="Group 114"/>
                <p:cNvGrpSpPr>
                  <a:grpSpLocks/>
                </p:cNvGrpSpPr>
                <p:nvPr/>
              </p:nvGrpSpPr>
              <p:grpSpPr bwMode="auto">
                <a:xfrm>
                  <a:off x="3473543" y="4294146"/>
                  <a:ext cx="400926" cy="354046"/>
                  <a:chOff x="3840480" y="5115941"/>
                  <a:chExt cx="400926" cy="354046"/>
                </a:xfrm>
              </p:grpSpPr>
              <p:sp>
                <p:nvSpPr>
                  <p:cNvPr id="93" name="Oval 92"/>
                  <p:cNvSpPr/>
                  <p:nvPr/>
                </p:nvSpPr>
                <p:spPr>
                  <a:xfrm>
                    <a:off x="3840480" y="5275006"/>
                    <a:ext cx="84157"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94" name="Oval 93"/>
                  <p:cNvSpPr/>
                  <p:nvPr/>
                </p:nvSpPr>
                <p:spPr>
                  <a:xfrm>
                    <a:off x="3992914" y="5386170"/>
                    <a:ext cx="84157"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95" name="Oval 94"/>
                  <p:cNvSpPr/>
                  <p:nvPr/>
                </p:nvSpPr>
                <p:spPr>
                  <a:xfrm>
                    <a:off x="4145348" y="5116200"/>
                    <a:ext cx="84157"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96" name="Oval 95"/>
                  <p:cNvSpPr/>
                  <p:nvPr/>
                </p:nvSpPr>
                <p:spPr>
                  <a:xfrm>
                    <a:off x="4156464" y="5311531"/>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97" name="Oval 96"/>
                  <p:cNvSpPr/>
                  <p:nvPr/>
                </p:nvSpPr>
                <p:spPr>
                  <a:xfrm>
                    <a:off x="3984975" y="5181310"/>
                    <a:ext cx="84156"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grpSp>
              <p:nvGrpSpPr>
                <p:cNvPr id="81" name="Group 115"/>
                <p:cNvGrpSpPr>
                  <a:grpSpLocks/>
                </p:cNvGrpSpPr>
                <p:nvPr/>
              </p:nvGrpSpPr>
              <p:grpSpPr bwMode="auto">
                <a:xfrm>
                  <a:off x="4329336" y="2958846"/>
                  <a:ext cx="400926" cy="354046"/>
                  <a:chOff x="3840480" y="5115941"/>
                  <a:chExt cx="400926" cy="354046"/>
                </a:xfrm>
              </p:grpSpPr>
              <p:sp>
                <p:nvSpPr>
                  <p:cNvPr id="88" name="Oval 87"/>
                  <p:cNvSpPr/>
                  <p:nvPr/>
                </p:nvSpPr>
                <p:spPr>
                  <a:xfrm>
                    <a:off x="3840542" y="5274747"/>
                    <a:ext cx="84156"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89" name="Oval 88"/>
                  <p:cNvSpPr/>
                  <p:nvPr/>
                </p:nvSpPr>
                <p:spPr>
                  <a:xfrm>
                    <a:off x="3992976" y="5385911"/>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90" name="Oval 89"/>
                  <p:cNvSpPr/>
                  <p:nvPr/>
                </p:nvSpPr>
                <p:spPr>
                  <a:xfrm>
                    <a:off x="4145410" y="5115941"/>
                    <a:ext cx="84156"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91" name="Oval 90"/>
                  <p:cNvSpPr/>
                  <p:nvPr/>
                </p:nvSpPr>
                <p:spPr>
                  <a:xfrm>
                    <a:off x="4156525" y="5311273"/>
                    <a:ext cx="84157"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92" name="Oval 91"/>
                  <p:cNvSpPr/>
                  <p:nvPr/>
                </p:nvSpPr>
                <p:spPr>
                  <a:xfrm>
                    <a:off x="3985036" y="5181052"/>
                    <a:ext cx="84157"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grpSp>
              <p:nvGrpSpPr>
                <p:cNvPr id="82" name="Group 116"/>
                <p:cNvGrpSpPr>
                  <a:grpSpLocks/>
                </p:cNvGrpSpPr>
                <p:nvPr/>
              </p:nvGrpSpPr>
              <p:grpSpPr bwMode="auto">
                <a:xfrm>
                  <a:off x="3597814" y="3671636"/>
                  <a:ext cx="400926" cy="354046"/>
                  <a:chOff x="3840480" y="5115941"/>
                  <a:chExt cx="400926" cy="354046"/>
                </a:xfrm>
              </p:grpSpPr>
              <p:sp>
                <p:nvSpPr>
                  <p:cNvPr id="83" name="Oval 82"/>
                  <p:cNvSpPr/>
                  <p:nvPr/>
                </p:nvSpPr>
                <p:spPr>
                  <a:xfrm>
                    <a:off x="3840062" y="5274997"/>
                    <a:ext cx="84157"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84" name="Oval 83"/>
                  <p:cNvSpPr/>
                  <p:nvPr/>
                </p:nvSpPr>
                <p:spPr>
                  <a:xfrm>
                    <a:off x="3992496" y="5386161"/>
                    <a:ext cx="84157"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85" name="Oval 84"/>
                  <p:cNvSpPr/>
                  <p:nvPr/>
                </p:nvSpPr>
                <p:spPr>
                  <a:xfrm>
                    <a:off x="4144930" y="5116191"/>
                    <a:ext cx="85744" cy="8416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86" name="Oval 85"/>
                  <p:cNvSpPr/>
                  <p:nvPr/>
                </p:nvSpPr>
                <p:spPr>
                  <a:xfrm>
                    <a:off x="4157633" y="5311522"/>
                    <a:ext cx="84157" cy="8416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sp>
                <p:nvSpPr>
                  <p:cNvPr id="87" name="Oval 86"/>
                  <p:cNvSpPr/>
                  <p:nvPr/>
                </p:nvSpPr>
                <p:spPr>
                  <a:xfrm>
                    <a:off x="3986145" y="5181301"/>
                    <a:ext cx="84157" cy="85755"/>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endParaRPr lang="en-US" altLang="en-US" sz="2000">
                      <a:solidFill>
                        <a:srgbClr val="FFFFFF"/>
                      </a:solidFill>
                    </a:endParaRPr>
                  </a:p>
                </p:txBody>
              </p:sp>
            </p:grpSp>
          </p:grpSp>
        </p:grpSp>
        <p:grpSp>
          <p:nvGrpSpPr>
            <p:cNvPr id="118" name="Group 174"/>
            <p:cNvGrpSpPr>
              <a:grpSpLocks/>
            </p:cNvGrpSpPr>
            <p:nvPr/>
          </p:nvGrpSpPr>
          <p:grpSpPr bwMode="auto">
            <a:xfrm>
              <a:off x="6304863" y="1831320"/>
              <a:ext cx="3242359" cy="400110"/>
              <a:chOff x="1238639" y="2570742"/>
              <a:chExt cx="3243330" cy="400110"/>
            </a:xfrm>
          </p:grpSpPr>
          <p:sp>
            <p:nvSpPr>
              <p:cNvPr id="119" name="TextBox 118"/>
              <p:cNvSpPr txBox="1"/>
              <p:nvPr/>
            </p:nvSpPr>
            <p:spPr>
              <a:xfrm>
                <a:off x="2966357" y="2570742"/>
                <a:ext cx="1515612" cy="400110"/>
              </a:xfrm>
              <a:prstGeom prst="rect">
                <a:avLst/>
              </a:prstGeom>
              <a:noFill/>
            </p:spPr>
            <p:txBody>
              <a:bodyPr wrap="none">
                <a:spAutoFit/>
              </a:bodyPr>
              <a:lstStyle/>
              <a:p>
                <a:pPr>
                  <a:defRPr/>
                </a:pPr>
                <a:r>
                  <a:rPr lang="en-US" sz="2000" dirty="0" smtClean="0">
                    <a:solidFill>
                      <a:schemeClr val="accent6">
                        <a:lumMod val="75000"/>
                      </a:schemeClr>
                    </a:solidFill>
                    <a:latin typeface="Times New Roman" panose="02020603050405020304" pitchFamily="18" charset="0"/>
                    <a:cs typeface="Times New Roman" panose="02020603050405020304" pitchFamily="18" charset="0"/>
                  </a:rPr>
                  <a:t>Bubble point</a:t>
                </a:r>
                <a:endParaRPr lang="en-US" sz="2000" dirty="0">
                  <a:solidFill>
                    <a:schemeClr val="accent6">
                      <a:lumMod val="75000"/>
                    </a:schemeClr>
                  </a:solidFill>
                  <a:latin typeface="Times New Roman" panose="02020603050405020304" pitchFamily="18" charset="0"/>
                  <a:cs typeface="Times New Roman" panose="02020603050405020304" pitchFamily="18" charset="0"/>
                </a:endParaRPr>
              </a:p>
            </p:txBody>
          </p:sp>
          <p:cxnSp>
            <p:nvCxnSpPr>
              <p:cNvPr id="120" name="Straight Connector 119"/>
              <p:cNvCxnSpPr/>
              <p:nvPr/>
            </p:nvCxnSpPr>
            <p:spPr>
              <a:xfrm>
                <a:off x="1238639" y="2797290"/>
                <a:ext cx="1573683" cy="0"/>
              </a:xfrm>
              <a:prstGeom prst="line">
                <a:avLst/>
              </a:prstGeom>
              <a:ln w="38100">
                <a:solidFill>
                  <a:schemeClr val="accent6">
                    <a:lumMod val="75000"/>
                  </a:schemeClr>
                </a:solidFill>
              </a:ln>
            </p:spPr>
            <p:style>
              <a:lnRef idx="1">
                <a:schemeClr val="accent2"/>
              </a:lnRef>
              <a:fillRef idx="0">
                <a:schemeClr val="accent2"/>
              </a:fillRef>
              <a:effectRef idx="0">
                <a:schemeClr val="accent2"/>
              </a:effectRef>
              <a:fontRef idx="minor">
                <a:schemeClr val="tx1"/>
              </a:fontRef>
            </p:style>
          </p:cxnSp>
        </p:grpSp>
        <p:cxnSp>
          <p:nvCxnSpPr>
            <p:cNvPr id="126" name="Straight Connector 125"/>
            <p:cNvCxnSpPr/>
            <p:nvPr/>
          </p:nvCxnSpPr>
          <p:spPr bwMode="auto">
            <a:xfrm>
              <a:off x="6204851" y="5273109"/>
              <a:ext cx="1827213" cy="0"/>
            </a:xfrm>
            <a:prstGeom prst="line">
              <a:avLst/>
            </a:prstGeom>
            <a:ln w="38100">
              <a:solidFill>
                <a:schemeClr val="accent3">
                  <a:lumMod val="50000"/>
                </a:schemeClr>
              </a:solidFill>
            </a:ln>
          </p:spPr>
          <p:style>
            <a:lnRef idx="1">
              <a:schemeClr val="accent2"/>
            </a:lnRef>
            <a:fillRef idx="0">
              <a:schemeClr val="accent2"/>
            </a:fillRef>
            <a:effectRef idx="0">
              <a:schemeClr val="accent2"/>
            </a:effectRef>
            <a:fontRef idx="minor">
              <a:schemeClr val="tx1"/>
            </a:fontRef>
          </p:style>
        </p:cxnSp>
        <p:sp>
          <p:nvSpPr>
            <p:cNvPr id="127" name="TextBox 126"/>
            <p:cNvSpPr txBox="1">
              <a:spLocks noChangeArrowheads="1"/>
            </p:cNvSpPr>
            <p:nvPr/>
          </p:nvSpPr>
          <p:spPr bwMode="auto">
            <a:xfrm>
              <a:off x="8032064" y="4979194"/>
              <a:ext cx="6992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pPr>
              <a:r>
                <a:rPr lang="en-US" altLang="en-US" sz="2000" dirty="0">
                  <a:latin typeface="Times New Roman" panose="02020603050405020304" pitchFamily="18" charset="0"/>
                  <a:cs typeface="Times New Roman" panose="02020603050405020304" pitchFamily="18" charset="0"/>
                </a:rPr>
                <a:t>AOP</a:t>
              </a:r>
            </a:p>
          </p:txBody>
        </p:sp>
      </p:grpSp>
    </p:spTree>
    <p:extLst>
      <p:ext uri="{BB962C8B-B14F-4D97-AF65-F5344CB8AC3E}">
        <p14:creationId xmlns:p14="http://schemas.microsoft.com/office/powerpoint/2010/main" val="3008550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6F15528-21DE-4FAA-801E-634DDDAF4B2B}" type="slidenum">
              <a:rPr lang="en-US" smtClean="0"/>
              <a:pPr/>
              <a:t>24</a:t>
            </a:fld>
            <a:endParaRPr lang="en-US"/>
          </a:p>
        </p:txBody>
      </p:sp>
      <p:sp>
        <p:nvSpPr>
          <p:cNvPr id="21" name="文字方塊 8"/>
          <p:cNvSpPr txBox="1"/>
          <p:nvPr/>
        </p:nvSpPr>
        <p:spPr>
          <a:xfrm>
            <a:off x="2207355" y="6477000"/>
            <a:ext cx="4572000"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O. </a:t>
            </a:r>
            <a:r>
              <a:rPr lang="en-US" altLang="zh-TW" sz="1200" dirty="0">
                <a:latin typeface="Times New Roman" panose="02020603050405020304" pitchFamily="18" charset="0"/>
                <a:cs typeface="Times New Roman" panose="02020603050405020304" pitchFamily="18" charset="0"/>
              </a:rPr>
              <a:t>C</a:t>
            </a:r>
            <a:r>
              <a:rPr lang="en-US" altLang="zh-TW" sz="1200" dirty="0" smtClean="0">
                <a:latin typeface="Times New Roman" panose="02020603050405020304" pitchFamily="18" charset="0"/>
                <a:cs typeface="Times New Roman" panose="02020603050405020304" pitchFamily="18" charset="0"/>
              </a:rPr>
              <a:t>. Mullins et al, </a:t>
            </a:r>
            <a:r>
              <a:rPr lang="en-US" altLang="zh-TW" sz="1200" i="1" dirty="0" smtClean="0">
                <a:latin typeface="Times New Roman" panose="02020603050405020304" pitchFamily="18" charset="0"/>
                <a:cs typeface="Times New Roman" panose="02020603050405020304" pitchFamily="18" charset="0"/>
              </a:rPr>
              <a:t>Energy Fuels</a:t>
            </a:r>
            <a:r>
              <a:rPr lang="en-US" altLang="zh-TW" sz="1200" dirty="0" smtClean="0">
                <a:latin typeface="Times New Roman" panose="02020603050405020304" pitchFamily="18" charset="0"/>
                <a:cs typeface="Times New Roman" panose="02020603050405020304" pitchFamily="18" charset="0"/>
              </a:rPr>
              <a:t>, 2012</a:t>
            </a:r>
            <a:endParaRPr lang="zh-TW" altLang="en-US" sz="1200" dirty="0">
              <a:latin typeface="Times New Roman" panose="02020603050405020304" pitchFamily="18" charset="0"/>
              <a:cs typeface="Times New Roman" panose="02020603050405020304" pitchFamily="18" charset="0"/>
            </a:endParaRPr>
          </a:p>
        </p:txBody>
      </p:sp>
      <p:sp>
        <p:nvSpPr>
          <p:cNvPr id="22" name="文字方塊 8"/>
          <p:cNvSpPr txBox="1"/>
          <p:nvPr/>
        </p:nvSpPr>
        <p:spPr>
          <a:xfrm>
            <a:off x="3347108" y="1024034"/>
            <a:ext cx="2016224"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Yen-Mullins</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Model</a:t>
            </a:r>
            <a:r>
              <a:rPr lang="zh-TW" altLang="en-US" dirty="0" smtClean="0">
                <a:latin typeface="Times New Roman" panose="02020603050405020304" pitchFamily="18" charset="0"/>
                <a:cs typeface="Times New Roman" panose="02020603050405020304" pitchFamily="18" charset="0"/>
              </a:rPr>
              <a:t> </a:t>
            </a:r>
            <a:endParaRPr lang="zh-TW" altLang="en-US" dirty="0">
              <a:latin typeface="Times New Roman" panose="02020603050405020304" pitchFamily="18" charset="0"/>
              <a:cs typeface="Times New Roman" panose="02020603050405020304" pitchFamily="18" charset="0"/>
            </a:endParaRPr>
          </a:p>
        </p:txBody>
      </p:sp>
      <p:sp>
        <p:nvSpPr>
          <p:cNvPr id="24"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err="1" smtClean="0">
                <a:solidFill>
                  <a:schemeClr val="bg1"/>
                </a:solidFill>
                <a:latin typeface="Times New Roman" panose="02020603050405020304" pitchFamily="18" charset="0"/>
                <a:cs typeface="Times New Roman" panose="02020603050405020304" pitchFamily="18" charset="0"/>
              </a:rPr>
              <a:t>Asphaltene</a:t>
            </a:r>
            <a:r>
              <a:rPr lang="en-US" altLang="zh-TW" dirty="0" smtClean="0">
                <a:solidFill>
                  <a:schemeClr val="bg1"/>
                </a:solidFill>
                <a:latin typeface="Times New Roman" panose="02020603050405020304" pitchFamily="18" charset="0"/>
                <a:cs typeface="Times New Roman" panose="02020603050405020304" pitchFamily="18" charset="0"/>
              </a:rPr>
              <a:t> Stages</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5"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1858" y="1762698"/>
            <a:ext cx="5344474"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0" name="Rectangle 1029"/>
          <p:cNvSpPr/>
          <p:nvPr/>
        </p:nvSpPr>
        <p:spPr>
          <a:xfrm>
            <a:off x="1821858" y="991704"/>
            <a:ext cx="5344474" cy="3048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0586" y="4422638"/>
            <a:ext cx="2435322"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P,</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T, or {X}</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changes</a:t>
            </a:r>
            <a:endParaRPr lang="en-US" dirty="0">
              <a:latin typeface="Times New Roman" panose="02020603050405020304" pitchFamily="18" charset="0"/>
              <a:cs typeface="Times New Roman" panose="02020603050405020304" pitchFamily="18" charset="0"/>
            </a:endParaRPr>
          </a:p>
        </p:txBody>
      </p:sp>
      <p:sp>
        <p:nvSpPr>
          <p:cNvPr id="477" name="TextBox 476"/>
          <p:cNvSpPr txBox="1"/>
          <p:nvPr/>
        </p:nvSpPr>
        <p:spPr>
          <a:xfrm>
            <a:off x="3443268" y="1332412"/>
            <a:ext cx="1922743" cy="369332"/>
          </a:xfrm>
          <a:prstGeom prst="rect">
            <a:avLst/>
          </a:prstGeom>
          <a:noFill/>
        </p:spPr>
        <p:txBody>
          <a:bodyPr wrap="square" rtlCol="0">
            <a:spAutoFit/>
          </a:bodyPr>
          <a:lstStyle/>
          <a:p>
            <a:r>
              <a:rPr lang="en-US" altLang="zh-TW" dirty="0" smtClean="0">
                <a:solidFill>
                  <a:schemeClr val="accent6">
                    <a:lumMod val="75000"/>
                  </a:schemeClr>
                </a:solidFill>
                <a:latin typeface="Times New Roman" panose="02020603050405020304" pitchFamily="18" charset="0"/>
                <a:cs typeface="Times New Roman" panose="02020603050405020304" pitchFamily="18" charset="0"/>
              </a:rPr>
              <a:t>(Dissolved phase)</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912" name="TextBox 911"/>
          <p:cNvSpPr txBox="1"/>
          <p:nvPr/>
        </p:nvSpPr>
        <p:spPr>
          <a:xfrm>
            <a:off x="2226292" y="4039704"/>
            <a:ext cx="2360675" cy="369332"/>
          </a:xfrm>
          <a:prstGeom prst="rect">
            <a:avLst/>
          </a:prstGeom>
          <a:noFill/>
        </p:spPr>
        <p:txBody>
          <a:bodyPr wrap="square" rtlCol="0">
            <a:spAutoFit/>
          </a:bodyPr>
          <a:lstStyle/>
          <a:p>
            <a:r>
              <a:rPr lang="en-US" altLang="zh-TW" dirty="0" smtClean="0">
                <a:solidFill>
                  <a:schemeClr val="accent6">
                    <a:lumMod val="75000"/>
                  </a:schemeClr>
                </a:solidFill>
                <a:latin typeface="Times New Roman" panose="02020603050405020304" pitchFamily="18" charset="0"/>
                <a:cs typeface="Times New Roman" panose="02020603050405020304" pitchFamily="18" charset="0"/>
              </a:rPr>
              <a:t>(Precipitated phase)</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14" name="Oval 13"/>
          <p:cNvSpPr/>
          <p:nvPr/>
        </p:nvSpPr>
        <p:spPr>
          <a:xfrm>
            <a:off x="2124277" y="4577963"/>
            <a:ext cx="2121494" cy="1930570"/>
          </a:xfrm>
          <a:prstGeom prst="ellipse">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rot="10557987">
            <a:off x="2407488" y="4931923"/>
            <a:ext cx="669278" cy="478006"/>
            <a:chOff x="6682526" y="3717629"/>
            <a:chExt cx="669278" cy="478006"/>
          </a:xfrm>
        </p:grpSpPr>
        <p:grpSp>
          <p:nvGrpSpPr>
            <p:cNvPr id="601" name="Group 600"/>
            <p:cNvGrpSpPr/>
            <p:nvPr/>
          </p:nvGrpSpPr>
          <p:grpSpPr>
            <a:xfrm rot="20873797">
              <a:off x="6777034" y="3781933"/>
              <a:ext cx="395887" cy="312146"/>
              <a:chOff x="6951332" y="3084765"/>
              <a:chExt cx="1019118" cy="783488"/>
            </a:xfrm>
          </p:grpSpPr>
          <p:sp>
            <p:nvSpPr>
              <p:cNvPr id="602" name="Oval 60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3" name="Curved Connector 602"/>
              <p:cNvCxnSpPr>
                <a:stCxn id="60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4" name="Curved Connector 603"/>
              <p:cNvCxnSpPr>
                <a:stCxn id="60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5" name="Curved Connector 60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6" name="Curved Connector 60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7" name="Curved Connector 60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8" name="Curved Connector 60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9" name="Curved Connector 60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0" name="Curved Connector 60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1" name="Curved Connector 61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12" name="Group 611"/>
            <p:cNvGrpSpPr/>
            <p:nvPr/>
          </p:nvGrpSpPr>
          <p:grpSpPr>
            <a:xfrm rot="20873797">
              <a:off x="6882050" y="3812393"/>
              <a:ext cx="395887" cy="312146"/>
              <a:chOff x="6951332" y="3084765"/>
              <a:chExt cx="1019118" cy="783488"/>
            </a:xfrm>
          </p:grpSpPr>
          <p:sp>
            <p:nvSpPr>
              <p:cNvPr id="613" name="Oval 61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4" name="Curved Connector 613"/>
              <p:cNvCxnSpPr>
                <a:stCxn id="61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5" name="Curved Connector 614"/>
              <p:cNvCxnSpPr>
                <a:stCxn id="61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6" name="Curved Connector 61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7" name="Curved Connector 61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8" name="Curved Connector 61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9" name="Curved Connector 61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0" name="Curved Connector 61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1" name="Curved Connector 62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2" name="Curved Connector 62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23" name="Group 622"/>
            <p:cNvGrpSpPr/>
            <p:nvPr/>
          </p:nvGrpSpPr>
          <p:grpSpPr>
            <a:xfrm rot="20873797">
              <a:off x="6785462" y="3843782"/>
              <a:ext cx="395887" cy="312146"/>
              <a:chOff x="6951332" y="3084765"/>
              <a:chExt cx="1019118" cy="783488"/>
            </a:xfrm>
          </p:grpSpPr>
          <p:sp>
            <p:nvSpPr>
              <p:cNvPr id="624" name="Oval 62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5" name="Curved Connector 624"/>
              <p:cNvCxnSpPr>
                <a:stCxn id="62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6" name="Curved Connector 625"/>
              <p:cNvCxnSpPr>
                <a:stCxn id="62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7" name="Curved Connector 62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8" name="Curved Connector 62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9" name="Curved Connector 62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0" name="Curved Connector 62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1" name="Curved Connector 63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2" name="Curved Connector 63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3" name="Curved Connector 63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34" name="Group 633"/>
            <p:cNvGrpSpPr/>
            <p:nvPr/>
          </p:nvGrpSpPr>
          <p:grpSpPr>
            <a:xfrm rot="20873797">
              <a:off x="6918347" y="3883489"/>
              <a:ext cx="395887" cy="312146"/>
              <a:chOff x="6951332" y="3084765"/>
              <a:chExt cx="1019118" cy="783488"/>
            </a:xfrm>
          </p:grpSpPr>
          <p:sp>
            <p:nvSpPr>
              <p:cNvPr id="635" name="Oval 63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6" name="Curved Connector 635"/>
              <p:cNvCxnSpPr>
                <a:stCxn id="63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7" name="Curved Connector 636"/>
              <p:cNvCxnSpPr>
                <a:stCxn id="63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8" name="Curved Connector 63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9" name="Curved Connector 63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0" name="Curved Connector 63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1" name="Curved Connector 64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2" name="Curved Connector 64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3" name="Curved Connector 64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4" name="Curved Connector 64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45" name="Group 644"/>
            <p:cNvGrpSpPr/>
            <p:nvPr/>
          </p:nvGrpSpPr>
          <p:grpSpPr>
            <a:xfrm rot="20873797">
              <a:off x="6682526" y="3826035"/>
              <a:ext cx="395887" cy="312146"/>
              <a:chOff x="6951332" y="3084765"/>
              <a:chExt cx="1019118" cy="783488"/>
            </a:xfrm>
          </p:grpSpPr>
          <p:sp>
            <p:nvSpPr>
              <p:cNvPr id="646" name="Oval 64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7" name="Curved Connector 646"/>
              <p:cNvCxnSpPr>
                <a:stCxn id="64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8" name="Curved Connector 647"/>
              <p:cNvCxnSpPr>
                <a:stCxn id="64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9" name="Curved Connector 64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0" name="Curved Connector 64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1" name="Curved Connector 65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2" name="Curved Connector 65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3" name="Curved Connector 65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4" name="Curved Connector 65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5" name="Curved Connector 65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56" name="Group 655"/>
            <p:cNvGrpSpPr/>
            <p:nvPr/>
          </p:nvGrpSpPr>
          <p:grpSpPr>
            <a:xfrm rot="20873797">
              <a:off x="6860337" y="3717629"/>
              <a:ext cx="395887" cy="312146"/>
              <a:chOff x="6951332" y="3084765"/>
              <a:chExt cx="1019118" cy="783488"/>
            </a:xfrm>
          </p:grpSpPr>
          <p:sp>
            <p:nvSpPr>
              <p:cNvPr id="657" name="Oval 656"/>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8" name="Curved Connector 657"/>
              <p:cNvCxnSpPr>
                <a:stCxn id="657"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9" name="Curved Connector 658"/>
              <p:cNvCxnSpPr>
                <a:stCxn id="657"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0" name="Curved Connector 659"/>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1" name="Curved Connector 660"/>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2" name="Curved Connector 661"/>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3" name="Curved Connector 662"/>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4" name="Curved Connector 663"/>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5" name="Curved Connector 664"/>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6" name="Curved Connector 665"/>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67" name="Group 666"/>
            <p:cNvGrpSpPr/>
            <p:nvPr/>
          </p:nvGrpSpPr>
          <p:grpSpPr>
            <a:xfrm rot="20873797">
              <a:off x="6955917" y="3773834"/>
              <a:ext cx="395887" cy="312146"/>
              <a:chOff x="6951332" y="3084765"/>
              <a:chExt cx="1019118" cy="783488"/>
            </a:xfrm>
          </p:grpSpPr>
          <p:sp>
            <p:nvSpPr>
              <p:cNvPr id="668" name="Oval 66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9" name="Curved Connector 668"/>
              <p:cNvCxnSpPr>
                <a:stCxn id="66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0" name="Curved Connector 669"/>
              <p:cNvCxnSpPr>
                <a:stCxn id="66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1" name="Curved Connector 67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2" name="Curved Connector 67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3" name="Curved Connector 67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4" name="Curved Connector 67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5" name="Curved Connector 67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6" name="Curved Connector 67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7" name="Curved Connector 67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678" name="Group 677"/>
          <p:cNvGrpSpPr/>
          <p:nvPr/>
        </p:nvGrpSpPr>
        <p:grpSpPr>
          <a:xfrm rot="2693247">
            <a:off x="3459136" y="5616176"/>
            <a:ext cx="669278" cy="478006"/>
            <a:chOff x="6682526" y="3717629"/>
            <a:chExt cx="669278" cy="478006"/>
          </a:xfrm>
        </p:grpSpPr>
        <p:grpSp>
          <p:nvGrpSpPr>
            <p:cNvPr id="679" name="Group 678"/>
            <p:cNvGrpSpPr/>
            <p:nvPr/>
          </p:nvGrpSpPr>
          <p:grpSpPr>
            <a:xfrm rot="20873797">
              <a:off x="6777034" y="3781933"/>
              <a:ext cx="395887" cy="312146"/>
              <a:chOff x="6951332" y="3084765"/>
              <a:chExt cx="1019118" cy="783488"/>
            </a:xfrm>
          </p:grpSpPr>
          <p:sp>
            <p:nvSpPr>
              <p:cNvPr id="746" name="Oval 74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7" name="Curved Connector 746"/>
              <p:cNvCxnSpPr>
                <a:stCxn id="74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8" name="Curved Connector 747"/>
              <p:cNvCxnSpPr>
                <a:stCxn id="74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9" name="Curved Connector 74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0" name="Curved Connector 74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1" name="Curved Connector 75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2" name="Curved Connector 75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3" name="Curved Connector 75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4" name="Curved Connector 75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5" name="Curved Connector 75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0" name="Group 679"/>
            <p:cNvGrpSpPr/>
            <p:nvPr/>
          </p:nvGrpSpPr>
          <p:grpSpPr>
            <a:xfrm rot="20873797">
              <a:off x="6882050" y="3812393"/>
              <a:ext cx="395887" cy="312146"/>
              <a:chOff x="6951332" y="3084765"/>
              <a:chExt cx="1019118" cy="783488"/>
            </a:xfrm>
          </p:grpSpPr>
          <p:sp>
            <p:nvSpPr>
              <p:cNvPr id="736" name="Oval 73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7" name="Curved Connector 736"/>
              <p:cNvCxnSpPr>
                <a:stCxn id="73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8" name="Curved Connector 737"/>
              <p:cNvCxnSpPr>
                <a:stCxn id="73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9" name="Curved Connector 73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0" name="Curved Connector 73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1" name="Curved Connector 74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2" name="Curved Connector 74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3" name="Curved Connector 74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4" name="Curved Connector 74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5" name="Curved Connector 74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1" name="Group 680"/>
            <p:cNvGrpSpPr/>
            <p:nvPr/>
          </p:nvGrpSpPr>
          <p:grpSpPr>
            <a:xfrm rot="20873797">
              <a:off x="6785462" y="3843782"/>
              <a:ext cx="395887" cy="312146"/>
              <a:chOff x="6951332" y="3084765"/>
              <a:chExt cx="1019118" cy="783488"/>
            </a:xfrm>
          </p:grpSpPr>
          <p:sp>
            <p:nvSpPr>
              <p:cNvPr id="726" name="Oval 72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27" name="Curved Connector 726"/>
              <p:cNvCxnSpPr>
                <a:stCxn id="72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8" name="Curved Connector 727"/>
              <p:cNvCxnSpPr>
                <a:stCxn id="72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9" name="Curved Connector 72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0" name="Curved Connector 72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1" name="Curved Connector 73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2" name="Curved Connector 73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3" name="Curved Connector 73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4" name="Curved Connector 73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5" name="Curved Connector 73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2" name="Group 681"/>
            <p:cNvGrpSpPr/>
            <p:nvPr/>
          </p:nvGrpSpPr>
          <p:grpSpPr>
            <a:xfrm rot="20873797">
              <a:off x="6918347" y="3883489"/>
              <a:ext cx="395887" cy="312146"/>
              <a:chOff x="6951332" y="3084765"/>
              <a:chExt cx="1019118" cy="783488"/>
            </a:xfrm>
          </p:grpSpPr>
          <p:sp>
            <p:nvSpPr>
              <p:cNvPr id="716" name="Oval 71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7" name="Curved Connector 716"/>
              <p:cNvCxnSpPr>
                <a:stCxn id="71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8" name="Curved Connector 717"/>
              <p:cNvCxnSpPr>
                <a:stCxn id="71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9" name="Curved Connector 71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0" name="Curved Connector 71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1" name="Curved Connector 72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2" name="Curved Connector 72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3" name="Curved Connector 72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4" name="Curved Connector 72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5" name="Curved Connector 72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3" name="Group 682"/>
            <p:cNvGrpSpPr/>
            <p:nvPr/>
          </p:nvGrpSpPr>
          <p:grpSpPr>
            <a:xfrm rot="20873797">
              <a:off x="6682526" y="3826035"/>
              <a:ext cx="395887" cy="312146"/>
              <a:chOff x="6951332" y="3084765"/>
              <a:chExt cx="1019118" cy="783488"/>
            </a:xfrm>
          </p:grpSpPr>
          <p:sp>
            <p:nvSpPr>
              <p:cNvPr id="706" name="Oval 70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07" name="Curved Connector 706"/>
              <p:cNvCxnSpPr>
                <a:stCxn id="70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8" name="Curved Connector 707"/>
              <p:cNvCxnSpPr>
                <a:stCxn id="70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9" name="Curved Connector 70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0" name="Curved Connector 70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1" name="Curved Connector 71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2" name="Curved Connector 71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3" name="Curved Connector 71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4" name="Curved Connector 71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5" name="Curved Connector 71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4" name="Group 683"/>
            <p:cNvGrpSpPr/>
            <p:nvPr/>
          </p:nvGrpSpPr>
          <p:grpSpPr>
            <a:xfrm rot="20873797">
              <a:off x="6860337" y="3717629"/>
              <a:ext cx="395887" cy="312146"/>
              <a:chOff x="6951332" y="3084765"/>
              <a:chExt cx="1019118" cy="783488"/>
            </a:xfrm>
          </p:grpSpPr>
          <p:sp>
            <p:nvSpPr>
              <p:cNvPr id="696" name="Oval 69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7" name="Curved Connector 696"/>
              <p:cNvCxnSpPr>
                <a:stCxn id="69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8" name="Curved Connector 697"/>
              <p:cNvCxnSpPr>
                <a:stCxn id="69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9" name="Curved Connector 69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0" name="Curved Connector 69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1" name="Curved Connector 70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2" name="Curved Connector 70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3" name="Curved Connector 70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4" name="Curved Connector 70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5" name="Curved Connector 70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85" name="Group 684"/>
            <p:cNvGrpSpPr/>
            <p:nvPr/>
          </p:nvGrpSpPr>
          <p:grpSpPr>
            <a:xfrm rot="20873797">
              <a:off x="6955917" y="3773834"/>
              <a:ext cx="395887" cy="312146"/>
              <a:chOff x="6951332" y="3084765"/>
              <a:chExt cx="1019118" cy="783488"/>
            </a:xfrm>
          </p:grpSpPr>
          <p:sp>
            <p:nvSpPr>
              <p:cNvPr id="686" name="Oval 68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7" name="Curved Connector 686"/>
              <p:cNvCxnSpPr>
                <a:stCxn id="68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8" name="Curved Connector 687"/>
              <p:cNvCxnSpPr>
                <a:stCxn id="68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9" name="Curved Connector 68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0" name="Curved Connector 68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1" name="Curved Connector 69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2" name="Curved Connector 69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3" name="Curved Connector 69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4" name="Curved Connector 69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5" name="Curved Connector 69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756" name="Group 755"/>
          <p:cNvGrpSpPr/>
          <p:nvPr/>
        </p:nvGrpSpPr>
        <p:grpSpPr>
          <a:xfrm rot="14333457">
            <a:off x="2436067" y="5673997"/>
            <a:ext cx="669278" cy="478006"/>
            <a:chOff x="6682526" y="3717629"/>
            <a:chExt cx="669278" cy="478006"/>
          </a:xfrm>
        </p:grpSpPr>
        <p:grpSp>
          <p:nvGrpSpPr>
            <p:cNvPr id="757" name="Group 756"/>
            <p:cNvGrpSpPr/>
            <p:nvPr/>
          </p:nvGrpSpPr>
          <p:grpSpPr>
            <a:xfrm rot="20873797">
              <a:off x="6777034" y="3781933"/>
              <a:ext cx="395887" cy="312146"/>
              <a:chOff x="6951332" y="3084765"/>
              <a:chExt cx="1019118" cy="783488"/>
            </a:xfrm>
          </p:grpSpPr>
          <p:sp>
            <p:nvSpPr>
              <p:cNvPr id="824" name="Oval 82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25" name="Curved Connector 824"/>
              <p:cNvCxnSpPr>
                <a:stCxn id="82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6" name="Curved Connector 825"/>
              <p:cNvCxnSpPr>
                <a:stCxn id="82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7" name="Curved Connector 82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8" name="Curved Connector 82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9" name="Curved Connector 82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0" name="Curved Connector 82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1" name="Curved Connector 83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2" name="Curved Connector 83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3" name="Curved Connector 83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58" name="Group 757"/>
            <p:cNvGrpSpPr/>
            <p:nvPr/>
          </p:nvGrpSpPr>
          <p:grpSpPr>
            <a:xfrm rot="20873797">
              <a:off x="6882050" y="3812393"/>
              <a:ext cx="395887" cy="312146"/>
              <a:chOff x="6951332" y="3084765"/>
              <a:chExt cx="1019118" cy="783488"/>
            </a:xfrm>
          </p:grpSpPr>
          <p:sp>
            <p:nvSpPr>
              <p:cNvPr id="814" name="Oval 81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5" name="Curved Connector 814"/>
              <p:cNvCxnSpPr>
                <a:stCxn id="81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6" name="Curved Connector 815"/>
              <p:cNvCxnSpPr>
                <a:stCxn id="81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7" name="Curved Connector 81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8" name="Curved Connector 81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9" name="Curved Connector 81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0" name="Curved Connector 81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1" name="Curved Connector 82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2" name="Curved Connector 82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3" name="Curved Connector 82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59" name="Group 758"/>
            <p:cNvGrpSpPr/>
            <p:nvPr/>
          </p:nvGrpSpPr>
          <p:grpSpPr>
            <a:xfrm rot="20873797">
              <a:off x="6785462" y="3843782"/>
              <a:ext cx="395887" cy="312146"/>
              <a:chOff x="6951332" y="3084765"/>
              <a:chExt cx="1019118" cy="783488"/>
            </a:xfrm>
          </p:grpSpPr>
          <p:sp>
            <p:nvSpPr>
              <p:cNvPr id="804" name="Oval 80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5" name="Curved Connector 804"/>
              <p:cNvCxnSpPr>
                <a:stCxn id="80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6" name="Curved Connector 805"/>
              <p:cNvCxnSpPr>
                <a:stCxn id="80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7" name="Curved Connector 80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8" name="Curved Connector 80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9" name="Curved Connector 80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0" name="Curved Connector 80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1" name="Curved Connector 81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2" name="Curved Connector 81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3" name="Curved Connector 81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0" name="Group 759"/>
            <p:cNvGrpSpPr/>
            <p:nvPr/>
          </p:nvGrpSpPr>
          <p:grpSpPr>
            <a:xfrm rot="20873797">
              <a:off x="6918347" y="3883489"/>
              <a:ext cx="395887" cy="312146"/>
              <a:chOff x="6951332" y="3084765"/>
              <a:chExt cx="1019118" cy="783488"/>
            </a:xfrm>
          </p:grpSpPr>
          <p:sp>
            <p:nvSpPr>
              <p:cNvPr id="794" name="Oval 79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5" name="Curved Connector 794"/>
              <p:cNvCxnSpPr>
                <a:stCxn id="79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6" name="Curved Connector 795"/>
              <p:cNvCxnSpPr>
                <a:stCxn id="79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7" name="Curved Connector 79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8" name="Curved Connector 79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9" name="Curved Connector 79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0" name="Curved Connector 79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1" name="Curved Connector 80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2" name="Curved Connector 80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3" name="Curved Connector 80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1" name="Group 760"/>
            <p:cNvGrpSpPr/>
            <p:nvPr/>
          </p:nvGrpSpPr>
          <p:grpSpPr>
            <a:xfrm rot="20873797">
              <a:off x="6682526" y="3826035"/>
              <a:ext cx="395887" cy="312146"/>
              <a:chOff x="6951332" y="3084765"/>
              <a:chExt cx="1019118" cy="783488"/>
            </a:xfrm>
          </p:grpSpPr>
          <p:sp>
            <p:nvSpPr>
              <p:cNvPr id="784" name="Oval 78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85" name="Curved Connector 784"/>
              <p:cNvCxnSpPr>
                <a:stCxn id="78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6" name="Curved Connector 785"/>
              <p:cNvCxnSpPr>
                <a:stCxn id="78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7" name="Curved Connector 78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8" name="Curved Connector 78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9" name="Curved Connector 78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0" name="Curved Connector 78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1" name="Curved Connector 79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2" name="Curved Connector 79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3" name="Curved Connector 79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2" name="Group 761"/>
            <p:cNvGrpSpPr/>
            <p:nvPr/>
          </p:nvGrpSpPr>
          <p:grpSpPr>
            <a:xfrm rot="20873797">
              <a:off x="6860337" y="3717629"/>
              <a:ext cx="395887" cy="312146"/>
              <a:chOff x="6951332" y="3084765"/>
              <a:chExt cx="1019118" cy="783488"/>
            </a:xfrm>
          </p:grpSpPr>
          <p:sp>
            <p:nvSpPr>
              <p:cNvPr id="774" name="Oval 77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5" name="Curved Connector 774"/>
              <p:cNvCxnSpPr>
                <a:stCxn id="77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6" name="Curved Connector 775"/>
              <p:cNvCxnSpPr>
                <a:stCxn id="77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7" name="Curved Connector 77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8" name="Curved Connector 77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9" name="Curved Connector 77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0" name="Curved Connector 77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1" name="Curved Connector 78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2" name="Curved Connector 78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3" name="Curved Connector 78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63" name="Group 762"/>
            <p:cNvGrpSpPr/>
            <p:nvPr/>
          </p:nvGrpSpPr>
          <p:grpSpPr>
            <a:xfrm rot="20873797">
              <a:off x="6955917" y="3773834"/>
              <a:ext cx="395887" cy="312146"/>
              <a:chOff x="6951332" y="3084765"/>
              <a:chExt cx="1019118" cy="783488"/>
            </a:xfrm>
          </p:grpSpPr>
          <p:sp>
            <p:nvSpPr>
              <p:cNvPr id="764" name="Oval 76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65" name="Curved Connector 764"/>
              <p:cNvCxnSpPr>
                <a:stCxn id="76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6" name="Curved Connector 765"/>
              <p:cNvCxnSpPr>
                <a:stCxn id="76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7" name="Curved Connector 76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8" name="Curved Connector 76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9" name="Curved Connector 76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0" name="Curved Connector 76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1" name="Curved Connector 77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2" name="Curved Connector 77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3" name="Curved Connector 77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834" name="Group 833"/>
          <p:cNvGrpSpPr/>
          <p:nvPr/>
        </p:nvGrpSpPr>
        <p:grpSpPr>
          <a:xfrm rot="6741218">
            <a:off x="3244806" y="4921027"/>
            <a:ext cx="669278" cy="478006"/>
            <a:chOff x="6682526" y="3717629"/>
            <a:chExt cx="669278" cy="478006"/>
          </a:xfrm>
        </p:grpSpPr>
        <p:grpSp>
          <p:nvGrpSpPr>
            <p:cNvPr id="835" name="Group 834"/>
            <p:cNvGrpSpPr/>
            <p:nvPr/>
          </p:nvGrpSpPr>
          <p:grpSpPr>
            <a:xfrm rot="20873797">
              <a:off x="6777034" y="3781933"/>
              <a:ext cx="395887" cy="312146"/>
              <a:chOff x="6951332" y="3084765"/>
              <a:chExt cx="1019118" cy="783488"/>
            </a:xfrm>
          </p:grpSpPr>
          <p:sp>
            <p:nvSpPr>
              <p:cNvPr id="902" name="Oval 90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3" name="Curved Connector 902"/>
              <p:cNvCxnSpPr>
                <a:stCxn id="90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4" name="Curved Connector 903"/>
              <p:cNvCxnSpPr>
                <a:stCxn id="90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5" name="Curved Connector 90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6" name="Curved Connector 90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7" name="Curved Connector 90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8" name="Curved Connector 90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9" name="Curved Connector 90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0" name="Curved Connector 90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1" name="Curved Connector 91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36" name="Group 835"/>
            <p:cNvGrpSpPr/>
            <p:nvPr/>
          </p:nvGrpSpPr>
          <p:grpSpPr>
            <a:xfrm rot="20873797">
              <a:off x="6882050" y="3812393"/>
              <a:ext cx="395887" cy="312146"/>
              <a:chOff x="6951332" y="3084765"/>
              <a:chExt cx="1019118" cy="783488"/>
            </a:xfrm>
          </p:grpSpPr>
          <p:sp>
            <p:nvSpPr>
              <p:cNvPr id="892" name="Oval 89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3" name="Curved Connector 892"/>
              <p:cNvCxnSpPr>
                <a:stCxn id="89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4" name="Curved Connector 893"/>
              <p:cNvCxnSpPr>
                <a:stCxn id="89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5" name="Curved Connector 89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6" name="Curved Connector 89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7" name="Curved Connector 89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8" name="Curved Connector 89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9" name="Curved Connector 89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0" name="Curved Connector 89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1" name="Curved Connector 90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37" name="Group 836"/>
            <p:cNvGrpSpPr/>
            <p:nvPr/>
          </p:nvGrpSpPr>
          <p:grpSpPr>
            <a:xfrm rot="20873797">
              <a:off x="6785462" y="3843782"/>
              <a:ext cx="395887" cy="312146"/>
              <a:chOff x="6951332" y="3084765"/>
              <a:chExt cx="1019118" cy="783488"/>
            </a:xfrm>
          </p:grpSpPr>
          <p:sp>
            <p:nvSpPr>
              <p:cNvPr id="882" name="Oval 88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3" name="Curved Connector 882"/>
              <p:cNvCxnSpPr>
                <a:stCxn id="88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4" name="Curved Connector 883"/>
              <p:cNvCxnSpPr>
                <a:stCxn id="88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5" name="Curved Connector 88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6" name="Curved Connector 88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7" name="Curved Connector 88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8" name="Curved Connector 88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9" name="Curved Connector 88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0" name="Curved Connector 88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1" name="Curved Connector 89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38" name="Group 837"/>
            <p:cNvGrpSpPr/>
            <p:nvPr/>
          </p:nvGrpSpPr>
          <p:grpSpPr>
            <a:xfrm rot="20873797">
              <a:off x="6918347" y="3883489"/>
              <a:ext cx="395887" cy="312146"/>
              <a:chOff x="6951332" y="3084765"/>
              <a:chExt cx="1019118" cy="783488"/>
            </a:xfrm>
          </p:grpSpPr>
          <p:sp>
            <p:nvSpPr>
              <p:cNvPr id="872" name="Oval 87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73" name="Curved Connector 872"/>
              <p:cNvCxnSpPr>
                <a:stCxn id="87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4" name="Curved Connector 873"/>
              <p:cNvCxnSpPr>
                <a:stCxn id="87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5" name="Curved Connector 87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6" name="Curved Connector 87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7" name="Curved Connector 87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8" name="Curved Connector 87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9" name="Curved Connector 87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0" name="Curved Connector 87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1" name="Curved Connector 88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39" name="Group 838"/>
            <p:cNvGrpSpPr/>
            <p:nvPr/>
          </p:nvGrpSpPr>
          <p:grpSpPr>
            <a:xfrm rot="20873797">
              <a:off x="6682526" y="3826035"/>
              <a:ext cx="395887" cy="312146"/>
              <a:chOff x="6951332" y="3084765"/>
              <a:chExt cx="1019118" cy="783488"/>
            </a:xfrm>
          </p:grpSpPr>
          <p:sp>
            <p:nvSpPr>
              <p:cNvPr id="862" name="Oval 86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63" name="Curved Connector 862"/>
              <p:cNvCxnSpPr>
                <a:stCxn id="86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4" name="Curved Connector 863"/>
              <p:cNvCxnSpPr>
                <a:stCxn id="86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5" name="Curved Connector 86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6" name="Curved Connector 86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7" name="Curved Connector 86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8" name="Curved Connector 86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9" name="Curved Connector 86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0" name="Curved Connector 86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1" name="Curved Connector 87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40" name="Group 839"/>
            <p:cNvGrpSpPr/>
            <p:nvPr/>
          </p:nvGrpSpPr>
          <p:grpSpPr>
            <a:xfrm rot="20873797">
              <a:off x="6860337" y="3717629"/>
              <a:ext cx="395887" cy="312146"/>
              <a:chOff x="6951332" y="3084765"/>
              <a:chExt cx="1019118" cy="783488"/>
            </a:xfrm>
          </p:grpSpPr>
          <p:sp>
            <p:nvSpPr>
              <p:cNvPr id="852" name="Oval 85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3" name="Curved Connector 852"/>
              <p:cNvCxnSpPr>
                <a:stCxn id="85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4" name="Curved Connector 853"/>
              <p:cNvCxnSpPr>
                <a:stCxn id="85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5" name="Curved Connector 85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6" name="Curved Connector 85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7" name="Curved Connector 85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8" name="Curved Connector 85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9" name="Curved Connector 85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0" name="Curved Connector 85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1" name="Curved Connector 86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41" name="Group 840"/>
            <p:cNvGrpSpPr/>
            <p:nvPr/>
          </p:nvGrpSpPr>
          <p:grpSpPr>
            <a:xfrm rot="20873797">
              <a:off x="6955917" y="3773834"/>
              <a:ext cx="395887" cy="312146"/>
              <a:chOff x="6951332" y="3084765"/>
              <a:chExt cx="1019118" cy="783488"/>
            </a:xfrm>
          </p:grpSpPr>
          <p:sp>
            <p:nvSpPr>
              <p:cNvPr id="842" name="Oval 84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3" name="Curved Connector 842"/>
              <p:cNvCxnSpPr>
                <a:stCxn id="84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4" name="Curved Connector 843"/>
              <p:cNvCxnSpPr>
                <a:stCxn id="84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5" name="Curved Connector 84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6" name="Curved Connector 84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7" name="Curved Connector 84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8" name="Curved Connector 84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9" name="Curved Connector 84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0" name="Curved Connector 84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1" name="Curved Connector 85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13" name="TextBox 912"/>
          <p:cNvSpPr txBox="1"/>
          <p:nvPr/>
        </p:nvSpPr>
        <p:spPr>
          <a:xfrm>
            <a:off x="2425542" y="4289595"/>
            <a:ext cx="1701242"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Sub-</a:t>
            </a:r>
            <a:r>
              <a:rPr lang="en-US" altLang="zh-TW" sz="1400" dirty="0" err="1" smtClean="0">
                <a:latin typeface="Times New Roman" panose="02020603050405020304" pitchFamily="18" charset="0"/>
                <a:cs typeface="Times New Roman" panose="02020603050405020304" pitchFamily="18" charset="0"/>
              </a:rPr>
              <a:t>microaggregate</a:t>
            </a:r>
            <a:endParaRPr lang="en-US" sz="1400" dirty="0">
              <a:latin typeface="Times New Roman" panose="02020603050405020304" pitchFamily="18" charset="0"/>
              <a:cs typeface="Times New Roman" panose="02020603050405020304" pitchFamily="18" charset="0"/>
            </a:endParaRPr>
          </a:p>
        </p:txBody>
      </p:sp>
      <p:sp>
        <p:nvSpPr>
          <p:cNvPr id="17" name="Down Arrow 16"/>
          <p:cNvSpPr/>
          <p:nvPr/>
        </p:nvSpPr>
        <p:spPr>
          <a:xfrm>
            <a:off x="349789" y="4813849"/>
            <a:ext cx="264648" cy="58521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0586" y="4307324"/>
            <a:ext cx="2059586" cy="4846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4" name="Rectangle 1863"/>
          <p:cNvSpPr/>
          <p:nvPr/>
        </p:nvSpPr>
        <p:spPr>
          <a:xfrm>
            <a:off x="2208095" y="6647296"/>
            <a:ext cx="4572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*Vargas</a:t>
            </a:r>
            <a:r>
              <a:rPr lang="en-US" sz="1200" dirty="0">
                <a:latin typeface="Times New Roman" panose="02020603050405020304" pitchFamily="18" charset="0"/>
                <a:cs typeface="Times New Roman" panose="02020603050405020304" pitchFamily="18" charset="0"/>
              </a:rPr>
              <a:t>, F. M</a:t>
            </a:r>
            <a:r>
              <a:rPr lang="en-US" sz="1200" dirty="0" smtClean="0">
                <a:latin typeface="Times New Roman" panose="02020603050405020304" pitchFamily="18" charset="0"/>
                <a:cs typeface="Times New Roman" panose="02020603050405020304" pitchFamily="18" charset="0"/>
              </a:rPr>
              <a:t>. et al., </a:t>
            </a:r>
            <a:r>
              <a:rPr lang="en-US" sz="1200" i="1" dirty="0" smtClean="0">
                <a:latin typeface="Times New Roman" panose="02020603050405020304" pitchFamily="18" charset="0"/>
                <a:cs typeface="Times New Roman" panose="02020603050405020304" pitchFamily="18" charset="0"/>
              </a:rPr>
              <a:t>Energy </a:t>
            </a:r>
            <a:r>
              <a:rPr lang="en-US" sz="1200" i="1" dirty="0">
                <a:latin typeface="Times New Roman" panose="02020603050405020304" pitchFamily="18" charset="0"/>
                <a:cs typeface="Times New Roman" panose="02020603050405020304" pitchFamily="18" charset="0"/>
              </a:rPr>
              <a:t>Fuels</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2010</a:t>
            </a:r>
            <a:endParaRPr lang="en-US" sz="1200" dirty="0">
              <a:latin typeface="Times New Roman" panose="02020603050405020304" pitchFamily="18" charset="0"/>
              <a:cs typeface="Times New Roman" panose="02020603050405020304" pitchFamily="18" charset="0"/>
            </a:endParaRPr>
          </a:p>
        </p:txBody>
      </p:sp>
      <p:sp>
        <p:nvSpPr>
          <p:cNvPr id="1865" name="Rectangle 1864"/>
          <p:cNvSpPr/>
          <p:nvPr/>
        </p:nvSpPr>
        <p:spPr>
          <a:xfrm>
            <a:off x="4870751" y="6491646"/>
            <a:ext cx="4572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*Jill </a:t>
            </a:r>
            <a:r>
              <a:rPr lang="en-US" sz="1200" dirty="0">
                <a:latin typeface="Times New Roman" panose="02020603050405020304" pitchFamily="18" charset="0"/>
                <a:cs typeface="Times New Roman" panose="02020603050405020304" pitchFamily="18" charset="0"/>
              </a:rPr>
              <a:t>S. Buckley, </a:t>
            </a:r>
            <a:r>
              <a:rPr lang="en-US" sz="1200" i="1" dirty="0">
                <a:latin typeface="Times New Roman" panose="02020603050405020304" pitchFamily="18" charset="0"/>
                <a:cs typeface="Times New Roman" panose="02020603050405020304" pitchFamily="18" charset="0"/>
              </a:rPr>
              <a:t>Energy Fuels</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2012</a:t>
            </a:r>
            <a:endParaRPr lang="en-US" sz="1200" dirty="0">
              <a:latin typeface="Times New Roman" panose="02020603050405020304" pitchFamily="18" charset="0"/>
              <a:cs typeface="Times New Roman" panose="02020603050405020304" pitchFamily="18" charset="0"/>
            </a:endParaRPr>
          </a:p>
        </p:txBody>
      </p:sp>
      <p:cxnSp>
        <p:nvCxnSpPr>
          <p:cNvPr id="2257" name="Straight Arrow Connector 2256"/>
          <p:cNvCxnSpPr/>
          <p:nvPr/>
        </p:nvCxnSpPr>
        <p:spPr>
          <a:xfrm>
            <a:off x="228600" y="5506728"/>
            <a:ext cx="1742556" cy="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866" name="TextBox 2257"/>
          <p:cNvSpPr txBox="1"/>
          <p:nvPr/>
        </p:nvSpPr>
        <p:spPr>
          <a:xfrm>
            <a:off x="2180979" y="5291092"/>
            <a:ext cx="2066652" cy="369332"/>
          </a:xfrm>
          <a:prstGeom prst="rect">
            <a:avLst/>
          </a:prstGeom>
          <a:noFill/>
        </p:spPr>
        <p:txBody>
          <a:bodyPr wrap="square" rtlCol="0">
            <a:spAutoFit/>
          </a:bodyPr>
          <a:lstStyle/>
          <a:p>
            <a:r>
              <a:rPr lang="en-US" altLang="zh-TW" dirty="0" smtClean="0">
                <a:solidFill>
                  <a:srgbClr val="FF0000"/>
                </a:solidFill>
                <a:latin typeface="Times New Roman" panose="02020603050405020304" pitchFamily="18" charset="0"/>
                <a:cs typeface="Times New Roman" panose="02020603050405020304" pitchFamily="18" charset="0"/>
              </a:rPr>
              <a:t>Colloidal Science</a:t>
            </a:r>
            <a:endParaRPr lang="en-US" dirty="0">
              <a:solidFill>
                <a:srgbClr val="FF0000"/>
              </a:solidFill>
              <a:latin typeface="Times New Roman" panose="02020603050405020304" pitchFamily="18" charset="0"/>
              <a:cs typeface="Times New Roman" panose="02020603050405020304" pitchFamily="18" charset="0"/>
            </a:endParaRPr>
          </a:p>
        </p:txBody>
      </p:sp>
      <p:sp>
        <p:nvSpPr>
          <p:cNvPr id="1945" name="TextBox 1944"/>
          <p:cNvSpPr txBox="1"/>
          <p:nvPr/>
        </p:nvSpPr>
        <p:spPr>
          <a:xfrm>
            <a:off x="5079226" y="4039704"/>
            <a:ext cx="2082704" cy="369332"/>
          </a:xfrm>
          <a:prstGeom prst="rect">
            <a:avLst/>
          </a:prstGeom>
          <a:noFill/>
        </p:spPr>
        <p:txBody>
          <a:bodyPr wrap="square" rtlCol="0">
            <a:spAutoFit/>
          </a:bodyPr>
          <a:lstStyle/>
          <a:p>
            <a:r>
              <a:rPr lang="en-US" altLang="zh-TW" dirty="0" smtClean="0">
                <a:solidFill>
                  <a:schemeClr val="accent6">
                    <a:lumMod val="75000"/>
                  </a:schemeClr>
                </a:solidFill>
                <a:latin typeface="Times New Roman" panose="02020603050405020304" pitchFamily="18" charset="0"/>
                <a:cs typeface="Times New Roman" panose="02020603050405020304" pitchFamily="18" charset="0"/>
              </a:rPr>
              <a:t>(Aggregated phase)</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grpSp>
        <p:nvGrpSpPr>
          <p:cNvPr id="1946" name="Group 1945"/>
          <p:cNvGrpSpPr/>
          <p:nvPr/>
        </p:nvGrpSpPr>
        <p:grpSpPr>
          <a:xfrm>
            <a:off x="5009155" y="4510473"/>
            <a:ext cx="2121494" cy="1930570"/>
            <a:chOff x="6418887" y="4416910"/>
            <a:chExt cx="2121494" cy="1930570"/>
          </a:xfrm>
        </p:grpSpPr>
        <p:grpSp>
          <p:nvGrpSpPr>
            <p:cNvPr id="1947" name="Group 1946"/>
            <p:cNvGrpSpPr/>
            <p:nvPr/>
          </p:nvGrpSpPr>
          <p:grpSpPr>
            <a:xfrm>
              <a:off x="6418887" y="4416910"/>
              <a:ext cx="2121494" cy="1930570"/>
              <a:chOff x="2810546" y="4535904"/>
              <a:chExt cx="2121494" cy="1930570"/>
            </a:xfrm>
          </p:grpSpPr>
          <p:sp>
            <p:nvSpPr>
              <p:cNvPr id="2026" name="Oval 2025"/>
              <p:cNvSpPr/>
              <p:nvPr/>
            </p:nvSpPr>
            <p:spPr>
              <a:xfrm>
                <a:off x="2810546" y="4535904"/>
                <a:ext cx="2121494" cy="1930570"/>
              </a:xfrm>
              <a:prstGeom prst="ellipse">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7" name="Group 2026"/>
              <p:cNvGrpSpPr/>
              <p:nvPr/>
            </p:nvGrpSpPr>
            <p:grpSpPr>
              <a:xfrm rot="10557987">
                <a:off x="3149580" y="4734101"/>
                <a:ext cx="669278" cy="478006"/>
                <a:chOff x="6682526" y="3717629"/>
                <a:chExt cx="669278" cy="478006"/>
              </a:xfrm>
            </p:grpSpPr>
            <p:grpSp>
              <p:nvGrpSpPr>
                <p:cNvPr id="2576" name="Group 2575"/>
                <p:cNvGrpSpPr/>
                <p:nvPr/>
              </p:nvGrpSpPr>
              <p:grpSpPr>
                <a:xfrm rot="20873797">
                  <a:off x="6777034" y="3781933"/>
                  <a:ext cx="395887" cy="312146"/>
                  <a:chOff x="6951332" y="3084765"/>
                  <a:chExt cx="1019118" cy="783488"/>
                </a:xfrm>
              </p:grpSpPr>
              <p:sp>
                <p:nvSpPr>
                  <p:cNvPr id="2643" name="Oval 264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44" name="Curved Connector 2643"/>
                  <p:cNvCxnSpPr>
                    <a:stCxn id="264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5" name="Curved Connector 2644"/>
                  <p:cNvCxnSpPr>
                    <a:stCxn id="264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6" name="Curved Connector 264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7" name="Curved Connector 264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8" name="Curved Connector 264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9" name="Curved Connector 264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0" name="Curved Connector 264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1" name="Curved Connector 265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2" name="Curved Connector 265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77" name="Group 2576"/>
                <p:cNvGrpSpPr/>
                <p:nvPr/>
              </p:nvGrpSpPr>
              <p:grpSpPr>
                <a:xfrm rot="20873797">
                  <a:off x="6882050" y="3812393"/>
                  <a:ext cx="395887" cy="312146"/>
                  <a:chOff x="6951332" y="3084765"/>
                  <a:chExt cx="1019118" cy="783488"/>
                </a:xfrm>
              </p:grpSpPr>
              <p:sp>
                <p:nvSpPr>
                  <p:cNvPr id="2633" name="Oval 263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34" name="Curved Connector 2633"/>
                  <p:cNvCxnSpPr>
                    <a:stCxn id="263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5" name="Curved Connector 2634"/>
                  <p:cNvCxnSpPr>
                    <a:stCxn id="263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6" name="Curved Connector 263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7" name="Curved Connector 263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8" name="Curved Connector 263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9" name="Curved Connector 263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0" name="Curved Connector 263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1" name="Curved Connector 264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2" name="Curved Connector 264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78" name="Group 2577"/>
                <p:cNvGrpSpPr/>
                <p:nvPr/>
              </p:nvGrpSpPr>
              <p:grpSpPr>
                <a:xfrm rot="20873797">
                  <a:off x="6785462" y="3843782"/>
                  <a:ext cx="395887" cy="312146"/>
                  <a:chOff x="6951332" y="3084765"/>
                  <a:chExt cx="1019118" cy="783488"/>
                </a:xfrm>
              </p:grpSpPr>
              <p:sp>
                <p:nvSpPr>
                  <p:cNvPr id="2623" name="Oval 262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24" name="Curved Connector 2623"/>
                  <p:cNvCxnSpPr>
                    <a:stCxn id="262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5" name="Curved Connector 2624"/>
                  <p:cNvCxnSpPr>
                    <a:stCxn id="262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6" name="Curved Connector 262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7" name="Curved Connector 262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8" name="Curved Connector 262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9" name="Curved Connector 262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0" name="Curved Connector 262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1" name="Curved Connector 263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2" name="Curved Connector 263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79" name="Group 2578"/>
                <p:cNvGrpSpPr/>
                <p:nvPr/>
              </p:nvGrpSpPr>
              <p:grpSpPr>
                <a:xfrm rot="20873797">
                  <a:off x="6918347" y="3883489"/>
                  <a:ext cx="395887" cy="312146"/>
                  <a:chOff x="6951332" y="3084765"/>
                  <a:chExt cx="1019118" cy="783488"/>
                </a:xfrm>
              </p:grpSpPr>
              <p:sp>
                <p:nvSpPr>
                  <p:cNvPr id="2613" name="Oval 261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14" name="Curved Connector 2613"/>
                  <p:cNvCxnSpPr>
                    <a:stCxn id="261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5" name="Curved Connector 2614"/>
                  <p:cNvCxnSpPr>
                    <a:stCxn id="261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6" name="Curved Connector 261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7" name="Curved Connector 261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8" name="Curved Connector 261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9" name="Curved Connector 261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0" name="Curved Connector 261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1" name="Curved Connector 262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2" name="Curved Connector 262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80" name="Group 2579"/>
                <p:cNvGrpSpPr/>
                <p:nvPr/>
              </p:nvGrpSpPr>
              <p:grpSpPr>
                <a:xfrm rot="20873797">
                  <a:off x="6682526" y="3826035"/>
                  <a:ext cx="395887" cy="312146"/>
                  <a:chOff x="6951332" y="3084765"/>
                  <a:chExt cx="1019118" cy="783488"/>
                </a:xfrm>
              </p:grpSpPr>
              <p:sp>
                <p:nvSpPr>
                  <p:cNvPr id="2603" name="Oval 260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04" name="Curved Connector 2603"/>
                  <p:cNvCxnSpPr>
                    <a:stCxn id="260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5" name="Curved Connector 2604"/>
                  <p:cNvCxnSpPr>
                    <a:stCxn id="260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6" name="Curved Connector 260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7" name="Curved Connector 260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8" name="Curved Connector 260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9" name="Curved Connector 260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0" name="Curved Connector 260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1" name="Curved Connector 261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2" name="Curved Connector 261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81" name="Group 2580"/>
                <p:cNvGrpSpPr/>
                <p:nvPr/>
              </p:nvGrpSpPr>
              <p:grpSpPr>
                <a:xfrm rot="20873797">
                  <a:off x="6860337" y="3717629"/>
                  <a:ext cx="395887" cy="312146"/>
                  <a:chOff x="6951332" y="3084765"/>
                  <a:chExt cx="1019118" cy="783488"/>
                </a:xfrm>
              </p:grpSpPr>
              <p:sp>
                <p:nvSpPr>
                  <p:cNvPr id="2593" name="Oval 259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94" name="Curved Connector 2593"/>
                  <p:cNvCxnSpPr>
                    <a:stCxn id="259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5" name="Curved Connector 2594"/>
                  <p:cNvCxnSpPr>
                    <a:stCxn id="259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6" name="Curved Connector 259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7" name="Curved Connector 259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8" name="Curved Connector 259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9" name="Curved Connector 259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0" name="Curved Connector 259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1" name="Curved Connector 260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2" name="Curved Connector 260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82" name="Group 2581"/>
                <p:cNvGrpSpPr/>
                <p:nvPr/>
              </p:nvGrpSpPr>
              <p:grpSpPr>
                <a:xfrm rot="20873797">
                  <a:off x="6955917" y="3773834"/>
                  <a:ext cx="395887" cy="312146"/>
                  <a:chOff x="6951332" y="3084765"/>
                  <a:chExt cx="1019118" cy="783488"/>
                </a:xfrm>
              </p:grpSpPr>
              <p:sp>
                <p:nvSpPr>
                  <p:cNvPr id="2583" name="Oval 258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84" name="Curved Connector 2583"/>
                  <p:cNvCxnSpPr>
                    <a:stCxn id="258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5" name="Curved Connector 2584"/>
                  <p:cNvCxnSpPr>
                    <a:stCxn id="258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6" name="Curved Connector 258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7" name="Curved Connector 258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8" name="Curved Connector 258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9" name="Curved Connector 258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0" name="Curved Connector 258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1" name="Curved Connector 259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2" name="Curved Connector 259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028" name="Group 2027"/>
              <p:cNvGrpSpPr/>
              <p:nvPr/>
            </p:nvGrpSpPr>
            <p:grpSpPr>
              <a:xfrm rot="13465866">
                <a:off x="3328360" y="4885334"/>
                <a:ext cx="669278" cy="478006"/>
                <a:chOff x="6682526" y="3717629"/>
                <a:chExt cx="669278" cy="478006"/>
              </a:xfrm>
            </p:grpSpPr>
            <p:grpSp>
              <p:nvGrpSpPr>
                <p:cNvPr id="2499" name="Group 2498"/>
                <p:cNvGrpSpPr/>
                <p:nvPr/>
              </p:nvGrpSpPr>
              <p:grpSpPr>
                <a:xfrm rot="20873797">
                  <a:off x="6777034" y="3781933"/>
                  <a:ext cx="395887" cy="312146"/>
                  <a:chOff x="6951332" y="3084765"/>
                  <a:chExt cx="1019118" cy="783488"/>
                </a:xfrm>
              </p:grpSpPr>
              <p:sp>
                <p:nvSpPr>
                  <p:cNvPr id="2566" name="Oval 256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67" name="Curved Connector 2566"/>
                  <p:cNvCxnSpPr>
                    <a:stCxn id="256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8" name="Curved Connector 2567"/>
                  <p:cNvCxnSpPr>
                    <a:stCxn id="256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9" name="Curved Connector 256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0" name="Curved Connector 256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1" name="Curved Connector 257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2" name="Curved Connector 257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3" name="Curved Connector 257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4" name="Curved Connector 257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5" name="Curved Connector 257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00" name="Group 2499"/>
                <p:cNvGrpSpPr/>
                <p:nvPr/>
              </p:nvGrpSpPr>
              <p:grpSpPr>
                <a:xfrm rot="20873797">
                  <a:off x="6882050" y="3812393"/>
                  <a:ext cx="395887" cy="312146"/>
                  <a:chOff x="6951332" y="3084765"/>
                  <a:chExt cx="1019118" cy="783488"/>
                </a:xfrm>
              </p:grpSpPr>
              <p:sp>
                <p:nvSpPr>
                  <p:cNvPr id="2556" name="Oval 255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57" name="Curved Connector 2556"/>
                  <p:cNvCxnSpPr>
                    <a:stCxn id="255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8" name="Curved Connector 2557"/>
                  <p:cNvCxnSpPr>
                    <a:stCxn id="255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9" name="Curved Connector 255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0" name="Curved Connector 255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1" name="Curved Connector 256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2" name="Curved Connector 256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3" name="Curved Connector 256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4" name="Curved Connector 256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5" name="Curved Connector 256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01" name="Group 2500"/>
                <p:cNvGrpSpPr/>
                <p:nvPr/>
              </p:nvGrpSpPr>
              <p:grpSpPr>
                <a:xfrm rot="20873797">
                  <a:off x="6785462" y="3843782"/>
                  <a:ext cx="395887" cy="312146"/>
                  <a:chOff x="6951332" y="3084765"/>
                  <a:chExt cx="1019118" cy="783488"/>
                </a:xfrm>
              </p:grpSpPr>
              <p:sp>
                <p:nvSpPr>
                  <p:cNvPr id="2546" name="Oval 254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47" name="Curved Connector 2546"/>
                  <p:cNvCxnSpPr>
                    <a:stCxn id="254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8" name="Curved Connector 2547"/>
                  <p:cNvCxnSpPr>
                    <a:stCxn id="254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9" name="Curved Connector 254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0" name="Curved Connector 254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1" name="Curved Connector 255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2" name="Curved Connector 255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3" name="Curved Connector 255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4" name="Curved Connector 255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5" name="Curved Connector 255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02" name="Group 2501"/>
                <p:cNvGrpSpPr/>
                <p:nvPr/>
              </p:nvGrpSpPr>
              <p:grpSpPr>
                <a:xfrm rot="20873797">
                  <a:off x="6918347" y="3883489"/>
                  <a:ext cx="395887" cy="312146"/>
                  <a:chOff x="6951332" y="3084765"/>
                  <a:chExt cx="1019118" cy="783488"/>
                </a:xfrm>
              </p:grpSpPr>
              <p:sp>
                <p:nvSpPr>
                  <p:cNvPr id="2536" name="Oval 253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37" name="Curved Connector 2536"/>
                  <p:cNvCxnSpPr>
                    <a:stCxn id="253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8" name="Curved Connector 2537"/>
                  <p:cNvCxnSpPr>
                    <a:stCxn id="253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9" name="Curved Connector 253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0" name="Curved Connector 253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1" name="Curved Connector 254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2" name="Curved Connector 254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3" name="Curved Connector 254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4" name="Curved Connector 254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5" name="Curved Connector 254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03" name="Group 2502"/>
                <p:cNvGrpSpPr/>
                <p:nvPr/>
              </p:nvGrpSpPr>
              <p:grpSpPr>
                <a:xfrm rot="20873797">
                  <a:off x="6682526" y="3826035"/>
                  <a:ext cx="395887" cy="312146"/>
                  <a:chOff x="6951332" y="3084765"/>
                  <a:chExt cx="1019118" cy="783488"/>
                </a:xfrm>
              </p:grpSpPr>
              <p:sp>
                <p:nvSpPr>
                  <p:cNvPr id="2526" name="Oval 252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27" name="Curved Connector 2526"/>
                  <p:cNvCxnSpPr>
                    <a:stCxn id="252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8" name="Curved Connector 2527"/>
                  <p:cNvCxnSpPr>
                    <a:stCxn id="252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9" name="Curved Connector 252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0" name="Curved Connector 252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1" name="Curved Connector 253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2" name="Curved Connector 253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3" name="Curved Connector 253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4" name="Curved Connector 253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5" name="Curved Connector 253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04" name="Group 2503"/>
                <p:cNvGrpSpPr/>
                <p:nvPr/>
              </p:nvGrpSpPr>
              <p:grpSpPr>
                <a:xfrm rot="20873797">
                  <a:off x="6860337" y="3717629"/>
                  <a:ext cx="395887" cy="312146"/>
                  <a:chOff x="6951332" y="3084765"/>
                  <a:chExt cx="1019118" cy="783488"/>
                </a:xfrm>
              </p:grpSpPr>
              <p:sp>
                <p:nvSpPr>
                  <p:cNvPr id="2516" name="Oval 251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17" name="Curved Connector 2516"/>
                  <p:cNvCxnSpPr>
                    <a:stCxn id="251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8" name="Curved Connector 2517"/>
                  <p:cNvCxnSpPr>
                    <a:stCxn id="251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9" name="Curved Connector 251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0" name="Curved Connector 251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1" name="Curved Connector 252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2" name="Curved Connector 252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3" name="Curved Connector 252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4" name="Curved Connector 252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5" name="Curved Connector 252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05" name="Group 2504"/>
                <p:cNvGrpSpPr/>
                <p:nvPr/>
              </p:nvGrpSpPr>
              <p:grpSpPr>
                <a:xfrm rot="20873797">
                  <a:off x="6955917" y="3773834"/>
                  <a:ext cx="395887" cy="312146"/>
                  <a:chOff x="6951332" y="3084765"/>
                  <a:chExt cx="1019118" cy="783488"/>
                </a:xfrm>
              </p:grpSpPr>
              <p:sp>
                <p:nvSpPr>
                  <p:cNvPr id="2506" name="Oval 250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07" name="Curved Connector 2506"/>
                  <p:cNvCxnSpPr>
                    <a:stCxn id="250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8" name="Curved Connector 2507"/>
                  <p:cNvCxnSpPr>
                    <a:stCxn id="250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9" name="Curved Connector 250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0" name="Curved Connector 250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1" name="Curved Connector 251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2" name="Curved Connector 251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3" name="Curved Connector 251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4" name="Curved Connector 251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5" name="Curved Connector 251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029" name="Group 2028"/>
              <p:cNvGrpSpPr/>
              <p:nvPr/>
            </p:nvGrpSpPr>
            <p:grpSpPr>
              <a:xfrm rot="13465866">
                <a:off x="4237359" y="5107100"/>
                <a:ext cx="669278" cy="478006"/>
                <a:chOff x="6682526" y="3717629"/>
                <a:chExt cx="669278" cy="478006"/>
              </a:xfrm>
            </p:grpSpPr>
            <p:grpSp>
              <p:nvGrpSpPr>
                <p:cNvPr id="2422" name="Group 2421"/>
                <p:cNvGrpSpPr/>
                <p:nvPr/>
              </p:nvGrpSpPr>
              <p:grpSpPr>
                <a:xfrm rot="20873797">
                  <a:off x="6777034" y="3781933"/>
                  <a:ext cx="395887" cy="312146"/>
                  <a:chOff x="6951332" y="3084765"/>
                  <a:chExt cx="1019118" cy="783488"/>
                </a:xfrm>
              </p:grpSpPr>
              <p:sp>
                <p:nvSpPr>
                  <p:cNvPr id="2489" name="Oval 248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90" name="Curved Connector 2489"/>
                  <p:cNvCxnSpPr>
                    <a:stCxn id="248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1" name="Curved Connector 2490"/>
                  <p:cNvCxnSpPr>
                    <a:stCxn id="248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2" name="Curved Connector 249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3" name="Curved Connector 249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4" name="Curved Connector 249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5" name="Curved Connector 249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6" name="Curved Connector 249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7" name="Curved Connector 249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8" name="Curved Connector 249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23" name="Group 2422"/>
                <p:cNvGrpSpPr/>
                <p:nvPr/>
              </p:nvGrpSpPr>
              <p:grpSpPr>
                <a:xfrm rot="20873797">
                  <a:off x="6882050" y="3812393"/>
                  <a:ext cx="395887" cy="312146"/>
                  <a:chOff x="6951332" y="3084765"/>
                  <a:chExt cx="1019118" cy="783488"/>
                </a:xfrm>
              </p:grpSpPr>
              <p:sp>
                <p:nvSpPr>
                  <p:cNvPr id="2479" name="Oval 247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80" name="Curved Connector 2479"/>
                  <p:cNvCxnSpPr>
                    <a:stCxn id="247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1" name="Curved Connector 2480"/>
                  <p:cNvCxnSpPr>
                    <a:stCxn id="247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2" name="Curved Connector 248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3" name="Curved Connector 248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4" name="Curved Connector 248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5" name="Curved Connector 248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6" name="Curved Connector 248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7" name="Curved Connector 248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8" name="Curved Connector 248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24" name="Group 2423"/>
                <p:cNvGrpSpPr/>
                <p:nvPr/>
              </p:nvGrpSpPr>
              <p:grpSpPr>
                <a:xfrm rot="20873797">
                  <a:off x="6785462" y="3843782"/>
                  <a:ext cx="395887" cy="312146"/>
                  <a:chOff x="6951332" y="3084765"/>
                  <a:chExt cx="1019118" cy="783488"/>
                </a:xfrm>
              </p:grpSpPr>
              <p:sp>
                <p:nvSpPr>
                  <p:cNvPr id="2469" name="Oval 246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70" name="Curved Connector 2469"/>
                  <p:cNvCxnSpPr>
                    <a:stCxn id="246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1" name="Curved Connector 2470"/>
                  <p:cNvCxnSpPr>
                    <a:stCxn id="246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2" name="Curved Connector 247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3" name="Curved Connector 247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4" name="Curved Connector 247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5" name="Curved Connector 247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6" name="Curved Connector 247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7" name="Curved Connector 247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8" name="Curved Connector 247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25" name="Group 2424"/>
                <p:cNvGrpSpPr/>
                <p:nvPr/>
              </p:nvGrpSpPr>
              <p:grpSpPr>
                <a:xfrm rot="20873797">
                  <a:off x="6918347" y="3883489"/>
                  <a:ext cx="395887" cy="312146"/>
                  <a:chOff x="6951332" y="3084765"/>
                  <a:chExt cx="1019118" cy="783488"/>
                </a:xfrm>
              </p:grpSpPr>
              <p:sp>
                <p:nvSpPr>
                  <p:cNvPr id="2459" name="Oval 245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60" name="Curved Connector 2459"/>
                  <p:cNvCxnSpPr>
                    <a:stCxn id="245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1" name="Curved Connector 2460"/>
                  <p:cNvCxnSpPr>
                    <a:stCxn id="245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2" name="Curved Connector 246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3" name="Curved Connector 246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4" name="Curved Connector 246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5" name="Curved Connector 246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6" name="Curved Connector 246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7" name="Curved Connector 246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8" name="Curved Connector 246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26" name="Group 2425"/>
                <p:cNvGrpSpPr/>
                <p:nvPr/>
              </p:nvGrpSpPr>
              <p:grpSpPr>
                <a:xfrm rot="20873797">
                  <a:off x="6682526" y="3826035"/>
                  <a:ext cx="395887" cy="312146"/>
                  <a:chOff x="6951332" y="3084765"/>
                  <a:chExt cx="1019118" cy="783488"/>
                </a:xfrm>
              </p:grpSpPr>
              <p:sp>
                <p:nvSpPr>
                  <p:cNvPr id="2449" name="Oval 244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50" name="Curved Connector 2449"/>
                  <p:cNvCxnSpPr>
                    <a:stCxn id="244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1" name="Curved Connector 2450"/>
                  <p:cNvCxnSpPr>
                    <a:stCxn id="244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2" name="Curved Connector 245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3" name="Curved Connector 245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4" name="Curved Connector 245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5" name="Curved Connector 245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6" name="Curved Connector 245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7" name="Curved Connector 245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8" name="Curved Connector 245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27" name="Group 2426"/>
                <p:cNvGrpSpPr/>
                <p:nvPr/>
              </p:nvGrpSpPr>
              <p:grpSpPr>
                <a:xfrm rot="20873797">
                  <a:off x="6860337" y="3717629"/>
                  <a:ext cx="395887" cy="312146"/>
                  <a:chOff x="6951332" y="3084765"/>
                  <a:chExt cx="1019118" cy="783488"/>
                </a:xfrm>
              </p:grpSpPr>
              <p:sp>
                <p:nvSpPr>
                  <p:cNvPr id="2439" name="Oval 243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40" name="Curved Connector 2439"/>
                  <p:cNvCxnSpPr>
                    <a:stCxn id="243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1" name="Curved Connector 2440"/>
                  <p:cNvCxnSpPr>
                    <a:stCxn id="243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2" name="Curved Connector 244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3" name="Curved Connector 244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4" name="Curved Connector 244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5" name="Curved Connector 244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6" name="Curved Connector 244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7" name="Curved Connector 244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8" name="Curved Connector 244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28" name="Group 2427"/>
                <p:cNvGrpSpPr/>
                <p:nvPr/>
              </p:nvGrpSpPr>
              <p:grpSpPr>
                <a:xfrm rot="20873797">
                  <a:off x="6955917" y="3773834"/>
                  <a:ext cx="395887" cy="312146"/>
                  <a:chOff x="6951332" y="3084765"/>
                  <a:chExt cx="1019118" cy="783488"/>
                </a:xfrm>
              </p:grpSpPr>
              <p:sp>
                <p:nvSpPr>
                  <p:cNvPr id="2429" name="Oval 242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30" name="Curved Connector 2429"/>
                  <p:cNvCxnSpPr>
                    <a:stCxn id="242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1" name="Curved Connector 2430"/>
                  <p:cNvCxnSpPr>
                    <a:stCxn id="242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2" name="Curved Connector 243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3" name="Curved Connector 243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4" name="Curved Connector 243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5" name="Curved Connector 243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6" name="Curved Connector 243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7" name="Curved Connector 243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8" name="Curved Connector 243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030" name="Group 2029"/>
              <p:cNvGrpSpPr/>
              <p:nvPr/>
            </p:nvGrpSpPr>
            <p:grpSpPr>
              <a:xfrm rot="11673123">
                <a:off x="4237360" y="5377622"/>
                <a:ext cx="669278" cy="478006"/>
                <a:chOff x="6682526" y="3717629"/>
                <a:chExt cx="669278" cy="478006"/>
              </a:xfrm>
            </p:grpSpPr>
            <p:grpSp>
              <p:nvGrpSpPr>
                <p:cNvPr id="2345" name="Group 2344"/>
                <p:cNvGrpSpPr/>
                <p:nvPr/>
              </p:nvGrpSpPr>
              <p:grpSpPr>
                <a:xfrm rot="20873797">
                  <a:off x="6777034" y="3781933"/>
                  <a:ext cx="395887" cy="312146"/>
                  <a:chOff x="6951332" y="3084765"/>
                  <a:chExt cx="1019118" cy="783488"/>
                </a:xfrm>
              </p:grpSpPr>
              <p:sp>
                <p:nvSpPr>
                  <p:cNvPr id="2412" name="Oval 241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13" name="Curved Connector 2412"/>
                  <p:cNvCxnSpPr>
                    <a:stCxn id="241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4" name="Curved Connector 2413"/>
                  <p:cNvCxnSpPr>
                    <a:stCxn id="241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5" name="Curved Connector 241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6" name="Curved Connector 241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7" name="Curved Connector 241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8" name="Curved Connector 241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9" name="Curved Connector 241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0" name="Curved Connector 241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21" name="Curved Connector 242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46" name="Group 2345"/>
                <p:cNvGrpSpPr/>
                <p:nvPr/>
              </p:nvGrpSpPr>
              <p:grpSpPr>
                <a:xfrm rot="20873797">
                  <a:off x="6882050" y="3812393"/>
                  <a:ext cx="395887" cy="312146"/>
                  <a:chOff x="6951332" y="3084765"/>
                  <a:chExt cx="1019118" cy="783488"/>
                </a:xfrm>
              </p:grpSpPr>
              <p:sp>
                <p:nvSpPr>
                  <p:cNvPr id="2402" name="Oval 240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03" name="Curved Connector 2402"/>
                  <p:cNvCxnSpPr>
                    <a:stCxn id="240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4" name="Curved Connector 2403"/>
                  <p:cNvCxnSpPr>
                    <a:stCxn id="240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5" name="Curved Connector 240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6" name="Curved Connector 240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7" name="Curved Connector 240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8" name="Curved Connector 240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9" name="Curved Connector 240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0" name="Curved Connector 240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1" name="Curved Connector 241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47" name="Group 2346"/>
                <p:cNvGrpSpPr/>
                <p:nvPr/>
              </p:nvGrpSpPr>
              <p:grpSpPr>
                <a:xfrm rot="20873797">
                  <a:off x="6785462" y="3843782"/>
                  <a:ext cx="395887" cy="312146"/>
                  <a:chOff x="6951332" y="3084765"/>
                  <a:chExt cx="1019118" cy="783488"/>
                </a:xfrm>
              </p:grpSpPr>
              <p:sp>
                <p:nvSpPr>
                  <p:cNvPr id="2392" name="Oval 239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93" name="Curved Connector 2392"/>
                  <p:cNvCxnSpPr>
                    <a:stCxn id="239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4" name="Curved Connector 2393"/>
                  <p:cNvCxnSpPr>
                    <a:stCxn id="239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5" name="Curved Connector 239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6" name="Curved Connector 239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7" name="Curved Connector 239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8" name="Curved Connector 239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9" name="Curved Connector 239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0" name="Curved Connector 239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1" name="Curved Connector 240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48" name="Group 2347"/>
                <p:cNvGrpSpPr/>
                <p:nvPr/>
              </p:nvGrpSpPr>
              <p:grpSpPr>
                <a:xfrm rot="20873797">
                  <a:off x="6918347" y="3883489"/>
                  <a:ext cx="395887" cy="312146"/>
                  <a:chOff x="6951332" y="3084765"/>
                  <a:chExt cx="1019118" cy="783488"/>
                </a:xfrm>
              </p:grpSpPr>
              <p:sp>
                <p:nvSpPr>
                  <p:cNvPr id="2382" name="Oval 238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83" name="Curved Connector 2382"/>
                  <p:cNvCxnSpPr>
                    <a:stCxn id="238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4" name="Curved Connector 2383"/>
                  <p:cNvCxnSpPr>
                    <a:stCxn id="238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5" name="Curved Connector 238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6" name="Curved Connector 238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7" name="Curved Connector 238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8" name="Curved Connector 238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9" name="Curved Connector 238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0" name="Curved Connector 238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1" name="Curved Connector 239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49" name="Group 2348"/>
                <p:cNvGrpSpPr/>
                <p:nvPr/>
              </p:nvGrpSpPr>
              <p:grpSpPr>
                <a:xfrm rot="20873797">
                  <a:off x="6682526" y="3826035"/>
                  <a:ext cx="395887" cy="312146"/>
                  <a:chOff x="6951332" y="3084765"/>
                  <a:chExt cx="1019118" cy="783488"/>
                </a:xfrm>
              </p:grpSpPr>
              <p:sp>
                <p:nvSpPr>
                  <p:cNvPr id="2372" name="Oval 237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73" name="Curved Connector 2372"/>
                  <p:cNvCxnSpPr>
                    <a:stCxn id="237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4" name="Curved Connector 2373"/>
                  <p:cNvCxnSpPr>
                    <a:stCxn id="237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5" name="Curved Connector 237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6" name="Curved Connector 237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7" name="Curved Connector 237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8" name="Curved Connector 237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9" name="Curved Connector 237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0" name="Curved Connector 237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1" name="Curved Connector 238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50" name="Group 2349"/>
                <p:cNvGrpSpPr/>
                <p:nvPr/>
              </p:nvGrpSpPr>
              <p:grpSpPr>
                <a:xfrm rot="20873797">
                  <a:off x="6860337" y="3717629"/>
                  <a:ext cx="395887" cy="312146"/>
                  <a:chOff x="6951332" y="3084765"/>
                  <a:chExt cx="1019118" cy="783488"/>
                </a:xfrm>
              </p:grpSpPr>
              <p:sp>
                <p:nvSpPr>
                  <p:cNvPr id="2362" name="Oval 236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63" name="Curved Connector 2362"/>
                  <p:cNvCxnSpPr>
                    <a:stCxn id="236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4" name="Curved Connector 2363"/>
                  <p:cNvCxnSpPr>
                    <a:stCxn id="236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5" name="Curved Connector 236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6" name="Curved Connector 236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7" name="Curved Connector 236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8" name="Curved Connector 236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9" name="Curved Connector 236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0" name="Curved Connector 236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1" name="Curved Connector 237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51" name="Group 2350"/>
                <p:cNvGrpSpPr/>
                <p:nvPr/>
              </p:nvGrpSpPr>
              <p:grpSpPr>
                <a:xfrm rot="20873797">
                  <a:off x="6955917" y="3773834"/>
                  <a:ext cx="395887" cy="312146"/>
                  <a:chOff x="6951332" y="3084765"/>
                  <a:chExt cx="1019118" cy="783488"/>
                </a:xfrm>
              </p:grpSpPr>
              <p:sp>
                <p:nvSpPr>
                  <p:cNvPr id="2352" name="Oval 235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53" name="Curved Connector 2352"/>
                  <p:cNvCxnSpPr>
                    <a:stCxn id="235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4" name="Curved Connector 2353"/>
                  <p:cNvCxnSpPr>
                    <a:stCxn id="235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5" name="Curved Connector 235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6" name="Curved Connector 235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7" name="Curved Connector 235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8" name="Curved Connector 235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9" name="Curved Connector 235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0" name="Curved Connector 235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1" name="Curved Connector 236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031" name="Group 2030"/>
              <p:cNvGrpSpPr/>
              <p:nvPr/>
            </p:nvGrpSpPr>
            <p:grpSpPr>
              <a:xfrm rot="11673123">
                <a:off x="3981828" y="5300494"/>
                <a:ext cx="669278" cy="478006"/>
                <a:chOff x="6682526" y="3717629"/>
                <a:chExt cx="669278" cy="478006"/>
              </a:xfrm>
            </p:grpSpPr>
            <p:grpSp>
              <p:nvGrpSpPr>
                <p:cNvPr id="2268" name="Group 2267"/>
                <p:cNvGrpSpPr/>
                <p:nvPr/>
              </p:nvGrpSpPr>
              <p:grpSpPr>
                <a:xfrm rot="20873797">
                  <a:off x="6777034" y="3781933"/>
                  <a:ext cx="395887" cy="312146"/>
                  <a:chOff x="6951332" y="3084765"/>
                  <a:chExt cx="1019118" cy="783488"/>
                </a:xfrm>
              </p:grpSpPr>
              <p:sp>
                <p:nvSpPr>
                  <p:cNvPr id="2335" name="Oval 233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36" name="Curved Connector 2335"/>
                  <p:cNvCxnSpPr>
                    <a:stCxn id="233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7" name="Curved Connector 2336"/>
                  <p:cNvCxnSpPr>
                    <a:stCxn id="233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8" name="Curved Connector 233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9" name="Curved Connector 233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0" name="Curved Connector 233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1" name="Curved Connector 234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2" name="Curved Connector 234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3" name="Curved Connector 234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4" name="Curved Connector 234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69" name="Group 2268"/>
                <p:cNvGrpSpPr/>
                <p:nvPr/>
              </p:nvGrpSpPr>
              <p:grpSpPr>
                <a:xfrm rot="20873797">
                  <a:off x="6882050" y="3812393"/>
                  <a:ext cx="395887" cy="312146"/>
                  <a:chOff x="6951332" y="3084765"/>
                  <a:chExt cx="1019118" cy="783488"/>
                </a:xfrm>
              </p:grpSpPr>
              <p:sp>
                <p:nvSpPr>
                  <p:cNvPr id="2325" name="Oval 232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26" name="Curved Connector 2325"/>
                  <p:cNvCxnSpPr>
                    <a:stCxn id="232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7" name="Curved Connector 2326"/>
                  <p:cNvCxnSpPr>
                    <a:stCxn id="232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8" name="Curved Connector 232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9" name="Curved Connector 232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0" name="Curved Connector 232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1" name="Curved Connector 233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2" name="Curved Connector 233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3" name="Curved Connector 233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4" name="Curved Connector 233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0" name="Group 2269"/>
                <p:cNvGrpSpPr/>
                <p:nvPr/>
              </p:nvGrpSpPr>
              <p:grpSpPr>
                <a:xfrm rot="20873797">
                  <a:off x="6785462" y="3843782"/>
                  <a:ext cx="395887" cy="312146"/>
                  <a:chOff x="6951332" y="3084765"/>
                  <a:chExt cx="1019118" cy="783488"/>
                </a:xfrm>
              </p:grpSpPr>
              <p:sp>
                <p:nvSpPr>
                  <p:cNvPr id="2315" name="Oval 231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16" name="Curved Connector 2315"/>
                  <p:cNvCxnSpPr>
                    <a:stCxn id="231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7" name="Curved Connector 2316"/>
                  <p:cNvCxnSpPr>
                    <a:stCxn id="231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8" name="Curved Connector 231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9" name="Curved Connector 231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0" name="Curved Connector 231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1" name="Curved Connector 232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2" name="Curved Connector 232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3" name="Curved Connector 232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24" name="Curved Connector 232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1" name="Group 2270"/>
                <p:cNvGrpSpPr/>
                <p:nvPr/>
              </p:nvGrpSpPr>
              <p:grpSpPr>
                <a:xfrm rot="20873797">
                  <a:off x="6918347" y="3883489"/>
                  <a:ext cx="395887" cy="312146"/>
                  <a:chOff x="6951332" y="3084765"/>
                  <a:chExt cx="1019118" cy="783488"/>
                </a:xfrm>
              </p:grpSpPr>
              <p:sp>
                <p:nvSpPr>
                  <p:cNvPr id="2305" name="Oval 230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06" name="Curved Connector 2305"/>
                  <p:cNvCxnSpPr>
                    <a:stCxn id="230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7" name="Curved Connector 2306"/>
                  <p:cNvCxnSpPr>
                    <a:stCxn id="230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8" name="Curved Connector 230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9" name="Curved Connector 230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0" name="Curved Connector 230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1" name="Curved Connector 231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2" name="Curved Connector 231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3" name="Curved Connector 231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4" name="Curved Connector 231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2" name="Group 2271"/>
                <p:cNvGrpSpPr/>
                <p:nvPr/>
              </p:nvGrpSpPr>
              <p:grpSpPr>
                <a:xfrm rot="20873797">
                  <a:off x="6682526" y="3826035"/>
                  <a:ext cx="395887" cy="312146"/>
                  <a:chOff x="6951332" y="3084765"/>
                  <a:chExt cx="1019118" cy="783488"/>
                </a:xfrm>
              </p:grpSpPr>
              <p:sp>
                <p:nvSpPr>
                  <p:cNvPr id="2295" name="Oval 229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96" name="Curved Connector 2295"/>
                  <p:cNvCxnSpPr>
                    <a:stCxn id="229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7" name="Curved Connector 2296"/>
                  <p:cNvCxnSpPr>
                    <a:stCxn id="229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8" name="Curved Connector 229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9" name="Curved Connector 229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0" name="Curved Connector 229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1" name="Curved Connector 230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2" name="Curved Connector 230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3" name="Curved Connector 230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4" name="Curved Connector 230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3" name="Group 2272"/>
                <p:cNvGrpSpPr/>
                <p:nvPr/>
              </p:nvGrpSpPr>
              <p:grpSpPr>
                <a:xfrm rot="20873797">
                  <a:off x="6860337" y="3717629"/>
                  <a:ext cx="395887" cy="312146"/>
                  <a:chOff x="6951332" y="3084765"/>
                  <a:chExt cx="1019118" cy="783488"/>
                </a:xfrm>
              </p:grpSpPr>
              <p:sp>
                <p:nvSpPr>
                  <p:cNvPr id="2285" name="Oval 228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86" name="Curved Connector 2285"/>
                  <p:cNvCxnSpPr>
                    <a:stCxn id="228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7" name="Curved Connector 2286"/>
                  <p:cNvCxnSpPr>
                    <a:stCxn id="228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8" name="Curved Connector 228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9" name="Curved Connector 228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0" name="Curved Connector 228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1" name="Curved Connector 229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2" name="Curved Connector 229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3" name="Curved Connector 229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4" name="Curved Connector 229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74" name="Group 2273"/>
                <p:cNvGrpSpPr/>
                <p:nvPr/>
              </p:nvGrpSpPr>
              <p:grpSpPr>
                <a:xfrm rot="20873797">
                  <a:off x="6955917" y="3773834"/>
                  <a:ext cx="395887" cy="312146"/>
                  <a:chOff x="6951332" y="3084765"/>
                  <a:chExt cx="1019118" cy="783488"/>
                </a:xfrm>
              </p:grpSpPr>
              <p:sp>
                <p:nvSpPr>
                  <p:cNvPr id="2275" name="Oval 227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76" name="Curved Connector 2275"/>
                  <p:cNvCxnSpPr>
                    <a:stCxn id="227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7" name="Curved Connector 2276"/>
                  <p:cNvCxnSpPr>
                    <a:stCxn id="227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8" name="Curved Connector 227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9" name="Curved Connector 227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0" name="Curved Connector 227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1" name="Curved Connector 228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2" name="Curved Connector 228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3" name="Curved Connector 228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4" name="Curved Connector 228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032" name="Group 2031"/>
              <p:cNvGrpSpPr/>
              <p:nvPr/>
            </p:nvGrpSpPr>
            <p:grpSpPr>
              <a:xfrm rot="11673123">
                <a:off x="3078003" y="5673617"/>
                <a:ext cx="669278" cy="478006"/>
                <a:chOff x="6682526" y="3717629"/>
                <a:chExt cx="669278" cy="478006"/>
              </a:xfrm>
            </p:grpSpPr>
            <p:grpSp>
              <p:nvGrpSpPr>
                <p:cNvPr id="2189" name="Group 2188"/>
                <p:cNvGrpSpPr/>
                <p:nvPr/>
              </p:nvGrpSpPr>
              <p:grpSpPr>
                <a:xfrm rot="20873797">
                  <a:off x="6777034" y="3781933"/>
                  <a:ext cx="395887" cy="312146"/>
                  <a:chOff x="6951332" y="3084765"/>
                  <a:chExt cx="1019118" cy="783488"/>
                </a:xfrm>
              </p:grpSpPr>
              <p:sp>
                <p:nvSpPr>
                  <p:cNvPr id="2256" name="Oval 225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59" name="Curved Connector 2258"/>
                  <p:cNvCxnSpPr>
                    <a:stCxn id="225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0" name="Curved Connector 2259"/>
                  <p:cNvCxnSpPr>
                    <a:stCxn id="225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1" name="Curved Connector 226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2" name="Curved Connector 226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3" name="Curved Connector 226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4" name="Curved Connector 226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5" name="Curved Connector 226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6" name="Curved Connector 226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7" name="Curved Connector 226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90" name="Group 2189"/>
                <p:cNvGrpSpPr/>
                <p:nvPr/>
              </p:nvGrpSpPr>
              <p:grpSpPr>
                <a:xfrm rot="20873797">
                  <a:off x="6882050" y="3812393"/>
                  <a:ext cx="395887" cy="312146"/>
                  <a:chOff x="6951332" y="3084765"/>
                  <a:chExt cx="1019118" cy="783488"/>
                </a:xfrm>
              </p:grpSpPr>
              <p:sp>
                <p:nvSpPr>
                  <p:cNvPr id="2246" name="Oval 224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47" name="Curved Connector 2246"/>
                  <p:cNvCxnSpPr>
                    <a:stCxn id="224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8" name="Curved Connector 2247"/>
                  <p:cNvCxnSpPr>
                    <a:stCxn id="224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9" name="Curved Connector 224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0" name="Curved Connector 224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1" name="Curved Connector 225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2" name="Curved Connector 225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3" name="Curved Connector 225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4" name="Curved Connector 225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5" name="Curved Connector 225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91" name="Group 2190"/>
                <p:cNvGrpSpPr/>
                <p:nvPr/>
              </p:nvGrpSpPr>
              <p:grpSpPr>
                <a:xfrm rot="20873797">
                  <a:off x="6785462" y="3843782"/>
                  <a:ext cx="395887" cy="312146"/>
                  <a:chOff x="6951332" y="3084765"/>
                  <a:chExt cx="1019118" cy="783488"/>
                </a:xfrm>
              </p:grpSpPr>
              <p:sp>
                <p:nvSpPr>
                  <p:cNvPr id="2236" name="Oval 223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37" name="Curved Connector 2236"/>
                  <p:cNvCxnSpPr>
                    <a:stCxn id="223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8" name="Curved Connector 2237"/>
                  <p:cNvCxnSpPr>
                    <a:stCxn id="223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9" name="Curved Connector 223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0" name="Curved Connector 223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1" name="Curved Connector 224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2" name="Curved Connector 224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3" name="Curved Connector 224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4" name="Curved Connector 224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5" name="Curved Connector 224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92" name="Group 2191"/>
                <p:cNvGrpSpPr/>
                <p:nvPr/>
              </p:nvGrpSpPr>
              <p:grpSpPr>
                <a:xfrm rot="20873797">
                  <a:off x="6918347" y="3883489"/>
                  <a:ext cx="395887" cy="312146"/>
                  <a:chOff x="6951332" y="3084765"/>
                  <a:chExt cx="1019118" cy="783488"/>
                </a:xfrm>
              </p:grpSpPr>
              <p:sp>
                <p:nvSpPr>
                  <p:cNvPr id="2226" name="Oval 222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27" name="Curved Connector 2226"/>
                  <p:cNvCxnSpPr>
                    <a:stCxn id="222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8" name="Curved Connector 2227"/>
                  <p:cNvCxnSpPr>
                    <a:stCxn id="222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9" name="Curved Connector 222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0" name="Curved Connector 222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1" name="Curved Connector 223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2" name="Curved Connector 223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3" name="Curved Connector 223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4" name="Curved Connector 223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5" name="Curved Connector 223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93" name="Group 2192"/>
                <p:cNvGrpSpPr/>
                <p:nvPr/>
              </p:nvGrpSpPr>
              <p:grpSpPr>
                <a:xfrm rot="20873797">
                  <a:off x="6682526" y="3826035"/>
                  <a:ext cx="395887" cy="312146"/>
                  <a:chOff x="6951332" y="3084765"/>
                  <a:chExt cx="1019118" cy="783488"/>
                </a:xfrm>
              </p:grpSpPr>
              <p:sp>
                <p:nvSpPr>
                  <p:cNvPr id="2216" name="Oval 221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17" name="Curved Connector 2216"/>
                  <p:cNvCxnSpPr>
                    <a:stCxn id="221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8" name="Curved Connector 2217"/>
                  <p:cNvCxnSpPr>
                    <a:stCxn id="221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9" name="Curved Connector 221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0" name="Curved Connector 221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1" name="Curved Connector 222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2" name="Curved Connector 222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3" name="Curved Connector 222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4" name="Curved Connector 222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5" name="Curved Connector 222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94" name="Group 2193"/>
                <p:cNvGrpSpPr/>
                <p:nvPr/>
              </p:nvGrpSpPr>
              <p:grpSpPr>
                <a:xfrm rot="20873797">
                  <a:off x="6860337" y="3717629"/>
                  <a:ext cx="395887" cy="312146"/>
                  <a:chOff x="6951332" y="3084765"/>
                  <a:chExt cx="1019118" cy="783488"/>
                </a:xfrm>
              </p:grpSpPr>
              <p:sp>
                <p:nvSpPr>
                  <p:cNvPr id="2206" name="Oval 220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07" name="Curved Connector 2206"/>
                  <p:cNvCxnSpPr>
                    <a:stCxn id="220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8" name="Curved Connector 2207"/>
                  <p:cNvCxnSpPr>
                    <a:stCxn id="220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9" name="Curved Connector 220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0" name="Curved Connector 220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1" name="Curved Connector 221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2" name="Curved Connector 221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3" name="Curved Connector 221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4" name="Curved Connector 221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5" name="Curved Connector 221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95" name="Group 2194"/>
                <p:cNvGrpSpPr/>
                <p:nvPr/>
              </p:nvGrpSpPr>
              <p:grpSpPr>
                <a:xfrm rot="20873797">
                  <a:off x="6955917" y="3773834"/>
                  <a:ext cx="395887" cy="312146"/>
                  <a:chOff x="6951332" y="3084765"/>
                  <a:chExt cx="1019118" cy="783488"/>
                </a:xfrm>
              </p:grpSpPr>
              <p:sp>
                <p:nvSpPr>
                  <p:cNvPr id="2196" name="Oval 219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97" name="Curved Connector 2196"/>
                  <p:cNvCxnSpPr>
                    <a:stCxn id="219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8" name="Curved Connector 2197"/>
                  <p:cNvCxnSpPr>
                    <a:stCxn id="219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9" name="Curved Connector 219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0" name="Curved Connector 219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1" name="Curved Connector 220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2" name="Curved Connector 220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3" name="Curved Connector 220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4" name="Curved Connector 220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5" name="Curved Connector 220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033" name="Group 2032"/>
              <p:cNvGrpSpPr/>
              <p:nvPr/>
            </p:nvGrpSpPr>
            <p:grpSpPr>
              <a:xfrm rot="13708760">
                <a:off x="3397180" y="5672882"/>
                <a:ext cx="669278" cy="478006"/>
                <a:chOff x="6682526" y="3717629"/>
                <a:chExt cx="669278" cy="478006"/>
              </a:xfrm>
            </p:grpSpPr>
            <p:grpSp>
              <p:nvGrpSpPr>
                <p:cNvPr id="2112" name="Group 2111"/>
                <p:cNvGrpSpPr/>
                <p:nvPr/>
              </p:nvGrpSpPr>
              <p:grpSpPr>
                <a:xfrm rot="20873797">
                  <a:off x="6777034" y="3781933"/>
                  <a:ext cx="395887" cy="312146"/>
                  <a:chOff x="6951332" y="3084765"/>
                  <a:chExt cx="1019118" cy="783488"/>
                </a:xfrm>
              </p:grpSpPr>
              <p:sp>
                <p:nvSpPr>
                  <p:cNvPr id="2179" name="Oval 217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80" name="Curved Connector 2179"/>
                  <p:cNvCxnSpPr>
                    <a:stCxn id="217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1" name="Curved Connector 2180"/>
                  <p:cNvCxnSpPr>
                    <a:stCxn id="217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2" name="Curved Connector 218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3" name="Curved Connector 218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4" name="Curved Connector 218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5" name="Curved Connector 218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6" name="Curved Connector 218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7" name="Curved Connector 218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8" name="Curved Connector 218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13" name="Group 2112"/>
                <p:cNvGrpSpPr/>
                <p:nvPr/>
              </p:nvGrpSpPr>
              <p:grpSpPr>
                <a:xfrm rot="20873797">
                  <a:off x="6882050" y="3812393"/>
                  <a:ext cx="395887" cy="312146"/>
                  <a:chOff x="6951332" y="3084765"/>
                  <a:chExt cx="1019118" cy="783488"/>
                </a:xfrm>
              </p:grpSpPr>
              <p:sp>
                <p:nvSpPr>
                  <p:cNvPr id="2169" name="Oval 216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70" name="Curved Connector 2169"/>
                  <p:cNvCxnSpPr>
                    <a:stCxn id="216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1" name="Curved Connector 2170"/>
                  <p:cNvCxnSpPr>
                    <a:stCxn id="216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2" name="Curved Connector 217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3" name="Curved Connector 217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4" name="Curved Connector 217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5" name="Curved Connector 217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6" name="Curved Connector 217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7" name="Curved Connector 217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8" name="Curved Connector 217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14" name="Group 2113"/>
                <p:cNvGrpSpPr/>
                <p:nvPr/>
              </p:nvGrpSpPr>
              <p:grpSpPr>
                <a:xfrm rot="20873797">
                  <a:off x="6785462" y="3843782"/>
                  <a:ext cx="395887" cy="312146"/>
                  <a:chOff x="6951332" y="3084765"/>
                  <a:chExt cx="1019118" cy="783488"/>
                </a:xfrm>
              </p:grpSpPr>
              <p:sp>
                <p:nvSpPr>
                  <p:cNvPr id="2159" name="Oval 215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60" name="Curved Connector 2159"/>
                  <p:cNvCxnSpPr>
                    <a:stCxn id="215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1" name="Curved Connector 2160"/>
                  <p:cNvCxnSpPr>
                    <a:stCxn id="215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2" name="Curved Connector 216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3" name="Curved Connector 216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4" name="Curved Connector 216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5" name="Curved Connector 216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6" name="Curved Connector 216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7" name="Curved Connector 216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68" name="Curved Connector 216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15" name="Group 2114"/>
                <p:cNvGrpSpPr/>
                <p:nvPr/>
              </p:nvGrpSpPr>
              <p:grpSpPr>
                <a:xfrm rot="20873797">
                  <a:off x="6918347" y="3883489"/>
                  <a:ext cx="395887" cy="312146"/>
                  <a:chOff x="6951332" y="3084765"/>
                  <a:chExt cx="1019118" cy="783488"/>
                </a:xfrm>
              </p:grpSpPr>
              <p:sp>
                <p:nvSpPr>
                  <p:cNvPr id="2149" name="Oval 214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50" name="Curved Connector 2149"/>
                  <p:cNvCxnSpPr>
                    <a:stCxn id="214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1" name="Curved Connector 2150"/>
                  <p:cNvCxnSpPr>
                    <a:stCxn id="214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2" name="Curved Connector 215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3" name="Curved Connector 215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4" name="Curved Connector 215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5" name="Curved Connector 215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6" name="Curved Connector 215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7" name="Curved Connector 215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58" name="Curved Connector 215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16" name="Group 2115"/>
                <p:cNvGrpSpPr/>
                <p:nvPr/>
              </p:nvGrpSpPr>
              <p:grpSpPr>
                <a:xfrm rot="20873797">
                  <a:off x="6682526" y="3826035"/>
                  <a:ext cx="395887" cy="312146"/>
                  <a:chOff x="6951332" y="3084765"/>
                  <a:chExt cx="1019118" cy="783488"/>
                </a:xfrm>
              </p:grpSpPr>
              <p:sp>
                <p:nvSpPr>
                  <p:cNvPr id="2139" name="Oval 213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40" name="Curved Connector 2139"/>
                  <p:cNvCxnSpPr>
                    <a:stCxn id="213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1" name="Curved Connector 2140"/>
                  <p:cNvCxnSpPr>
                    <a:stCxn id="213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2" name="Curved Connector 214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3" name="Curved Connector 214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4" name="Curved Connector 214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5" name="Curved Connector 214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6" name="Curved Connector 214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7" name="Curved Connector 214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48" name="Curved Connector 214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17" name="Group 2116"/>
                <p:cNvGrpSpPr/>
                <p:nvPr/>
              </p:nvGrpSpPr>
              <p:grpSpPr>
                <a:xfrm rot="20873797">
                  <a:off x="6860337" y="3717629"/>
                  <a:ext cx="395887" cy="312146"/>
                  <a:chOff x="6951332" y="3084765"/>
                  <a:chExt cx="1019118" cy="783488"/>
                </a:xfrm>
              </p:grpSpPr>
              <p:sp>
                <p:nvSpPr>
                  <p:cNvPr id="2129" name="Oval 212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30" name="Curved Connector 2129"/>
                  <p:cNvCxnSpPr>
                    <a:stCxn id="212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1" name="Curved Connector 2130"/>
                  <p:cNvCxnSpPr>
                    <a:stCxn id="212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2" name="Curved Connector 213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3" name="Curved Connector 213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4" name="Curved Connector 213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5" name="Curved Connector 213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6" name="Curved Connector 213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7" name="Curved Connector 213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8" name="Curved Connector 213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18" name="Group 2117"/>
                <p:cNvGrpSpPr/>
                <p:nvPr/>
              </p:nvGrpSpPr>
              <p:grpSpPr>
                <a:xfrm rot="20873797">
                  <a:off x="6955917" y="3773834"/>
                  <a:ext cx="395887" cy="312146"/>
                  <a:chOff x="6951332" y="3084765"/>
                  <a:chExt cx="1019118" cy="783488"/>
                </a:xfrm>
              </p:grpSpPr>
              <p:sp>
                <p:nvSpPr>
                  <p:cNvPr id="2119" name="Oval 211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20" name="Curved Connector 2119"/>
                  <p:cNvCxnSpPr>
                    <a:stCxn id="211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1" name="Curved Connector 2120"/>
                  <p:cNvCxnSpPr>
                    <a:stCxn id="211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2" name="Curved Connector 212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3" name="Curved Connector 212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4" name="Curved Connector 212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5" name="Curved Connector 212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6" name="Curved Connector 212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7" name="Curved Connector 212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28" name="Curved Connector 212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034" name="Group 2033"/>
              <p:cNvGrpSpPr/>
              <p:nvPr/>
            </p:nvGrpSpPr>
            <p:grpSpPr>
              <a:xfrm rot="13708760">
                <a:off x="3258465" y="5854128"/>
                <a:ext cx="669278" cy="478006"/>
                <a:chOff x="6682526" y="3717629"/>
                <a:chExt cx="669278" cy="478006"/>
              </a:xfrm>
            </p:grpSpPr>
            <p:grpSp>
              <p:nvGrpSpPr>
                <p:cNvPr id="2035" name="Group 2034"/>
                <p:cNvGrpSpPr/>
                <p:nvPr/>
              </p:nvGrpSpPr>
              <p:grpSpPr>
                <a:xfrm rot="20873797">
                  <a:off x="6777034" y="3781933"/>
                  <a:ext cx="395887" cy="312146"/>
                  <a:chOff x="6951332" y="3084765"/>
                  <a:chExt cx="1019118" cy="783488"/>
                </a:xfrm>
              </p:grpSpPr>
              <p:sp>
                <p:nvSpPr>
                  <p:cNvPr id="2102" name="Oval 210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03" name="Curved Connector 2102"/>
                  <p:cNvCxnSpPr>
                    <a:stCxn id="210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4" name="Curved Connector 2103"/>
                  <p:cNvCxnSpPr>
                    <a:stCxn id="210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5" name="Curved Connector 210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6" name="Curved Connector 210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7" name="Curved Connector 210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8" name="Curved Connector 210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9" name="Curved Connector 210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0" name="Curved Connector 210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11" name="Curved Connector 211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36" name="Group 2035"/>
                <p:cNvGrpSpPr/>
                <p:nvPr/>
              </p:nvGrpSpPr>
              <p:grpSpPr>
                <a:xfrm rot="20873797">
                  <a:off x="6882050" y="3812393"/>
                  <a:ext cx="395887" cy="312146"/>
                  <a:chOff x="6951332" y="3084765"/>
                  <a:chExt cx="1019118" cy="783488"/>
                </a:xfrm>
              </p:grpSpPr>
              <p:sp>
                <p:nvSpPr>
                  <p:cNvPr id="2092" name="Oval 209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93" name="Curved Connector 2092"/>
                  <p:cNvCxnSpPr>
                    <a:stCxn id="209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4" name="Curved Connector 2093"/>
                  <p:cNvCxnSpPr>
                    <a:stCxn id="209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5" name="Curved Connector 209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6" name="Curved Connector 209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7" name="Curved Connector 209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8" name="Curved Connector 209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9" name="Curved Connector 209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0" name="Curved Connector 209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01" name="Curved Connector 210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37" name="Group 2036"/>
                <p:cNvGrpSpPr/>
                <p:nvPr/>
              </p:nvGrpSpPr>
              <p:grpSpPr>
                <a:xfrm rot="20873797">
                  <a:off x="6785462" y="3843782"/>
                  <a:ext cx="395887" cy="312146"/>
                  <a:chOff x="6951332" y="3084765"/>
                  <a:chExt cx="1019118" cy="783488"/>
                </a:xfrm>
              </p:grpSpPr>
              <p:sp>
                <p:nvSpPr>
                  <p:cNvPr id="2082" name="Oval 208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83" name="Curved Connector 2082"/>
                  <p:cNvCxnSpPr>
                    <a:stCxn id="208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4" name="Curved Connector 2083"/>
                  <p:cNvCxnSpPr>
                    <a:stCxn id="208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5" name="Curved Connector 208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6" name="Curved Connector 208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7" name="Curved Connector 208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8" name="Curved Connector 208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9" name="Curved Connector 208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0" name="Curved Connector 208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1" name="Curved Connector 209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38" name="Group 2037"/>
                <p:cNvGrpSpPr/>
                <p:nvPr/>
              </p:nvGrpSpPr>
              <p:grpSpPr>
                <a:xfrm rot="20873797">
                  <a:off x="6918347" y="3883489"/>
                  <a:ext cx="395887" cy="312146"/>
                  <a:chOff x="6951332" y="3084765"/>
                  <a:chExt cx="1019118" cy="783488"/>
                </a:xfrm>
              </p:grpSpPr>
              <p:sp>
                <p:nvSpPr>
                  <p:cNvPr id="2072" name="Oval 207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73" name="Curved Connector 2072"/>
                  <p:cNvCxnSpPr>
                    <a:stCxn id="207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4" name="Curved Connector 2073"/>
                  <p:cNvCxnSpPr>
                    <a:stCxn id="207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5" name="Curved Connector 207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6" name="Curved Connector 207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7" name="Curved Connector 207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8" name="Curved Connector 207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9" name="Curved Connector 207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0" name="Curved Connector 207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81" name="Curved Connector 208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39" name="Group 2038"/>
                <p:cNvGrpSpPr/>
                <p:nvPr/>
              </p:nvGrpSpPr>
              <p:grpSpPr>
                <a:xfrm rot="20873797">
                  <a:off x="6682526" y="3826035"/>
                  <a:ext cx="395887" cy="312146"/>
                  <a:chOff x="6951332" y="3084765"/>
                  <a:chExt cx="1019118" cy="783488"/>
                </a:xfrm>
              </p:grpSpPr>
              <p:sp>
                <p:nvSpPr>
                  <p:cNvPr id="2062" name="Oval 206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63" name="Curved Connector 2062"/>
                  <p:cNvCxnSpPr>
                    <a:stCxn id="206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4" name="Curved Connector 2063"/>
                  <p:cNvCxnSpPr>
                    <a:stCxn id="206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5" name="Curved Connector 206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6" name="Curved Connector 206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7" name="Curved Connector 206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8" name="Curved Connector 206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9" name="Curved Connector 206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0" name="Curved Connector 206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1" name="Curved Connector 207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40" name="Group 2039"/>
                <p:cNvGrpSpPr/>
                <p:nvPr/>
              </p:nvGrpSpPr>
              <p:grpSpPr>
                <a:xfrm rot="20873797">
                  <a:off x="6860337" y="3717629"/>
                  <a:ext cx="395887" cy="312146"/>
                  <a:chOff x="6951332" y="3084765"/>
                  <a:chExt cx="1019118" cy="783488"/>
                </a:xfrm>
              </p:grpSpPr>
              <p:sp>
                <p:nvSpPr>
                  <p:cNvPr id="2052" name="Oval 205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53" name="Curved Connector 2052"/>
                  <p:cNvCxnSpPr>
                    <a:stCxn id="205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4" name="Curved Connector 2053"/>
                  <p:cNvCxnSpPr>
                    <a:stCxn id="205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5" name="Curved Connector 205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6" name="Curved Connector 205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7" name="Curved Connector 205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8" name="Curved Connector 205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9" name="Curved Connector 205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0" name="Curved Connector 205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61" name="Curved Connector 206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41" name="Group 2040"/>
                <p:cNvGrpSpPr/>
                <p:nvPr/>
              </p:nvGrpSpPr>
              <p:grpSpPr>
                <a:xfrm rot="20873797">
                  <a:off x="6955917" y="3773834"/>
                  <a:ext cx="395887" cy="312146"/>
                  <a:chOff x="6951332" y="3084765"/>
                  <a:chExt cx="1019118" cy="783488"/>
                </a:xfrm>
              </p:grpSpPr>
              <p:sp>
                <p:nvSpPr>
                  <p:cNvPr id="2042" name="Oval 204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43" name="Curved Connector 2042"/>
                  <p:cNvCxnSpPr>
                    <a:stCxn id="204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4" name="Curved Connector 2043"/>
                  <p:cNvCxnSpPr>
                    <a:stCxn id="204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5" name="Curved Connector 204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6" name="Curved Connector 204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7" name="Curved Connector 204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8" name="Curved Connector 204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49" name="Curved Connector 204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0" name="Curved Connector 204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1" name="Curved Connector 205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948" name="Group 9"/>
            <p:cNvGrpSpPr/>
            <p:nvPr/>
          </p:nvGrpSpPr>
          <p:grpSpPr>
            <a:xfrm rot="10557987">
              <a:off x="6746286" y="4856523"/>
              <a:ext cx="669278" cy="478006"/>
              <a:chOff x="6682526" y="3717629"/>
              <a:chExt cx="669278" cy="478006"/>
            </a:xfrm>
          </p:grpSpPr>
          <p:grpSp>
            <p:nvGrpSpPr>
              <p:cNvPr id="1949" name="Group 600"/>
              <p:cNvGrpSpPr/>
              <p:nvPr/>
            </p:nvGrpSpPr>
            <p:grpSpPr>
              <a:xfrm rot="20873797">
                <a:off x="6777034" y="3781933"/>
                <a:ext cx="395887" cy="312146"/>
                <a:chOff x="6951332" y="3084765"/>
                <a:chExt cx="1019118" cy="783488"/>
              </a:xfrm>
            </p:grpSpPr>
            <p:sp>
              <p:nvSpPr>
                <p:cNvPr id="2016" name="Oval 60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17" name="Curved Connector 602"/>
                <p:cNvCxnSpPr>
                  <a:stCxn id="201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8" name="Curved Connector 603"/>
                <p:cNvCxnSpPr>
                  <a:stCxn id="201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9" name="Curved Connector 60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0" name="Curved Connector 60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1" name="Curved Connector 60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2" name="Curved Connector 60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3" name="Curved Connector 60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4" name="Curved Connector 60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25" name="Curved Connector 61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0" name="Group 611"/>
              <p:cNvGrpSpPr/>
              <p:nvPr/>
            </p:nvGrpSpPr>
            <p:grpSpPr>
              <a:xfrm rot="20873797">
                <a:off x="6882050" y="3812393"/>
                <a:ext cx="395887" cy="312146"/>
                <a:chOff x="6951332" y="3084765"/>
                <a:chExt cx="1019118" cy="783488"/>
              </a:xfrm>
            </p:grpSpPr>
            <p:sp>
              <p:nvSpPr>
                <p:cNvPr id="2006" name="Oval 61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07" name="Curved Connector 613"/>
                <p:cNvCxnSpPr>
                  <a:stCxn id="200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8" name="Curved Connector 614"/>
                <p:cNvCxnSpPr>
                  <a:stCxn id="200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9" name="Curved Connector 61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0" name="Curved Connector 61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1" name="Curved Connector 61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2" name="Curved Connector 61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3" name="Curved Connector 61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4" name="Curved Connector 62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5" name="Curved Connector 62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1" name="Group 622"/>
              <p:cNvGrpSpPr/>
              <p:nvPr/>
            </p:nvGrpSpPr>
            <p:grpSpPr>
              <a:xfrm rot="20873797">
                <a:off x="6785462" y="3843782"/>
                <a:ext cx="395887" cy="312146"/>
                <a:chOff x="6951332" y="3084765"/>
                <a:chExt cx="1019118" cy="783488"/>
              </a:xfrm>
            </p:grpSpPr>
            <p:sp>
              <p:nvSpPr>
                <p:cNvPr id="1996" name="Oval 62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97" name="Curved Connector 624"/>
                <p:cNvCxnSpPr>
                  <a:stCxn id="199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8" name="Curved Connector 625"/>
                <p:cNvCxnSpPr>
                  <a:stCxn id="199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9" name="Curved Connector 62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0" name="Curved Connector 62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1" name="Curved Connector 62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2" name="Curved Connector 62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3" name="Curved Connector 63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4" name="Curved Connector 63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5" name="Curved Connector 63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2" name="Group 633"/>
              <p:cNvGrpSpPr/>
              <p:nvPr/>
            </p:nvGrpSpPr>
            <p:grpSpPr>
              <a:xfrm rot="20873797">
                <a:off x="6918347" y="3883489"/>
                <a:ext cx="395887" cy="312146"/>
                <a:chOff x="6951332" y="3084765"/>
                <a:chExt cx="1019118" cy="783488"/>
              </a:xfrm>
            </p:grpSpPr>
            <p:sp>
              <p:nvSpPr>
                <p:cNvPr id="1986" name="Oval 63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87" name="Curved Connector 635"/>
                <p:cNvCxnSpPr>
                  <a:stCxn id="198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8" name="Curved Connector 636"/>
                <p:cNvCxnSpPr>
                  <a:stCxn id="198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9" name="Curved Connector 63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0" name="Curved Connector 63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1" name="Curved Connector 63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2" name="Curved Connector 64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3" name="Curved Connector 64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4" name="Curved Connector 64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5" name="Curved Connector 64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3" name="Group 644"/>
              <p:cNvGrpSpPr/>
              <p:nvPr/>
            </p:nvGrpSpPr>
            <p:grpSpPr>
              <a:xfrm rot="20873797">
                <a:off x="6682526" y="3826035"/>
                <a:ext cx="395887" cy="312146"/>
                <a:chOff x="6951332" y="3084765"/>
                <a:chExt cx="1019118" cy="783488"/>
              </a:xfrm>
            </p:grpSpPr>
            <p:sp>
              <p:nvSpPr>
                <p:cNvPr id="1976" name="Oval 64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77" name="Curved Connector 646"/>
                <p:cNvCxnSpPr>
                  <a:stCxn id="197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8" name="Curved Connector 647"/>
                <p:cNvCxnSpPr>
                  <a:stCxn id="197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9" name="Curved Connector 64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0" name="Curved Connector 64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1" name="Curved Connector 65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2" name="Curved Connector 65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3" name="Curved Connector 65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4" name="Curved Connector 65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5" name="Curved Connector 65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4" name="Group 655"/>
              <p:cNvGrpSpPr/>
              <p:nvPr/>
            </p:nvGrpSpPr>
            <p:grpSpPr>
              <a:xfrm rot="20873797">
                <a:off x="6860337" y="3717629"/>
                <a:ext cx="395887" cy="312146"/>
                <a:chOff x="6951332" y="3084765"/>
                <a:chExt cx="1019118" cy="783488"/>
              </a:xfrm>
            </p:grpSpPr>
            <p:sp>
              <p:nvSpPr>
                <p:cNvPr id="1966" name="Oval 656"/>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67" name="Curved Connector 657"/>
                <p:cNvCxnSpPr>
                  <a:stCxn id="196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8" name="Curved Connector 658"/>
                <p:cNvCxnSpPr>
                  <a:stCxn id="196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9" name="Curved Connector 659"/>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0" name="Curved Connector 660"/>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1" name="Curved Connector 661"/>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2" name="Curved Connector 662"/>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3" name="Curved Connector 663"/>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4" name="Curved Connector 664"/>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5" name="Curved Connector 665"/>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55" name="Group 666"/>
              <p:cNvGrpSpPr/>
              <p:nvPr/>
            </p:nvGrpSpPr>
            <p:grpSpPr>
              <a:xfrm rot="20873797">
                <a:off x="6955917" y="3773834"/>
                <a:ext cx="395887" cy="312146"/>
                <a:chOff x="6951332" y="3084765"/>
                <a:chExt cx="1019118" cy="783488"/>
              </a:xfrm>
            </p:grpSpPr>
            <p:sp>
              <p:nvSpPr>
                <p:cNvPr id="1956" name="Oval 66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57" name="Curved Connector 668"/>
                <p:cNvCxnSpPr>
                  <a:stCxn id="195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8" name="Curved Connector 669"/>
                <p:cNvCxnSpPr>
                  <a:stCxn id="195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9" name="Curved Connector 67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0" name="Curved Connector 67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1" name="Curved Connector 67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2" name="Curved Connector 67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3" name="Curved Connector 67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4" name="Curved Connector 67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5" name="Curved Connector 67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cxnSp>
        <p:nvCxnSpPr>
          <p:cNvPr id="2653" name="Straight Arrow Connector 2652"/>
          <p:cNvCxnSpPr/>
          <p:nvPr/>
        </p:nvCxnSpPr>
        <p:spPr>
          <a:xfrm>
            <a:off x="4296041" y="5506728"/>
            <a:ext cx="656959" cy="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422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6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4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030" grpId="0" animBg="1"/>
      <p:bldP spid="6" grpId="0"/>
      <p:bldP spid="477" grpId="0"/>
      <p:bldP spid="912" grpId="0"/>
      <p:bldP spid="17" grpId="0" animBg="1"/>
      <p:bldP spid="18" grpId="0" animBg="1"/>
      <p:bldP spid="1866" grpId="0"/>
      <p:bldP spid="19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B6F15528-21DE-4FAA-801E-634DDDAF4B2B}" type="slidenum">
              <a:rPr lang="en-US" smtClean="0"/>
              <a:pPr/>
              <a:t>25</a:t>
            </a:fld>
            <a:endParaRPr lang="en-US"/>
          </a:p>
        </p:txBody>
      </p:sp>
      <p:sp>
        <p:nvSpPr>
          <p:cNvPr id="21" name="文字方塊 8"/>
          <p:cNvSpPr txBox="1"/>
          <p:nvPr/>
        </p:nvSpPr>
        <p:spPr>
          <a:xfrm>
            <a:off x="2207355" y="6456435"/>
            <a:ext cx="4572000"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O. </a:t>
            </a:r>
            <a:r>
              <a:rPr lang="en-US" altLang="zh-TW" sz="1200" dirty="0">
                <a:latin typeface="Times New Roman" panose="02020603050405020304" pitchFamily="18" charset="0"/>
                <a:cs typeface="Times New Roman" panose="02020603050405020304" pitchFamily="18" charset="0"/>
              </a:rPr>
              <a:t>C</a:t>
            </a:r>
            <a:r>
              <a:rPr lang="en-US" altLang="zh-TW" sz="1200" dirty="0" smtClean="0">
                <a:latin typeface="Times New Roman" panose="02020603050405020304" pitchFamily="18" charset="0"/>
                <a:cs typeface="Times New Roman" panose="02020603050405020304" pitchFamily="18" charset="0"/>
              </a:rPr>
              <a:t>. Mullins et al, </a:t>
            </a:r>
            <a:r>
              <a:rPr lang="en-US" altLang="zh-TW" sz="1200" i="1" dirty="0" smtClean="0">
                <a:latin typeface="Times New Roman" panose="02020603050405020304" pitchFamily="18" charset="0"/>
                <a:cs typeface="Times New Roman" panose="02020603050405020304" pitchFamily="18" charset="0"/>
              </a:rPr>
              <a:t>Energy Fuels</a:t>
            </a:r>
            <a:r>
              <a:rPr lang="en-US" altLang="zh-TW" sz="1200" dirty="0" smtClean="0">
                <a:latin typeface="Times New Roman" panose="02020603050405020304" pitchFamily="18" charset="0"/>
                <a:cs typeface="Times New Roman" panose="02020603050405020304" pitchFamily="18" charset="0"/>
              </a:rPr>
              <a:t>, 2012</a:t>
            </a:r>
            <a:endParaRPr lang="zh-TW" altLang="en-US" sz="1200" dirty="0">
              <a:latin typeface="Times New Roman" panose="02020603050405020304" pitchFamily="18" charset="0"/>
              <a:cs typeface="Times New Roman" panose="02020603050405020304" pitchFamily="18" charset="0"/>
            </a:endParaRPr>
          </a:p>
        </p:txBody>
      </p:sp>
      <p:sp>
        <p:nvSpPr>
          <p:cNvPr id="24"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err="1" smtClean="0">
                <a:solidFill>
                  <a:schemeClr val="bg1"/>
                </a:solidFill>
                <a:latin typeface="Times New Roman" panose="02020603050405020304" pitchFamily="18" charset="0"/>
                <a:cs typeface="Times New Roman" panose="02020603050405020304" pitchFamily="18" charset="0"/>
              </a:rPr>
              <a:t>Asphaltene</a:t>
            </a:r>
            <a:r>
              <a:rPr lang="en-US" altLang="zh-TW" dirty="0" smtClean="0">
                <a:solidFill>
                  <a:schemeClr val="bg1"/>
                </a:solidFill>
                <a:latin typeface="Times New Roman" panose="02020603050405020304" pitchFamily="18" charset="0"/>
                <a:cs typeface="Times New Roman" panose="02020603050405020304" pitchFamily="18" charset="0"/>
              </a:rPr>
              <a:t> Stages</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5"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1864" name="Rectangle 1863"/>
          <p:cNvSpPr/>
          <p:nvPr/>
        </p:nvSpPr>
        <p:spPr>
          <a:xfrm>
            <a:off x="2208095" y="6626731"/>
            <a:ext cx="4572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*Vargas</a:t>
            </a:r>
            <a:r>
              <a:rPr lang="en-US" sz="1200" dirty="0">
                <a:latin typeface="Times New Roman" panose="02020603050405020304" pitchFamily="18" charset="0"/>
                <a:cs typeface="Times New Roman" panose="02020603050405020304" pitchFamily="18" charset="0"/>
              </a:rPr>
              <a:t>, F. M</a:t>
            </a:r>
            <a:r>
              <a:rPr lang="en-US" sz="1200" dirty="0" smtClean="0">
                <a:latin typeface="Times New Roman" panose="02020603050405020304" pitchFamily="18" charset="0"/>
                <a:cs typeface="Times New Roman" panose="02020603050405020304" pitchFamily="18" charset="0"/>
              </a:rPr>
              <a:t>. et al., </a:t>
            </a:r>
            <a:r>
              <a:rPr lang="en-US" sz="1200" i="1" dirty="0" smtClean="0">
                <a:latin typeface="Times New Roman" panose="02020603050405020304" pitchFamily="18" charset="0"/>
                <a:cs typeface="Times New Roman" panose="02020603050405020304" pitchFamily="18" charset="0"/>
              </a:rPr>
              <a:t>Energy </a:t>
            </a:r>
            <a:r>
              <a:rPr lang="en-US" sz="1200" i="1" dirty="0">
                <a:latin typeface="Times New Roman" panose="02020603050405020304" pitchFamily="18" charset="0"/>
                <a:cs typeface="Times New Roman" panose="02020603050405020304" pitchFamily="18" charset="0"/>
              </a:rPr>
              <a:t>Fuels</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2010</a:t>
            </a:r>
            <a:endParaRPr lang="en-US" sz="1200" dirty="0">
              <a:latin typeface="Times New Roman" panose="02020603050405020304" pitchFamily="18" charset="0"/>
              <a:cs typeface="Times New Roman" panose="02020603050405020304" pitchFamily="18" charset="0"/>
            </a:endParaRPr>
          </a:p>
        </p:txBody>
      </p:sp>
      <p:sp>
        <p:nvSpPr>
          <p:cNvPr id="1865" name="Rectangle 1864"/>
          <p:cNvSpPr/>
          <p:nvPr/>
        </p:nvSpPr>
        <p:spPr>
          <a:xfrm>
            <a:off x="4870751" y="6471081"/>
            <a:ext cx="4572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*Jill </a:t>
            </a:r>
            <a:r>
              <a:rPr lang="en-US" sz="1200" dirty="0">
                <a:latin typeface="Times New Roman" panose="02020603050405020304" pitchFamily="18" charset="0"/>
                <a:cs typeface="Times New Roman" panose="02020603050405020304" pitchFamily="18" charset="0"/>
              </a:rPr>
              <a:t>S. Buckley, </a:t>
            </a:r>
            <a:r>
              <a:rPr lang="en-US" sz="1200" i="1" dirty="0">
                <a:latin typeface="Times New Roman" panose="02020603050405020304" pitchFamily="18" charset="0"/>
                <a:cs typeface="Times New Roman" panose="02020603050405020304" pitchFamily="18" charset="0"/>
              </a:rPr>
              <a:t>Energy Fuels</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2012</a:t>
            </a:r>
            <a:endParaRPr lang="en-US" sz="1200" dirty="0">
              <a:latin typeface="Times New Roman" panose="02020603050405020304" pitchFamily="18" charset="0"/>
              <a:cs typeface="Times New Roman" panose="02020603050405020304" pitchFamily="18" charset="0"/>
            </a:endParaRPr>
          </a:p>
        </p:txBody>
      </p:sp>
      <p:grpSp>
        <p:nvGrpSpPr>
          <p:cNvPr id="36" name="Group 35"/>
          <p:cNvGrpSpPr/>
          <p:nvPr/>
        </p:nvGrpSpPr>
        <p:grpSpPr>
          <a:xfrm>
            <a:off x="5022726" y="737988"/>
            <a:ext cx="4155467" cy="1351509"/>
            <a:chOff x="4791352" y="2753077"/>
            <a:chExt cx="4155467" cy="1351509"/>
          </a:xfrm>
        </p:grpSpPr>
        <p:grpSp>
          <p:nvGrpSpPr>
            <p:cNvPr id="318" name="Group 317"/>
            <p:cNvGrpSpPr/>
            <p:nvPr/>
          </p:nvGrpSpPr>
          <p:grpSpPr>
            <a:xfrm rot="20735390">
              <a:off x="5966135" y="3190735"/>
              <a:ext cx="395887" cy="312146"/>
              <a:chOff x="6951332" y="3084765"/>
              <a:chExt cx="1019118" cy="783488"/>
            </a:xfrm>
          </p:grpSpPr>
          <p:sp>
            <p:nvSpPr>
              <p:cNvPr id="319" name="Oval 31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320" name="Curved Connector 319"/>
              <p:cNvCxnSpPr>
                <a:stCxn id="31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Curved Connector 320"/>
              <p:cNvCxnSpPr>
                <a:stCxn id="31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Curved Connector 32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Curved Connector 32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Curved Connector 32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Curved Connector 32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Curved Connector 32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7" name="Curved Connector 32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8" name="Curved Connector 32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 name="Group 40"/>
            <p:cNvGrpSpPr/>
            <p:nvPr/>
          </p:nvGrpSpPr>
          <p:grpSpPr>
            <a:xfrm>
              <a:off x="5445655" y="3674245"/>
              <a:ext cx="395887" cy="312146"/>
              <a:chOff x="6951332" y="3084765"/>
              <a:chExt cx="1019118" cy="783488"/>
            </a:xfrm>
          </p:grpSpPr>
          <p:sp>
            <p:nvSpPr>
              <p:cNvPr id="219" name="Oval 21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20" name="Curved Connector 219"/>
              <p:cNvCxnSpPr>
                <a:stCxn id="21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Curved Connector 220"/>
              <p:cNvCxnSpPr>
                <a:stCxn id="21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Curved Connector 22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Curved Connector 22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Curved Connector 22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Curved Connector 22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Curved Connector 22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Curved Connector 22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Curved Connector 22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0" name="Group 229"/>
            <p:cNvGrpSpPr/>
            <p:nvPr/>
          </p:nvGrpSpPr>
          <p:grpSpPr>
            <a:xfrm rot="20873797">
              <a:off x="5752255" y="3164812"/>
              <a:ext cx="395887" cy="312146"/>
              <a:chOff x="6951332" y="3084765"/>
              <a:chExt cx="1019118" cy="783488"/>
            </a:xfrm>
          </p:grpSpPr>
          <p:sp>
            <p:nvSpPr>
              <p:cNvPr id="231" name="Oval 230"/>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32" name="Curved Connector 231"/>
              <p:cNvCxnSpPr>
                <a:stCxn id="231"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Curved Connector 232"/>
              <p:cNvCxnSpPr>
                <a:stCxn id="231"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4" name="Curved Connector 233"/>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Curved Connector 234"/>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Curved Connector 235"/>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Curved Connector 236"/>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Curved Connector 237"/>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9" name="Curved Connector 238"/>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Curved Connector 239"/>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1" name="Group 240"/>
            <p:cNvGrpSpPr/>
            <p:nvPr/>
          </p:nvGrpSpPr>
          <p:grpSpPr>
            <a:xfrm rot="20873797">
              <a:off x="5694561" y="3311430"/>
              <a:ext cx="395887" cy="312146"/>
              <a:chOff x="6951332" y="3084765"/>
              <a:chExt cx="1019118" cy="783488"/>
            </a:xfrm>
          </p:grpSpPr>
          <p:sp>
            <p:nvSpPr>
              <p:cNvPr id="242" name="Oval 24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43" name="Curved Connector 242"/>
              <p:cNvCxnSpPr>
                <a:stCxn id="24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Curved Connector 243"/>
              <p:cNvCxnSpPr>
                <a:stCxn id="24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Curved Connector 24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Curved Connector 24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7" name="Curved Connector 24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Curved Connector 24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Curved Connector 24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0" name="Curved Connector 24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1" name="Curved Connector 25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2" name="Group 251"/>
            <p:cNvGrpSpPr/>
            <p:nvPr/>
          </p:nvGrpSpPr>
          <p:grpSpPr>
            <a:xfrm rot="987329">
              <a:off x="5661770" y="3458047"/>
              <a:ext cx="395887" cy="312146"/>
              <a:chOff x="6951332" y="3084765"/>
              <a:chExt cx="1019118" cy="783488"/>
            </a:xfrm>
          </p:grpSpPr>
          <p:sp>
            <p:nvSpPr>
              <p:cNvPr id="253" name="Oval 25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54" name="Curved Connector 253"/>
              <p:cNvCxnSpPr>
                <a:stCxn id="25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Curved Connector 254"/>
              <p:cNvCxnSpPr>
                <a:stCxn id="25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Curved Connector 25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Curved Connector 25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Curved Connector 25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Curved Connector 25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Curved Connector 25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Curved Connector 26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Curved Connector 26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3" name="Group 262"/>
            <p:cNvGrpSpPr/>
            <p:nvPr/>
          </p:nvGrpSpPr>
          <p:grpSpPr>
            <a:xfrm rot="987329">
              <a:off x="5895871" y="3356634"/>
              <a:ext cx="395887" cy="312146"/>
              <a:chOff x="6951332" y="3084765"/>
              <a:chExt cx="1019118" cy="783488"/>
            </a:xfrm>
          </p:grpSpPr>
          <p:sp>
            <p:nvSpPr>
              <p:cNvPr id="264" name="Oval 26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65" name="Curved Connector 264"/>
              <p:cNvCxnSpPr>
                <a:stCxn id="26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Curved Connector 265"/>
              <p:cNvCxnSpPr>
                <a:stCxn id="26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7" name="Curved Connector 26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Curved Connector 26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Curved Connector 26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Curved Connector 26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Curved Connector 27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Curved Connector 27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Curved Connector 27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4" name="Group 273"/>
            <p:cNvGrpSpPr/>
            <p:nvPr/>
          </p:nvGrpSpPr>
          <p:grpSpPr>
            <a:xfrm rot="987329">
              <a:off x="5819652" y="3482932"/>
              <a:ext cx="395887" cy="312146"/>
              <a:chOff x="6951332" y="3084765"/>
              <a:chExt cx="1019118" cy="783488"/>
            </a:xfrm>
          </p:grpSpPr>
          <p:sp>
            <p:nvSpPr>
              <p:cNvPr id="275" name="Oval 27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76" name="Curved Connector 275"/>
              <p:cNvCxnSpPr>
                <a:stCxn id="27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7" name="Curved Connector 276"/>
              <p:cNvCxnSpPr>
                <a:stCxn id="27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8" name="Curved Connector 27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9" name="Curved Connector 27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0" name="Curved Connector 27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Curved Connector 28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Curved Connector 28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3" name="Curved Connector 28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4" name="Curved Connector 28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85" name="Group 284"/>
            <p:cNvGrpSpPr/>
            <p:nvPr/>
          </p:nvGrpSpPr>
          <p:grpSpPr>
            <a:xfrm rot="20735390">
              <a:off x="5762805" y="3617193"/>
              <a:ext cx="395887" cy="312146"/>
              <a:chOff x="6951332" y="3084765"/>
              <a:chExt cx="1019118" cy="783488"/>
            </a:xfrm>
          </p:grpSpPr>
          <p:sp>
            <p:nvSpPr>
              <p:cNvPr id="286" name="Oval 28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87" name="Curved Connector 286"/>
              <p:cNvCxnSpPr>
                <a:stCxn id="28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Curved Connector 287"/>
              <p:cNvCxnSpPr>
                <a:stCxn id="28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Curved Connector 28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0" name="Curved Connector 28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1" name="Curved Connector 29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2" name="Curved Connector 29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3" name="Curved Connector 29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4" name="Curved Connector 29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Curved Connector 29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 name="Group 295"/>
            <p:cNvGrpSpPr/>
            <p:nvPr/>
          </p:nvGrpSpPr>
          <p:grpSpPr>
            <a:xfrm rot="20735390">
              <a:off x="5991687" y="3598075"/>
              <a:ext cx="395887" cy="312146"/>
              <a:chOff x="6951332" y="3084765"/>
              <a:chExt cx="1019118" cy="783488"/>
            </a:xfrm>
          </p:grpSpPr>
          <p:sp>
            <p:nvSpPr>
              <p:cNvPr id="297" name="Oval 296"/>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298" name="Curved Connector 297"/>
              <p:cNvCxnSpPr>
                <a:stCxn id="297"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Curved Connector 298"/>
              <p:cNvCxnSpPr>
                <a:stCxn id="297"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0" name="Curved Connector 299"/>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Curved Connector 300"/>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2" name="Curved Connector 301"/>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Curved Connector 302"/>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4" name="Curved Connector 303"/>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Curved Connector 304"/>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6" name="Curved Connector 305"/>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7" name="Group 306"/>
            <p:cNvGrpSpPr/>
            <p:nvPr/>
          </p:nvGrpSpPr>
          <p:grpSpPr>
            <a:xfrm rot="20735390">
              <a:off x="6011186" y="3470909"/>
              <a:ext cx="395887" cy="312146"/>
              <a:chOff x="6951332" y="3084765"/>
              <a:chExt cx="1019118" cy="783488"/>
            </a:xfrm>
          </p:grpSpPr>
          <p:sp>
            <p:nvSpPr>
              <p:cNvPr id="308" name="Oval 30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309" name="Curved Connector 308"/>
              <p:cNvCxnSpPr>
                <a:stCxn id="30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0" name="Curved Connector 309"/>
              <p:cNvCxnSpPr>
                <a:stCxn id="30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Curved Connector 31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2" name="Curved Connector 31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Curved Connector 31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Curved Connector 31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Curved Connector 31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6" name="Curved Connector 31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7" name="Curved Connector 31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9" name="Group 328"/>
            <p:cNvGrpSpPr/>
            <p:nvPr/>
          </p:nvGrpSpPr>
          <p:grpSpPr>
            <a:xfrm rot="20735390">
              <a:off x="6098922" y="3336868"/>
              <a:ext cx="395887" cy="312146"/>
              <a:chOff x="6951332" y="3084765"/>
              <a:chExt cx="1019118" cy="783488"/>
            </a:xfrm>
          </p:grpSpPr>
          <p:sp>
            <p:nvSpPr>
              <p:cNvPr id="330" name="Oval 32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331" name="Curved Connector 330"/>
              <p:cNvCxnSpPr>
                <a:stCxn id="33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2" name="Curved Connector 331"/>
              <p:cNvCxnSpPr>
                <a:stCxn id="33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3" name="Curved Connector 33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4" name="Curved Connector 33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5" name="Curved Connector 33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6" name="Curved Connector 33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7" name="Curved Connector 33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8" name="Curved Connector 33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9" name="Curved Connector 33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0" name="Group 339"/>
            <p:cNvGrpSpPr/>
            <p:nvPr/>
          </p:nvGrpSpPr>
          <p:grpSpPr>
            <a:xfrm rot="20735390">
              <a:off x="5542171" y="3560069"/>
              <a:ext cx="395887" cy="312146"/>
              <a:chOff x="6951332" y="3084765"/>
              <a:chExt cx="1019118" cy="783488"/>
            </a:xfrm>
          </p:grpSpPr>
          <p:sp>
            <p:nvSpPr>
              <p:cNvPr id="341" name="Oval 340"/>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342" name="Curved Connector 341"/>
              <p:cNvCxnSpPr>
                <a:stCxn id="341"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3" name="Curved Connector 342"/>
              <p:cNvCxnSpPr>
                <a:stCxn id="341"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4" name="Curved Connector 343"/>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5" name="Curved Connector 344"/>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6" name="Curved Connector 345"/>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7" name="Curved Connector 346"/>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Curved Connector 347"/>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Curved Connector 348"/>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0" name="Curved Connector 349"/>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51" name="Group 350"/>
            <p:cNvGrpSpPr/>
            <p:nvPr/>
          </p:nvGrpSpPr>
          <p:grpSpPr>
            <a:xfrm rot="20735390">
              <a:off x="5272450" y="3676610"/>
              <a:ext cx="395887" cy="312146"/>
              <a:chOff x="6951332" y="3084765"/>
              <a:chExt cx="1019118" cy="783488"/>
            </a:xfrm>
          </p:grpSpPr>
          <p:sp>
            <p:nvSpPr>
              <p:cNvPr id="352" name="Oval 35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353" name="Curved Connector 352"/>
              <p:cNvCxnSpPr>
                <a:stCxn id="35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4" name="Curved Connector 353"/>
              <p:cNvCxnSpPr>
                <a:stCxn id="35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5" name="Curved Connector 35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Curved Connector 35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Curved Connector 35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Curved Connector 35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9" name="Curved Connector 35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0" name="Curved Connector 35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Curved Connector 36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62" name="Group 361"/>
            <p:cNvGrpSpPr/>
            <p:nvPr/>
          </p:nvGrpSpPr>
          <p:grpSpPr>
            <a:xfrm rot="20113301">
              <a:off x="5500847" y="3408167"/>
              <a:ext cx="395887" cy="312146"/>
              <a:chOff x="6951332" y="3084765"/>
              <a:chExt cx="1019118" cy="783488"/>
            </a:xfrm>
          </p:grpSpPr>
          <p:sp>
            <p:nvSpPr>
              <p:cNvPr id="363" name="Oval 36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364" name="Curved Connector 363"/>
              <p:cNvCxnSpPr>
                <a:stCxn id="36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Curved Connector 364"/>
              <p:cNvCxnSpPr>
                <a:stCxn id="36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Curved Connector 36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Curved Connector 36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Curved Connector 36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9" name="Curved Connector 36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0" name="Curved Connector 36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1" name="Curved Connector 37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2" name="Curved Connector 37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3" name="Group 372"/>
            <p:cNvGrpSpPr/>
            <p:nvPr/>
          </p:nvGrpSpPr>
          <p:grpSpPr>
            <a:xfrm rot="1388647">
              <a:off x="6163004" y="3565936"/>
              <a:ext cx="395887" cy="312146"/>
              <a:chOff x="6951332" y="3084765"/>
              <a:chExt cx="1019118" cy="783488"/>
            </a:xfrm>
          </p:grpSpPr>
          <p:sp>
            <p:nvSpPr>
              <p:cNvPr id="374" name="Oval 37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375" name="Curved Connector 374"/>
              <p:cNvCxnSpPr>
                <a:stCxn id="37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6" name="Curved Connector 375"/>
              <p:cNvCxnSpPr>
                <a:stCxn id="37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7" name="Curved Connector 37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8" name="Curved Connector 37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9" name="Curved Connector 37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0" name="Curved Connector 37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1" name="Curved Connector 38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2" name="Curved Connector 38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3" name="Curved Connector 38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89" name="Group 388"/>
            <p:cNvGrpSpPr/>
            <p:nvPr/>
          </p:nvGrpSpPr>
          <p:grpSpPr>
            <a:xfrm rot="20113301">
              <a:off x="6670626" y="3344387"/>
              <a:ext cx="395887" cy="312146"/>
              <a:chOff x="6951332" y="3084765"/>
              <a:chExt cx="1019118" cy="783488"/>
            </a:xfrm>
          </p:grpSpPr>
          <p:sp>
            <p:nvSpPr>
              <p:cNvPr id="390" name="Oval 38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391" name="Curved Connector 390"/>
              <p:cNvCxnSpPr>
                <a:stCxn id="39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2" name="Curved Connector 391"/>
              <p:cNvCxnSpPr>
                <a:stCxn id="39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3" name="Curved Connector 39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4" name="Curved Connector 39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Curved Connector 39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6" name="Curved Connector 39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7" name="Curved Connector 39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8" name="Curved Connector 39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9" name="Curved Connector 39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0" name="Group 399"/>
            <p:cNvGrpSpPr/>
            <p:nvPr/>
          </p:nvGrpSpPr>
          <p:grpSpPr>
            <a:xfrm rot="20113301">
              <a:off x="6167948" y="3184756"/>
              <a:ext cx="395887" cy="312146"/>
              <a:chOff x="6951332" y="3084765"/>
              <a:chExt cx="1019118" cy="783488"/>
            </a:xfrm>
          </p:grpSpPr>
          <p:sp>
            <p:nvSpPr>
              <p:cNvPr id="401" name="Oval 400"/>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02" name="Curved Connector 401"/>
              <p:cNvCxnSpPr>
                <a:stCxn id="401"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3" name="Curved Connector 402"/>
              <p:cNvCxnSpPr>
                <a:stCxn id="401"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4" name="Curved Connector 403"/>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5" name="Curved Connector 404"/>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Curved Connector 405"/>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7" name="Curved Connector 406"/>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8" name="Curved Connector 407"/>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9" name="Curved Connector 408"/>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0" name="Curved Connector 409"/>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11" name="Group 410"/>
            <p:cNvGrpSpPr/>
            <p:nvPr/>
          </p:nvGrpSpPr>
          <p:grpSpPr>
            <a:xfrm rot="20113301">
              <a:off x="5336071" y="3486539"/>
              <a:ext cx="395887" cy="312146"/>
              <a:chOff x="6951332" y="3084765"/>
              <a:chExt cx="1019118" cy="783488"/>
            </a:xfrm>
          </p:grpSpPr>
          <p:sp>
            <p:nvSpPr>
              <p:cNvPr id="412" name="Oval 41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13" name="Curved Connector 412"/>
              <p:cNvCxnSpPr>
                <a:stCxn id="41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4" name="Curved Connector 413"/>
              <p:cNvCxnSpPr>
                <a:stCxn id="41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Curved Connector 41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Curved Connector 41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Curved Connector 41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8" name="Curved Connector 41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9" name="Curved Connector 41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0" name="Curved Connector 41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Curved Connector 42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22" name="Group 421"/>
            <p:cNvGrpSpPr/>
            <p:nvPr/>
          </p:nvGrpSpPr>
          <p:grpSpPr>
            <a:xfrm rot="20735390">
              <a:off x="5624894" y="3699640"/>
              <a:ext cx="395887" cy="312146"/>
              <a:chOff x="6951332" y="3084765"/>
              <a:chExt cx="1019118" cy="783488"/>
            </a:xfrm>
          </p:grpSpPr>
          <p:sp>
            <p:nvSpPr>
              <p:cNvPr id="423" name="Oval 42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24" name="Curved Connector 423"/>
              <p:cNvCxnSpPr>
                <a:stCxn id="42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5" name="Curved Connector 424"/>
              <p:cNvCxnSpPr>
                <a:stCxn id="42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6" name="Curved Connector 42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7" name="Curved Connector 42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8" name="Curved Connector 42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9" name="Curved Connector 42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0" name="Curved Connector 42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1" name="Curved Connector 43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2" name="Curved Connector 43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33" name="Group 432"/>
            <p:cNvGrpSpPr/>
            <p:nvPr/>
          </p:nvGrpSpPr>
          <p:grpSpPr>
            <a:xfrm rot="20735390">
              <a:off x="5859947" y="3705968"/>
              <a:ext cx="395887" cy="312146"/>
              <a:chOff x="6951332" y="3084765"/>
              <a:chExt cx="1019118" cy="783488"/>
            </a:xfrm>
          </p:grpSpPr>
          <p:sp>
            <p:nvSpPr>
              <p:cNvPr id="434" name="Oval 43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35" name="Curved Connector 434"/>
              <p:cNvCxnSpPr>
                <a:stCxn id="43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6" name="Curved Connector 435"/>
              <p:cNvCxnSpPr>
                <a:stCxn id="43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7" name="Curved Connector 43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8" name="Curved Connector 43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9" name="Curved Connector 43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0" name="Curved Connector 43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1" name="Curved Connector 44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2" name="Curved Connector 44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3" name="Curved Connector 44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44" name="Group 443"/>
            <p:cNvGrpSpPr/>
            <p:nvPr/>
          </p:nvGrpSpPr>
          <p:grpSpPr>
            <a:xfrm rot="20735390">
              <a:off x="6044066" y="3699639"/>
              <a:ext cx="395887" cy="312146"/>
              <a:chOff x="6951332" y="3084765"/>
              <a:chExt cx="1019118" cy="783488"/>
            </a:xfrm>
          </p:grpSpPr>
          <p:sp>
            <p:nvSpPr>
              <p:cNvPr id="445" name="Oval 44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46" name="Curved Connector 445"/>
              <p:cNvCxnSpPr>
                <a:stCxn id="44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7" name="Curved Connector 446"/>
              <p:cNvCxnSpPr>
                <a:stCxn id="44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Curved Connector 44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9" name="Curved Connector 44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0" name="Curved Connector 44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1" name="Curved Connector 45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2" name="Curved Connector 45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3" name="Curved Connector 45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4" name="Curved Connector 45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55" name="Group 454"/>
            <p:cNvGrpSpPr/>
            <p:nvPr/>
          </p:nvGrpSpPr>
          <p:grpSpPr>
            <a:xfrm rot="20735390">
              <a:off x="6215396" y="3674372"/>
              <a:ext cx="395887" cy="312146"/>
              <a:chOff x="6951332" y="3084765"/>
              <a:chExt cx="1019118" cy="783488"/>
            </a:xfrm>
          </p:grpSpPr>
          <p:sp>
            <p:nvSpPr>
              <p:cNvPr id="456" name="Oval 45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57" name="Curved Connector 456"/>
              <p:cNvCxnSpPr>
                <a:stCxn id="45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8" name="Curved Connector 457"/>
              <p:cNvCxnSpPr>
                <a:stCxn id="45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9" name="Curved Connector 45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0" name="Curved Connector 45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1" name="Curved Connector 46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2" name="Curved Connector 46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3" name="Curved Connector 46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Curved Connector 46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5" name="Curved Connector 46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6" name="Group 465"/>
            <p:cNvGrpSpPr/>
            <p:nvPr/>
          </p:nvGrpSpPr>
          <p:grpSpPr>
            <a:xfrm rot="20735390">
              <a:off x="6247022" y="3420702"/>
              <a:ext cx="395887" cy="312146"/>
              <a:chOff x="6951332" y="3084765"/>
              <a:chExt cx="1019118" cy="783488"/>
            </a:xfrm>
          </p:grpSpPr>
          <p:sp>
            <p:nvSpPr>
              <p:cNvPr id="467" name="Oval 466"/>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68" name="Curved Connector 467"/>
              <p:cNvCxnSpPr>
                <a:stCxn id="467"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9" name="Curved Connector 468"/>
              <p:cNvCxnSpPr>
                <a:stCxn id="467"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0" name="Curved Connector 469"/>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1" name="Curved Connector 470"/>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2" name="Curved Connector 471"/>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3" name="Curved Connector 472"/>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4" name="Curved Connector 473"/>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5" name="Curved Connector 474"/>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6" name="Curved Connector 475"/>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28" name="TextBox 1027"/>
            <p:cNvSpPr txBox="1"/>
            <p:nvPr/>
          </p:nvSpPr>
          <p:spPr>
            <a:xfrm>
              <a:off x="4791352" y="2753077"/>
              <a:ext cx="4155467" cy="400110"/>
            </a:xfrm>
            <a:prstGeom prst="rect">
              <a:avLst/>
            </a:prstGeom>
            <a:noFill/>
          </p:spPr>
          <p:txBody>
            <a:bodyPr wrap="square" rtlCol="0">
              <a:spAutoFit/>
            </a:bodyPr>
            <a:lstStyle/>
            <a:p>
              <a:pPr algn="ctr"/>
              <a:r>
                <a:rPr lang="en-US" sz="2000" dirty="0" smtClean="0">
                  <a:latin typeface="Times New Roman" panose="02020603050405020304" pitchFamily="18" charset="0"/>
                  <a:cs typeface="Times New Roman" panose="02020603050405020304" pitchFamily="18" charset="0"/>
                </a:rPr>
                <a:t>Deposited phase mainly from diffusion</a:t>
              </a:r>
            </a:p>
          </p:txBody>
        </p:sp>
        <p:grpSp>
          <p:nvGrpSpPr>
            <p:cNvPr id="480" name="Group 479"/>
            <p:cNvGrpSpPr/>
            <p:nvPr/>
          </p:nvGrpSpPr>
          <p:grpSpPr>
            <a:xfrm rot="20735390">
              <a:off x="6385350" y="3649432"/>
              <a:ext cx="395887" cy="312146"/>
              <a:chOff x="6951332" y="3084765"/>
              <a:chExt cx="1019118" cy="783488"/>
            </a:xfrm>
          </p:grpSpPr>
          <p:sp>
            <p:nvSpPr>
              <p:cNvPr id="481" name="Oval 480"/>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82" name="Curved Connector 481"/>
              <p:cNvCxnSpPr>
                <a:stCxn id="481"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3" name="Curved Connector 482"/>
              <p:cNvCxnSpPr>
                <a:stCxn id="481"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4" name="Curved Connector 483"/>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5" name="Curved Connector 484"/>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6" name="Curved Connector 485"/>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7" name="Curved Connector 486"/>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8" name="Curved Connector 487"/>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9" name="Curved Connector 488"/>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0" name="Curved Connector 489"/>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91" name="Group 490"/>
            <p:cNvGrpSpPr/>
            <p:nvPr/>
          </p:nvGrpSpPr>
          <p:grpSpPr>
            <a:xfrm rot="20113301">
              <a:off x="6366425" y="3507823"/>
              <a:ext cx="395887" cy="312146"/>
              <a:chOff x="6951332" y="3084765"/>
              <a:chExt cx="1019118" cy="783488"/>
            </a:xfrm>
          </p:grpSpPr>
          <p:sp>
            <p:nvSpPr>
              <p:cNvPr id="492" name="Oval 49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493" name="Curved Connector 492"/>
              <p:cNvCxnSpPr>
                <a:stCxn id="49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4" name="Curved Connector 493"/>
              <p:cNvCxnSpPr>
                <a:stCxn id="49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5" name="Curved Connector 49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6" name="Curved Connector 49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7" name="Curved Connector 49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8" name="Curved Connector 49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9" name="Curved Connector 49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0" name="Curved Connector 49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1" name="Curved Connector 50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2" name="Group 501"/>
            <p:cNvGrpSpPr/>
            <p:nvPr/>
          </p:nvGrpSpPr>
          <p:grpSpPr>
            <a:xfrm rot="20113301">
              <a:off x="6571368" y="3695597"/>
              <a:ext cx="395887" cy="312146"/>
              <a:chOff x="6951332" y="3084765"/>
              <a:chExt cx="1019118" cy="783488"/>
            </a:xfrm>
          </p:grpSpPr>
          <p:sp>
            <p:nvSpPr>
              <p:cNvPr id="503" name="Oval 50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04" name="Curved Connector 503"/>
              <p:cNvCxnSpPr>
                <a:stCxn id="503"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5" name="Curved Connector 504"/>
              <p:cNvCxnSpPr>
                <a:stCxn id="503"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6" name="Curved Connector 50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7" name="Curved Connector 50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8" name="Curved Connector 50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9" name="Curved Connector 50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Curved Connector 50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1" name="Curved Connector 51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2" name="Curved Connector 51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3" name="Group 512"/>
            <p:cNvGrpSpPr/>
            <p:nvPr/>
          </p:nvGrpSpPr>
          <p:grpSpPr>
            <a:xfrm rot="20113301">
              <a:off x="6537636" y="3563544"/>
              <a:ext cx="395887" cy="312146"/>
              <a:chOff x="6951332" y="3084765"/>
              <a:chExt cx="1019118" cy="783488"/>
            </a:xfrm>
          </p:grpSpPr>
          <p:sp>
            <p:nvSpPr>
              <p:cNvPr id="514" name="Oval 51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15" name="Curved Connector 514"/>
              <p:cNvCxnSpPr>
                <a:stCxn id="51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Curved Connector 515"/>
              <p:cNvCxnSpPr>
                <a:stCxn id="51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7" name="Curved Connector 51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8" name="Curved Connector 51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9" name="Curved Connector 51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0" name="Curved Connector 51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1" name="Curved Connector 52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2" name="Curved Connector 52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3" name="Curved Connector 52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24" name="Group 523"/>
            <p:cNvGrpSpPr/>
            <p:nvPr/>
          </p:nvGrpSpPr>
          <p:grpSpPr>
            <a:xfrm rot="20113301">
              <a:off x="6315853" y="3270741"/>
              <a:ext cx="395887" cy="312146"/>
              <a:chOff x="6951332" y="3084765"/>
              <a:chExt cx="1019118" cy="783488"/>
            </a:xfrm>
          </p:grpSpPr>
          <p:sp>
            <p:nvSpPr>
              <p:cNvPr id="525" name="Oval 52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26" name="Curved Connector 525"/>
              <p:cNvCxnSpPr>
                <a:stCxn id="52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7" name="Curved Connector 526"/>
              <p:cNvCxnSpPr>
                <a:stCxn id="52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8" name="Curved Connector 52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9" name="Curved Connector 52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0" name="Curved Connector 52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1" name="Curved Connector 53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2" name="Curved Connector 53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3" name="Curved Connector 53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4" name="Curved Connector 53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35" name="Group 534"/>
            <p:cNvGrpSpPr/>
            <p:nvPr/>
          </p:nvGrpSpPr>
          <p:grpSpPr>
            <a:xfrm rot="20113301">
              <a:off x="6475416" y="3377472"/>
              <a:ext cx="395887" cy="312146"/>
              <a:chOff x="6951332" y="3084765"/>
              <a:chExt cx="1019118" cy="783488"/>
            </a:xfrm>
          </p:grpSpPr>
          <p:sp>
            <p:nvSpPr>
              <p:cNvPr id="536" name="Oval 53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37" name="Curved Connector 536"/>
              <p:cNvCxnSpPr>
                <a:stCxn id="53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8" name="Curved Connector 537"/>
              <p:cNvCxnSpPr>
                <a:stCxn id="53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9" name="Curved Connector 53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0" name="Curved Connector 53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1" name="Curved Connector 54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2" name="Curved Connector 54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3" name="Curved Connector 54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4" name="Curved Connector 54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5" name="Curved Connector 54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46" name="Group 545"/>
            <p:cNvGrpSpPr/>
            <p:nvPr/>
          </p:nvGrpSpPr>
          <p:grpSpPr>
            <a:xfrm rot="20113301">
              <a:off x="6280943" y="3102641"/>
              <a:ext cx="395887" cy="312146"/>
              <a:chOff x="6951332" y="3084765"/>
              <a:chExt cx="1019118" cy="783488"/>
            </a:xfrm>
          </p:grpSpPr>
          <p:sp>
            <p:nvSpPr>
              <p:cNvPr id="547" name="Oval 546"/>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48" name="Curved Connector 547"/>
              <p:cNvCxnSpPr>
                <a:stCxn id="547"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9" name="Curved Connector 548"/>
              <p:cNvCxnSpPr>
                <a:stCxn id="547"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0" name="Curved Connector 549"/>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1" name="Curved Connector 550"/>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2" name="Curved Connector 551"/>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3" name="Curved Connector 552"/>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4" name="Curved Connector 553"/>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5" name="Curved Connector 554"/>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6" name="Curved Connector 555"/>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57" name="Group 556"/>
            <p:cNvGrpSpPr/>
            <p:nvPr/>
          </p:nvGrpSpPr>
          <p:grpSpPr>
            <a:xfrm rot="20113301">
              <a:off x="6768369" y="3688195"/>
              <a:ext cx="395887" cy="312146"/>
              <a:chOff x="6951332" y="3084765"/>
              <a:chExt cx="1019118" cy="783488"/>
            </a:xfrm>
          </p:grpSpPr>
          <p:sp>
            <p:nvSpPr>
              <p:cNvPr id="558" name="Oval 55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59" name="Curved Connector 558"/>
              <p:cNvCxnSpPr>
                <a:stCxn id="55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0" name="Curved Connector 559"/>
              <p:cNvCxnSpPr>
                <a:stCxn id="55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1" name="Curved Connector 56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2" name="Curved Connector 56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3" name="Curved Connector 56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4" name="Curved Connector 56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5" name="Curved Connector 56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6" name="Curved Connector 56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7" name="Curved Connector 56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68" name="Group 567"/>
            <p:cNvGrpSpPr/>
            <p:nvPr/>
          </p:nvGrpSpPr>
          <p:grpSpPr>
            <a:xfrm rot="20113301">
              <a:off x="6707387" y="3510584"/>
              <a:ext cx="395887" cy="312146"/>
              <a:chOff x="6951332" y="3084765"/>
              <a:chExt cx="1019118" cy="783488"/>
            </a:xfrm>
          </p:grpSpPr>
          <p:sp>
            <p:nvSpPr>
              <p:cNvPr id="569" name="Oval 568"/>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70" name="Curved Connector 569"/>
              <p:cNvCxnSpPr>
                <a:stCxn id="569"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1" name="Curved Connector 570"/>
              <p:cNvCxnSpPr>
                <a:stCxn id="569"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2" name="Curved Connector 571"/>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3" name="Curved Connector 572"/>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4" name="Curved Connector 573"/>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5" name="Curved Connector 574"/>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6" name="Curved Connector 575"/>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7" name="Curved Connector 576"/>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8" name="Curved Connector 577"/>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9" name="Group 578"/>
            <p:cNvGrpSpPr/>
            <p:nvPr/>
          </p:nvGrpSpPr>
          <p:grpSpPr>
            <a:xfrm rot="20113301">
              <a:off x="6945653" y="3697087"/>
              <a:ext cx="395887" cy="312146"/>
              <a:chOff x="6951332" y="3084765"/>
              <a:chExt cx="1019118" cy="783488"/>
            </a:xfrm>
          </p:grpSpPr>
          <p:sp>
            <p:nvSpPr>
              <p:cNvPr id="580" name="Oval 57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81" name="Curved Connector 580"/>
              <p:cNvCxnSpPr>
                <a:stCxn id="58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2" name="Curved Connector 581"/>
              <p:cNvCxnSpPr>
                <a:stCxn id="58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3" name="Curved Connector 58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4" name="Curved Connector 58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5" name="Curved Connector 58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6" name="Curved Connector 58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7" name="Curved Connector 58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8" name="Curved Connector 58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9" name="Curved Connector 58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90" name="Group 589"/>
            <p:cNvGrpSpPr/>
            <p:nvPr/>
          </p:nvGrpSpPr>
          <p:grpSpPr>
            <a:xfrm rot="16481363">
              <a:off x="6484086" y="3199977"/>
              <a:ext cx="395887" cy="312146"/>
              <a:chOff x="6951332" y="3084765"/>
              <a:chExt cx="1019118" cy="783488"/>
            </a:xfrm>
          </p:grpSpPr>
          <p:sp>
            <p:nvSpPr>
              <p:cNvPr id="591" name="Oval 590"/>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cxnSp>
            <p:nvCxnSpPr>
              <p:cNvPr id="592" name="Curved Connector 591"/>
              <p:cNvCxnSpPr>
                <a:stCxn id="591"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3" name="Curved Connector 592"/>
              <p:cNvCxnSpPr>
                <a:stCxn id="591"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4" name="Curved Connector 593"/>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5" name="Curved Connector 594"/>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6" name="Curved Connector 595"/>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7" name="Curved Connector 596"/>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8" name="Curved Connector 597"/>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Curved Connector 598"/>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0" name="Curved Connector 599"/>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29" name="Cube 1028"/>
            <p:cNvSpPr/>
            <p:nvPr/>
          </p:nvSpPr>
          <p:spPr>
            <a:xfrm>
              <a:off x="4989352" y="3934605"/>
              <a:ext cx="2647950" cy="169981"/>
            </a:xfrm>
            <a:prstGeom prst="cube">
              <a:avLst/>
            </a:prstGeom>
            <a:solidFill>
              <a:schemeClr val="bg1">
                <a:lumMod val="7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cxnSp>
        <p:nvCxnSpPr>
          <p:cNvPr id="914" name="Straight Arrow Connector 913"/>
          <p:cNvCxnSpPr/>
          <p:nvPr/>
        </p:nvCxnSpPr>
        <p:spPr>
          <a:xfrm>
            <a:off x="2682637" y="1835837"/>
            <a:ext cx="1651724" cy="3542"/>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15" name="Straight Arrow Connector 914"/>
          <p:cNvCxnSpPr/>
          <p:nvPr/>
        </p:nvCxnSpPr>
        <p:spPr>
          <a:xfrm>
            <a:off x="1276193" y="3388659"/>
            <a:ext cx="0" cy="344682"/>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622" name="TextBox 1621"/>
          <p:cNvSpPr txBox="1"/>
          <p:nvPr/>
        </p:nvSpPr>
        <p:spPr>
          <a:xfrm>
            <a:off x="310145" y="914400"/>
            <a:ext cx="2372491" cy="369332"/>
          </a:xfrm>
          <a:prstGeom prst="rect">
            <a:avLst/>
          </a:prstGeom>
          <a:noFill/>
        </p:spPr>
        <p:txBody>
          <a:bodyPr wrap="square" rtlCol="0">
            <a:spAutoFit/>
          </a:bodyPr>
          <a:lstStyle/>
          <a:p>
            <a:r>
              <a:rPr lang="en-US" altLang="zh-TW" dirty="0" smtClean="0">
                <a:solidFill>
                  <a:schemeClr val="accent6">
                    <a:lumMod val="75000"/>
                  </a:schemeClr>
                </a:solidFill>
                <a:latin typeface="Times New Roman" panose="02020603050405020304" pitchFamily="18" charset="0"/>
                <a:cs typeface="Times New Roman" panose="02020603050405020304" pitchFamily="18" charset="0"/>
              </a:rPr>
              <a:t>(Aggregated phase)</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1863" name="TextBox 1862"/>
          <p:cNvSpPr txBox="1"/>
          <p:nvPr/>
        </p:nvSpPr>
        <p:spPr>
          <a:xfrm>
            <a:off x="5207302" y="2262132"/>
            <a:ext cx="3589248" cy="400110"/>
          </a:xfrm>
          <a:prstGeom prst="rect">
            <a:avLst/>
          </a:prstGeom>
          <a:noFill/>
        </p:spPr>
        <p:txBody>
          <a:bodyPr wrap="square" rtlCol="0">
            <a:spAutoFit/>
          </a:bodyPr>
          <a:lstStyle/>
          <a:p>
            <a:r>
              <a:rPr lang="en-US" altLang="zh-TW" sz="2000" dirty="0" smtClean="0">
                <a:latin typeface="Times New Roman" panose="02020603050405020304" pitchFamily="18" charset="0"/>
                <a:cs typeface="Times New Roman" panose="02020603050405020304" pitchFamily="18" charset="0"/>
              </a:rPr>
              <a:t>Flowing-through phase by inertia</a:t>
            </a:r>
            <a:endParaRPr lang="en-US" sz="2000" dirty="0">
              <a:latin typeface="Times New Roman" panose="02020603050405020304" pitchFamily="18" charset="0"/>
              <a:cs typeface="Times New Roman" panose="02020603050405020304" pitchFamily="18" charset="0"/>
            </a:endParaRPr>
          </a:p>
        </p:txBody>
      </p:sp>
      <p:grpSp>
        <p:nvGrpSpPr>
          <p:cNvPr id="45" name="Group 44"/>
          <p:cNvGrpSpPr/>
          <p:nvPr/>
        </p:nvGrpSpPr>
        <p:grpSpPr>
          <a:xfrm>
            <a:off x="5142877" y="2783700"/>
            <a:ext cx="3884103" cy="1043917"/>
            <a:chOff x="5095220" y="1432542"/>
            <a:chExt cx="3884103" cy="1043917"/>
          </a:xfrm>
        </p:grpSpPr>
        <p:sp>
          <p:nvSpPr>
            <p:cNvPr id="1625" name="Cube 1624"/>
            <p:cNvSpPr/>
            <p:nvPr/>
          </p:nvSpPr>
          <p:spPr>
            <a:xfrm>
              <a:off x="5095220" y="2306478"/>
              <a:ext cx="2055829" cy="169981"/>
            </a:xfrm>
            <a:prstGeom prst="cube">
              <a:avLst/>
            </a:prstGeom>
            <a:solidFill>
              <a:schemeClr val="bg1">
                <a:lumMod val="75000"/>
              </a:schemeClr>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p:cNvGrpSpPr/>
            <p:nvPr/>
          </p:nvGrpSpPr>
          <p:grpSpPr>
            <a:xfrm>
              <a:off x="5113353" y="1462587"/>
              <a:ext cx="1017153" cy="629239"/>
              <a:chOff x="6167830" y="1525213"/>
              <a:chExt cx="1017153" cy="629239"/>
            </a:xfrm>
          </p:grpSpPr>
          <p:grpSp>
            <p:nvGrpSpPr>
              <p:cNvPr id="1704" name="Group 1703"/>
              <p:cNvGrpSpPr/>
              <p:nvPr/>
            </p:nvGrpSpPr>
            <p:grpSpPr>
              <a:xfrm rot="13465866">
                <a:off x="6515705" y="1525839"/>
                <a:ext cx="669278" cy="478006"/>
                <a:chOff x="6682526" y="3717629"/>
                <a:chExt cx="669278" cy="478006"/>
              </a:xfrm>
            </p:grpSpPr>
            <p:grpSp>
              <p:nvGrpSpPr>
                <p:cNvPr id="1705" name="Group 1704"/>
                <p:cNvGrpSpPr/>
                <p:nvPr/>
              </p:nvGrpSpPr>
              <p:grpSpPr>
                <a:xfrm rot="20873797">
                  <a:off x="6777034" y="3781933"/>
                  <a:ext cx="395887" cy="312146"/>
                  <a:chOff x="6951332" y="3084765"/>
                  <a:chExt cx="1019118" cy="783488"/>
                </a:xfrm>
              </p:grpSpPr>
              <p:sp>
                <p:nvSpPr>
                  <p:cNvPr id="1772" name="Oval 177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73" name="Curved Connector 1772"/>
                  <p:cNvCxnSpPr>
                    <a:stCxn id="177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4" name="Curved Connector 1773"/>
                  <p:cNvCxnSpPr>
                    <a:stCxn id="177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5" name="Curved Connector 177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6" name="Curved Connector 177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7" name="Curved Connector 177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8" name="Curved Connector 177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9" name="Curved Connector 177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0" name="Curved Connector 177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1" name="Curved Connector 178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06" name="Group 1705"/>
                <p:cNvGrpSpPr/>
                <p:nvPr/>
              </p:nvGrpSpPr>
              <p:grpSpPr>
                <a:xfrm rot="20873797">
                  <a:off x="6882050" y="3812393"/>
                  <a:ext cx="395887" cy="312146"/>
                  <a:chOff x="6951332" y="3084765"/>
                  <a:chExt cx="1019118" cy="783488"/>
                </a:xfrm>
              </p:grpSpPr>
              <p:sp>
                <p:nvSpPr>
                  <p:cNvPr id="1762" name="Oval 176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63" name="Curved Connector 1762"/>
                  <p:cNvCxnSpPr>
                    <a:stCxn id="176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4" name="Curved Connector 1763"/>
                  <p:cNvCxnSpPr>
                    <a:stCxn id="176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5" name="Curved Connector 176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6" name="Curved Connector 176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7" name="Curved Connector 176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8" name="Curved Connector 176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9" name="Curved Connector 176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0" name="Curved Connector 176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1" name="Curved Connector 177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07" name="Group 1706"/>
                <p:cNvGrpSpPr/>
                <p:nvPr/>
              </p:nvGrpSpPr>
              <p:grpSpPr>
                <a:xfrm rot="20873797">
                  <a:off x="6785462" y="3843782"/>
                  <a:ext cx="395887" cy="312146"/>
                  <a:chOff x="6951332" y="3084765"/>
                  <a:chExt cx="1019118" cy="783488"/>
                </a:xfrm>
              </p:grpSpPr>
              <p:sp>
                <p:nvSpPr>
                  <p:cNvPr id="1752" name="Oval 175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53" name="Curved Connector 1752"/>
                  <p:cNvCxnSpPr>
                    <a:stCxn id="175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4" name="Curved Connector 1753"/>
                  <p:cNvCxnSpPr>
                    <a:stCxn id="175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5" name="Curved Connector 175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6" name="Curved Connector 175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7" name="Curved Connector 175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8" name="Curved Connector 175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9" name="Curved Connector 175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0" name="Curved Connector 175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1" name="Curved Connector 176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08" name="Group 1707"/>
                <p:cNvGrpSpPr/>
                <p:nvPr/>
              </p:nvGrpSpPr>
              <p:grpSpPr>
                <a:xfrm rot="20873797">
                  <a:off x="6918347" y="3883489"/>
                  <a:ext cx="395887" cy="312146"/>
                  <a:chOff x="6951332" y="3084765"/>
                  <a:chExt cx="1019118" cy="783488"/>
                </a:xfrm>
              </p:grpSpPr>
              <p:sp>
                <p:nvSpPr>
                  <p:cNvPr id="1742" name="Oval 174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43" name="Curved Connector 1742"/>
                  <p:cNvCxnSpPr>
                    <a:stCxn id="174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4" name="Curved Connector 1743"/>
                  <p:cNvCxnSpPr>
                    <a:stCxn id="174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5" name="Curved Connector 174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6" name="Curved Connector 174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7" name="Curved Connector 174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8" name="Curved Connector 174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9" name="Curved Connector 174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0" name="Curved Connector 174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1" name="Curved Connector 175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09" name="Group 1708"/>
                <p:cNvGrpSpPr/>
                <p:nvPr/>
              </p:nvGrpSpPr>
              <p:grpSpPr>
                <a:xfrm rot="20873797">
                  <a:off x="6682526" y="3826035"/>
                  <a:ext cx="395887" cy="312146"/>
                  <a:chOff x="6951332" y="3084765"/>
                  <a:chExt cx="1019118" cy="783488"/>
                </a:xfrm>
              </p:grpSpPr>
              <p:sp>
                <p:nvSpPr>
                  <p:cNvPr id="1732" name="Oval 173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33" name="Curved Connector 1732"/>
                  <p:cNvCxnSpPr>
                    <a:stCxn id="173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4" name="Curved Connector 1733"/>
                  <p:cNvCxnSpPr>
                    <a:stCxn id="173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5" name="Curved Connector 173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6" name="Curved Connector 173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7" name="Curved Connector 173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8" name="Curved Connector 173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9" name="Curved Connector 173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0" name="Curved Connector 173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1" name="Curved Connector 174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10" name="Group 1709"/>
                <p:cNvGrpSpPr/>
                <p:nvPr/>
              </p:nvGrpSpPr>
              <p:grpSpPr>
                <a:xfrm rot="20873797">
                  <a:off x="6860337" y="3717629"/>
                  <a:ext cx="395887" cy="312146"/>
                  <a:chOff x="6951332" y="3084765"/>
                  <a:chExt cx="1019118" cy="783488"/>
                </a:xfrm>
              </p:grpSpPr>
              <p:sp>
                <p:nvSpPr>
                  <p:cNvPr id="1722" name="Oval 172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23" name="Curved Connector 1722"/>
                  <p:cNvCxnSpPr>
                    <a:stCxn id="172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4" name="Curved Connector 1723"/>
                  <p:cNvCxnSpPr>
                    <a:stCxn id="172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5" name="Curved Connector 172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6" name="Curved Connector 172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7" name="Curved Connector 172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8" name="Curved Connector 172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9" name="Curved Connector 172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0" name="Curved Connector 172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1" name="Curved Connector 173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11" name="Group 1710"/>
                <p:cNvGrpSpPr/>
                <p:nvPr/>
              </p:nvGrpSpPr>
              <p:grpSpPr>
                <a:xfrm rot="20873797">
                  <a:off x="6955917" y="3773834"/>
                  <a:ext cx="395887" cy="312146"/>
                  <a:chOff x="6951332" y="3084765"/>
                  <a:chExt cx="1019118" cy="783488"/>
                </a:xfrm>
              </p:grpSpPr>
              <p:sp>
                <p:nvSpPr>
                  <p:cNvPr id="1712" name="Oval 171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13" name="Curved Connector 1712"/>
                  <p:cNvCxnSpPr>
                    <a:stCxn id="171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4" name="Curved Connector 1713"/>
                  <p:cNvCxnSpPr>
                    <a:stCxn id="171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5" name="Curved Connector 171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6" name="Curved Connector 171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7" name="Curved Connector 171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8" name="Curved Connector 171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9" name="Curved Connector 171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0" name="Curved Connector 171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1" name="Curved Connector 172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626" name="Group 1625"/>
              <p:cNvGrpSpPr/>
              <p:nvPr/>
            </p:nvGrpSpPr>
            <p:grpSpPr>
              <a:xfrm rot="10557987">
                <a:off x="6167830" y="1525213"/>
                <a:ext cx="669278" cy="478006"/>
                <a:chOff x="6682526" y="3717629"/>
                <a:chExt cx="669278" cy="478006"/>
              </a:xfrm>
            </p:grpSpPr>
            <p:grpSp>
              <p:nvGrpSpPr>
                <p:cNvPr id="1627" name="Group 1626"/>
                <p:cNvGrpSpPr/>
                <p:nvPr/>
              </p:nvGrpSpPr>
              <p:grpSpPr>
                <a:xfrm rot="20873797">
                  <a:off x="6777034" y="3781933"/>
                  <a:ext cx="395887" cy="312146"/>
                  <a:chOff x="6951332" y="3084765"/>
                  <a:chExt cx="1019118" cy="783488"/>
                </a:xfrm>
              </p:grpSpPr>
              <p:sp>
                <p:nvSpPr>
                  <p:cNvPr id="1694" name="Oval 169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95" name="Curved Connector 1694"/>
                  <p:cNvCxnSpPr>
                    <a:stCxn id="169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6" name="Curved Connector 1695"/>
                  <p:cNvCxnSpPr>
                    <a:stCxn id="169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7" name="Curved Connector 169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8" name="Curved Connector 169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9" name="Curved Connector 169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0" name="Curved Connector 169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1" name="Curved Connector 170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2" name="Curved Connector 170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3" name="Curved Connector 170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28" name="Group 1627"/>
                <p:cNvGrpSpPr/>
                <p:nvPr/>
              </p:nvGrpSpPr>
              <p:grpSpPr>
                <a:xfrm rot="20873797">
                  <a:off x="6882050" y="3812393"/>
                  <a:ext cx="395887" cy="312146"/>
                  <a:chOff x="6951332" y="3084765"/>
                  <a:chExt cx="1019118" cy="783488"/>
                </a:xfrm>
              </p:grpSpPr>
              <p:sp>
                <p:nvSpPr>
                  <p:cNvPr id="1684" name="Oval 168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85" name="Curved Connector 1684"/>
                  <p:cNvCxnSpPr>
                    <a:stCxn id="168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6" name="Curved Connector 1685"/>
                  <p:cNvCxnSpPr>
                    <a:stCxn id="168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7" name="Curved Connector 168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8" name="Curved Connector 168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9" name="Curved Connector 168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0" name="Curved Connector 168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1" name="Curved Connector 169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2" name="Curved Connector 169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3" name="Curved Connector 169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29" name="Group 1628"/>
                <p:cNvGrpSpPr/>
                <p:nvPr/>
              </p:nvGrpSpPr>
              <p:grpSpPr>
                <a:xfrm rot="20873797">
                  <a:off x="6785462" y="3843782"/>
                  <a:ext cx="395887" cy="312146"/>
                  <a:chOff x="6951332" y="3084765"/>
                  <a:chExt cx="1019118" cy="783488"/>
                </a:xfrm>
              </p:grpSpPr>
              <p:sp>
                <p:nvSpPr>
                  <p:cNvPr id="1674" name="Oval 167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75" name="Curved Connector 1674"/>
                  <p:cNvCxnSpPr>
                    <a:stCxn id="167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6" name="Curved Connector 1675"/>
                  <p:cNvCxnSpPr>
                    <a:stCxn id="167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7" name="Curved Connector 167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8" name="Curved Connector 167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9" name="Curved Connector 167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0" name="Curved Connector 167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1" name="Curved Connector 168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2" name="Curved Connector 168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3" name="Curved Connector 168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30" name="Group 1629"/>
                <p:cNvGrpSpPr/>
                <p:nvPr/>
              </p:nvGrpSpPr>
              <p:grpSpPr>
                <a:xfrm rot="20873797">
                  <a:off x="6918347" y="3883489"/>
                  <a:ext cx="395887" cy="312146"/>
                  <a:chOff x="6951332" y="3084765"/>
                  <a:chExt cx="1019118" cy="783488"/>
                </a:xfrm>
              </p:grpSpPr>
              <p:sp>
                <p:nvSpPr>
                  <p:cNvPr id="1664" name="Oval 166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65" name="Curved Connector 1664"/>
                  <p:cNvCxnSpPr>
                    <a:stCxn id="166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6" name="Curved Connector 1665"/>
                  <p:cNvCxnSpPr>
                    <a:stCxn id="166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7" name="Curved Connector 166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8" name="Curved Connector 166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9" name="Curved Connector 166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0" name="Curved Connector 166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1" name="Curved Connector 167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2" name="Curved Connector 167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3" name="Curved Connector 167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31" name="Group 1630"/>
                <p:cNvGrpSpPr/>
                <p:nvPr/>
              </p:nvGrpSpPr>
              <p:grpSpPr>
                <a:xfrm rot="20873797">
                  <a:off x="6682526" y="3826035"/>
                  <a:ext cx="395887" cy="312146"/>
                  <a:chOff x="6951332" y="3084765"/>
                  <a:chExt cx="1019118" cy="783488"/>
                </a:xfrm>
              </p:grpSpPr>
              <p:sp>
                <p:nvSpPr>
                  <p:cNvPr id="1654" name="Oval 165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55" name="Curved Connector 1654"/>
                  <p:cNvCxnSpPr>
                    <a:stCxn id="165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6" name="Curved Connector 1655"/>
                  <p:cNvCxnSpPr>
                    <a:stCxn id="165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7" name="Curved Connector 165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8" name="Curved Connector 165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9" name="Curved Connector 165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0" name="Curved Connector 165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1" name="Curved Connector 166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2" name="Curved Connector 166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3" name="Curved Connector 166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32" name="Group 1631"/>
                <p:cNvGrpSpPr/>
                <p:nvPr/>
              </p:nvGrpSpPr>
              <p:grpSpPr>
                <a:xfrm rot="20873797">
                  <a:off x="6860337" y="3717629"/>
                  <a:ext cx="395887" cy="312146"/>
                  <a:chOff x="6951332" y="3084765"/>
                  <a:chExt cx="1019118" cy="783488"/>
                </a:xfrm>
              </p:grpSpPr>
              <p:sp>
                <p:nvSpPr>
                  <p:cNvPr id="1644" name="Oval 164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5" name="Curved Connector 1644"/>
                  <p:cNvCxnSpPr>
                    <a:stCxn id="164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6" name="Curved Connector 1645"/>
                  <p:cNvCxnSpPr>
                    <a:stCxn id="164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7" name="Curved Connector 164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8" name="Curved Connector 164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9" name="Curved Connector 164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0" name="Curved Connector 164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1" name="Curved Connector 165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2" name="Curved Connector 165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3" name="Curved Connector 165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33" name="Group 1632"/>
                <p:cNvGrpSpPr/>
                <p:nvPr/>
              </p:nvGrpSpPr>
              <p:grpSpPr>
                <a:xfrm rot="20873797">
                  <a:off x="6955917" y="3773834"/>
                  <a:ext cx="395887" cy="312146"/>
                  <a:chOff x="6951332" y="3084765"/>
                  <a:chExt cx="1019118" cy="783488"/>
                </a:xfrm>
              </p:grpSpPr>
              <p:sp>
                <p:nvSpPr>
                  <p:cNvPr id="1634" name="Oval 163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35" name="Curved Connector 1634"/>
                  <p:cNvCxnSpPr>
                    <a:stCxn id="163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6" name="Curved Connector 1635"/>
                  <p:cNvCxnSpPr>
                    <a:stCxn id="163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7" name="Curved Connector 163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8" name="Curved Connector 163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9" name="Curved Connector 163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0" name="Curved Connector 163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1" name="Curved Connector 164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2" name="Curved Connector 164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3" name="Curved Connector 164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782" name="Group 1781"/>
              <p:cNvGrpSpPr/>
              <p:nvPr/>
            </p:nvGrpSpPr>
            <p:grpSpPr>
              <a:xfrm rot="13465866">
                <a:off x="6346610" y="1676446"/>
                <a:ext cx="669278" cy="478006"/>
                <a:chOff x="6682526" y="3717629"/>
                <a:chExt cx="669278" cy="478006"/>
              </a:xfrm>
            </p:grpSpPr>
            <p:grpSp>
              <p:nvGrpSpPr>
                <p:cNvPr id="1783" name="Group 1782"/>
                <p:cNvGrpSpPr/>
                <p:nvPr/>
              </p:nvGrpSpPr>
              <p:grpSpPr>
                <a:xfrm rot="20873797">
                  <a:off x="6777034" y="3781933"/>
                  <a:ext cx="395887" cy="312146"/>
                  <a:chOff x="6951332" y="3084765"/>
                  <a:chExt cx="1019118" cy="783488"/>
                </a:xfrm>
              </p:grpSpPr>
              <p:sp>
                <p:nvSpPr>
                  <p:cNvPr id="1850" name="Oval 184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51" name="Curved Connector 1850"/>
                  <p:cNvCxnSpPr>
                    <a:stCxn id="185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2" name="Curved Connector 1851"/>
                  <p:cNvCxnSpPr>
                    <a:stCxn id="185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3" name="Curved Connector 185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4" name="Curved Connector 185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5" name="Curved Connector 185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6" name="Curved Connector 185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7" name="Curved Connector 185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8" name="Curved Connector 185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9" name="Curved Connector 185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4" name="Group 1783"/>
                <p:cNvGrpSpPr/>
                <p:nvPr/>
              </p:nvGrpSpPr>
              <p:grpSpPr>
                <a:xfrm rot="20873797">
                  <a:off x="6882050" y="3812393"/>
                  <a:ext cx="395887" cy="312146"/>
                  <a:chOff x="6951332" y="3084765"/>
                  <a:chExt cx="1019118" cy="783488"/>
                </a:xfrm>
              </p:grpSpPr>
              <p:sp>
                <p:nvSpPr>
                  <p:cNvPr id="1840" name="Oval 183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41" name="Curved Connector 1840"/>
                  <p:cNvCxnSpPr>
                    <a:stCxn id="184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2" name="Curved Connector 1841"/>
                  <p:cNvCxnSpPr>
                    <a:stCxn id="184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3" name="Curved Connector 184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4" name="Curved Connector 184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5" name="Curved Connector 184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6" name="Curved Connector 184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7" name="Curved Connector 184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8" name="Curved Connector 184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9" name="Curved Connector 184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5" name="Group 1784"/>
                <p:cNvGrpSpPr/>
                <p:nvPr/>
              </p:nvGrpSpPr>
              <p:grpSpPr>
                <a:xfrm rot="20873797">
                  <a:off x="6785462" y="3843782"/>
                  <a:ext cx="395887" cy="312146"/>
                  <a:chOff x="6951332" y="3084765"/>
                  <a:chExt cx="1019118" cy="783488"/>
                </a:xfrm>
              </p:grpSpPr>
              <p:sp>
                <p:nvSpPr>
                  <p:cNvPr id="1830" name="Oval 182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31" name="Curved Connector 1830"/>
                  <p:cNvCxnSpPr>
                    <a:stCxn id="183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2" name="Curved Connector 1831"/>
                  <p:cNvCxnSpPr>
                    <a:stCxn id="183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3" name="Curved Connector 183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4" name="Curved Connector 183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5" name="Curved Connector 183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6" name="Curved Connector 183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7" name="Curved Connector 183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8" name="Curved Connector 183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9" name="Curved Connector 183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6" name="Group 1785"/>
                <p:cNvGrpSpPr/>
                <p:nvPr/>
              </p:nvGrpSpPr>
              <p:grpSpPr>
                <a:xfrm rot="20873797">
                  <a:off x="6918347" y="3883489"/>
                  <a:ext cx="395887" cy="312146"/>
                  <a:chOff x="6951332" y="3084765"/>
                  <a:chExt cx="1019118" cy="783488"/>
                </a:xfrm>
              </p:grpSpPr>
              <p:sp>
                <p:nvSpPr>
                  <p:cNvPr id="1820" name="Oval 181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21" name="Curved Connector 1820"/>
                  <p:cNvCxnSpPr>
                    <a:stCxn id="182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2" name="Curved Connector 1821"/>
                  <p:cNvCxnSpPr>
                    <a:stCxn id="182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3" name="Curved Connector 182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4" name="Curved Connector 182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5" name="Curved Connector 182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6" name="Curved Connector 182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7" name="Curved Connector 182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8" name="Curved Connector 182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9" name="Curved Connector 182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7" name="Group 1786"/>
                <p:cNvGrpSpPr/>
                <p:nvPr/>
              </p:nvGrpSpPr>
              <p:grpSpPr>
                <a:xfrm rot="20873797">
                  <a:off x="6682526" y="3826035"/>
                  <a:ext cx="395887" cy="312146"/>
                  <a:chOff x="6951332" y="3084765"/>
                  <a:chExt cx="1019118" cy="783488"/>
                </a:xfrm>
              </p:grpSpPr>
              <p:sp>
                <p:nvSpPr>
                  <p:cNvPr id="1810" name="Oval 180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11" name="Curved Connector 1810"/>
                  <p:cNvCxnSpPr>
                    <a:stCxn id="181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2" name="Curved Connector 1811"/>
                  <p:cNvCxnSpPr>
                    <a:stCxn id="181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3" name="Curved Connector 181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4" name="Curved Connector 181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5" name="Curved Connector 181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6" name="Curved Connector 181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7" name="Curved Connector 181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8" name="Curved Connector 181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9" name="Curved Connector 181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8" name="Group 1787"/>
                <p:cNvGrpSpPr/>
                <p:nvPr/>
              </p:nvGrpSpPr>
              <p:grpSpPr>
                <a:xfrm rot="20873797">
                  <a:off x="6860337" y="3717629"/>
                  <a:ext cx="395887" cy="312146"/>
                  <a:chOff x="6951332" y="3084765"/>
                  <a:chExt cx="1019118" cy="783488"/>
                </a:xfrm>
              </p:grpSpPr>
              <p:sp>
                <p:nvSpPr>
                  <p:cNvPr id="1800" name="Oval 179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01" name="Curved Connector 1800"/>
                  <p:cNvCxnSpPr>
                    <a:stCxn id="180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2" name="Curved Connector 1801"/>
                  <p:cNvCxnSpPr>
                    <a:stCxn id="180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3" name="Curved Connector 180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4" name="Curved Connector 180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5" name="Curved Connector 180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6" name="Curved Connector 180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7" name="Curved Connector 180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8" name="Curved Connector 180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9" name="Curved Connector 180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89" name="Group 1788"/>
                <p:cNvGrpSpPr/>
                <p:nvPr/>
              </p:nvGrpSpPr>
              <p:grpSpPr>
                <a:xfrm rot="20873797">
                  <a:off x="6955917" y="3773834"/>
                  <a:ext cx="395887" cy="312146"/>
                  <a:chOff x="6951332" y="3084765"/>
                  <a:chExt cx="1019118" cy="783488"/>
                </a:xfrm>
              </p:grpSpPr>
              <p:sp>
                <p:nvSpPr>
                  <p:cNvPr id="1790" name="Oval 178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91" name="Curved Connector 1790"/>
                  <p:cNvCxnSpPr>
                    <a:stCxn id="179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2" name="Curved Connector 1791"/>
                  <p:cNvCxnSpPr>
                    <a:stCxn id="179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3" name="Curved Connector 179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4" name="Curved Connector 179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5" name="Curved Connector 179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6" name="Curved Connector 179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7" name="Curved Connector 179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8" name="Curved Connector 179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9" name="Curved Connector 179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cxnSp>
          <p:nvCxnSpPr>
            <p:cNvPr id="23" name="Curved Connector 22"/>
            <p:cNvCxnSpPr/>
            <p:nvPr/>
          </p:nvCxnSpPr>
          <p:spPr>
            <a:xfrm>
              <a:off x="6123134" y="1612633"/>
              <a:ext cx="915733" cy="47840"/>
            </a:xfrm>
            <a:prstGeom prst="curvedConnector3">
              <a:avLst>
                <a:gd name="adj1" fmla="val 5000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60" name="Curved Connector 1859"/>
            <p:cNvCxnSpPr/>
            <p:nvPr/>
          </p:nvCxnSpPr>
          <p:spPr>
            <a:xfrm>
              <a:off x="6119596" y="1792154"/>
              <a:ext cx="913666" cy="45454"/>
            </a:xfrm>
            <a:prstGeom prst="curvedConnector3">
              <a:avLst>
                <a:gd name="adj1" fmla="val 5000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61" name="Curved Connector 1860"/>
            <p:cNvCxnSpPr/>
            <p:nvPr/>
          </p:nvCxnSpPr>
          <p:spPr>
            <a:xfrm>
              <a:off x="6092817" y="1432542"/>
              <a:ext cx="946050" cy="66947"/>
            </a:xfrm>
            <a:prstGeom prst="curvedConnector3">
              <a:avLst>
                <a:gd name="adj1" fmla="val 5000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62" name="Curved Connector 1861"/>
            <p:cNvCxnSpPr/>
            <p:nvPr/>
          </p:nvCxnSpPr>
          <p:spPr>
            <a:xfrm>
              <a:off x="6088972" y="1982078"/>
              <a:ext cx="969360" cy="51394"/>
            </a:xfrm>
            <a:prstGeom prst="curvedConnector3">
              <a:avLst>
                <a:gd name="adj1" fmla="val 50000"/>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58" name="TextBox 2257"/>
            <p:cNvSpPr txBox="1"/>
            <p:nvPr/>
          </p:nvSpPr>
          <p:spPr>
            <a:xfrm>
              <a:off x="7199799" y="1558241"/>
              <a:ext cx="1779524" cy="461665"/>
            </a:xfrm>
            <a:prstGeom prst="rect">
              <a:avLst/>
            </a:prstGeom>
            <a:noFill/>
          </p:spPr>
          <p:txBody>
            <a:bodyPr wrap="square" rtlCol="0">
              <a:spAutoFit/>
            </a:bodyPr>
            <a:lstStyle/>
            <a:p>
              <a:r>
                <a:rPr lang="en-US" altLang="zh-TW" sz="2400" dirty="0" smtClean="0">
                  <a:solidFill>
                    <a:srgbClr val="FF0000"/>
                  </a:solidFill>
                  <a:latin typeface="Times New Roman" panose="02020603050405020304" pitchFamily="18" charset="0"/>
                  <a:cs typeface="Times New Roman" panose="02020603050405020304" pitchFamily="18" charset="0"/>
                </a:rPr>
                <a:t>Critical size</a:t>
              </a:r>
              <a:r>
                <a:rPr lang="en-US" altLang="zh-TW" sz="2000" dirty="0" smtClean="0">
                  <a:solidFill>
                    <a:srgbClr val="FF0000"/>
                  </a:solidFill>
                  <a:latin typeface="Times New Roman" panose="02020603050405020304" pitchFamily="18" charset="0"/>
                  <a:cs typeface="Times New Roman" panose="02020603050405020304" pitchFamily="18" charset="0"/>
                </a:rPr>
                <a:t>?</a:t>
              </a:r>
              <a:endParaRPr lang="en-US" sz="2000" dirty="0">
                <a:solidFill>
                  <a:srgbClr val="FF0000"/>
                </a:solidFill>
                <a:latin typeface="Times New Roman" panose="02020603050405020304" pitchFamily="18" charset="0"/>
                <a:cs typeface="Times New Roman" panose="02020603050405020304" pitchFamily="18" charset="0"/>
              </a:endParaRPr>
            </a:p>
          </p:txBody>
        </p:sp>
      </p:grpSp>
      <p:grpSp>
        <p:nvGrpSpPr>
          <p:cNvPr id="3" name="Group 2"/>
          <p:cNvGrpSpPr/>
          <p:nvPr/>
        </p:nvGrpSpPr>
        <p:grpSpPr>
          <a:xfrm>
            <a:off x="240075" y="1316408"/>
            <a:ext cx="2121494" cy="1930570"/>
            <a:chOff x="6418887" y="4416910"/>
            <a:chExt cx="2121494" cy="1930570"/>
          </a:xfrm>
        </p:grpSpPr>
        <p:grpSp>
          <p:nvGrpSpPr>
            <p:cNvPr id="39" name="Group 38"/>
            <p:cNvGrpSpPr/>
            <p:nvPr/>
          </p:nvGrpSpPr>
          <p:grpSpPr>
            <a:xfrm>
              <a:off x="6418887" y="4416910"/>
              <a:ext cx="2121494" cy="1930570"/>
              <a:chOff x="2810546" y="4535904"/>
              <a:chExt cx="2121494" cy="1930570"/>
            </a:xfrm>
          </p:grpSpPr>
          <p:sp>
            <p:nvSpPr>
              <p:cNvPr id="1623" name="Oval 1622"/>
              <p:cNvSpPr/>
              <p:nvPr/>
            </p:nvSpPr>
            <p:spPr>
              <a:xfrm>
                <a:off x="2810546" y="4535904"/>
                <a:ext cx="2121494" cy="1930570"/>
              </a:xfrm>
              <a:prstGeom prst="ellipse">
                <a:avLst/>
              </a:prstGeom>
              <a:solidFill>
                <a:schemeClr val="accent1">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6" name="Group 915"/>
              <p:cNvGrpSpPr/>
              <p:nvPr/>
            </p:nvGrpSpPr>
            <p:grpSpPr>
              <a:xfrm rot="10557987">
                <a:off x="3149580" y="4734101"/>
                <a:ext cx="669278" cy="478006"/>
                <a:chOff x="6682526" y="3717629"/>
                <a:chExt cx="669278" cy="478006"/>
              </a:xfrm>
            </p:grpSpPr>
            <p:grpSp>
              <p:nvGrpSpPr>
                <p:cNvPr id="917" name="Group 916"/>
                <p:cNvGrpSpPr/>
                <p:nvPr/>
              </p:nvGrpSpPr>
              <p:grpSpPr>
                <a:xfrm rot="20873797">
                  <a:off x="6777034" y="3781933"/>
                  <a:ext cx="395887" cy="312146"/>
                  <a:chOff x="6951332" y="3084765"/>
                  <a:chExt cx="1019118" cy="783488"/>
                </a:xfrm>
              </p:grpSpPr>
              <p:sp>
                <p:nvSpPr>
                  <p:cNvPr id="984" name="Oval 98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5" name="Curved Connector 984"/>
                  <p:cNvCxnSpPr>
                    <a:stCxn id="98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6" name="Curved Connector 985"/>
                  <p:cNvCxnSpPr>
                    <a:stCxn id="98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7" name="Curved Connector 98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8" name="Curved Connector 98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9" name="Curved Connector 98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0" name="Curved Connector 98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1" name="Curved Connector 99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2" name="Curved Connector 99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3" name="Curved Connector 99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8" name="Group 917"/>
                <p:cNvGrpSpPr/>
                <p:nvPr/>
              </p:nvGrpSpPr>
              <p:grpSpPr>
                <a:xfrm rot="20873797">
                  <a:off x="6882050" y="3812393"/>
                  <a:ext cx="395887" cy="312146"/>
                  <a:chOff x="6951332" y="3084765"/>
                  <a:chExt cx="1019118" cy="783488"/>
                </a:xfrm>
              </p:grpSpPr>
              <p:sp>
                <p:nvSpPr>
                  <p:cNvPr id="974" name="Oval 97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5" name="Curved Connector 974"/>
                  <p:cNvCxnSpPr>
                    <a:stCxn id="97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6" name="Curved Connector 975"/>
                  <p:cNvCxnSpPr>
                    <a:stCxn id="97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7" name="Curved Connector 97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8" name="Curved Connector 97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9" name="Curved Connector 97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0" name="Curved Connector 97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1" name="Curved Connector 98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2" name="Curved Connector 98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3" name="Curved Connector 98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19" name="Group 918"/>
                <p:cNvGrpSpPr/>
                <p:nvPr/>
              </p:nvGrpSpPr>
              <p:grpSpPr>
                <a:xfrm rot="20873797">
                  <a:off x="6785462" y="3843782"/>
                  <a:ext cx="395887" cy="312146"/>
                  <a:chOff x="6951332" y="3084765"/>
                  <a:chExt cx="1019118" cy="783488"/>
                </a:xfrm>
              </p:grpSpPr>
              <p:sp>
                <p:nvSpPr>
                  <p:cNvPr id="964" name="Oval 96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5" name="Curved Connector 964"/>
                  <p:cNvCxnSpPr>
                    <a:stCxn id="96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6" name="Curved Connector 965"/>
                  <p:cNvCxnSpPr>
                    <a:stCxn id="96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7" name="Curved Connector 96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8" name="Curved Connector 96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9" name="Curved Connector 96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0" name="Curved Connector 96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1" name="Curved Connector 97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2" name="Curved Connector 97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3" name="Curved Connector 97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0" name="Group 919"/>
                <p:cNvGrpSpPr/>
                <p:nvPr/>
              </p:nvGrpSpPr>
              <p:grpSpPr>
                <a:xfrm rot="20873797">
                  <a:off x="6918347" y="3883489"/>
                  <a:ext cx="395887" cy="312146"/>
                  <a:chOff x="6951332" y="3084765"/>
                  <a:chExt cx="1019118" cy="783488"/>
                </a:xfrm>
              </p:grpSpPr>
              <p:sp>
                <p:nvSpPr>
                  <p:cNvPr id="954" name="Oval 95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5" name="Curved Connector 954"/>
                  <p:cNvCxnSpPr>
                    <a:stCxn id="95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6" name="Curved Connector 955"/>
                  <p:cNvCxnSpPr>
                    <a:stCxn id="95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7" name="Curved Connector 95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8" name="Curved Connector 95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9" name="Curved Connector 95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0" name="Curved Connector 95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1" name="Curved Connector 96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2" name="Curved Connector 96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3" name="Curved Connector 96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1" name="Group 920"/>
                <p:cNvGrpSpPr/>
                <p:nvPr/>
              </p:nvGrpSpPr>
              <p:grpSpPr>
                <a:xfrm rot="20873797">
                  <a:off x="6682526" y="3826035"/>
                  <a:ext cx="395887" cy="312146"/>
                  <a:chOff x="6951332" y="3084765"/>
                  <a:chExt cx="1019118" cy="783488"/>
                </a:xfrm>
              </p:grpSpPr>
              <p:sp>
                <p:nvSpPr>
                  <p:cNvPr id="944" name="Oval 94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5" name="Curved Connector 944"/>
                  <p:cNvCxnSpPr>
                    <a:stCxn id="94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6" name="Curved Connector 945"/>
                  <p:cNvCxnSpPr>
                    <a:stCxn id="94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7" name="Curved Connector 94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8" name="Curved Connector 94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9" name="Curved Connector 94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0" name="Curved Connector 94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1" name="Curved Connector 95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2" name="Curved Connector 95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3" name="Curved Connector 95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2" name="Group 921"/>
                <p:cNvGrpSpPr/>
                <p:nvPr/>
              </p:nvGrpSpPr>
              <p:grpSpPr>
                <a:xfrm rot="20873797">
                  <a:off x="6860337" y="3717629"/>
                  <a:ext cx="395887" cy="312146"/>
                  <a:chOff x="6951332" y="3084765"/>
                  <a:chExt cx="1019118" cy="783488"/>
                </a:xfrm>
              </p:grpSpPr>
              <p:sp>
                <p:nvSpPr>
                  <p:cNvPr id="934" name="Oval 93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5" name="Curved Connector 934"/>
                  <p:cNvCxnSpPr>
                    <a:stCxn id="93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6" name="Curved Connector 935"/>
                  <p:cNvCxnSpPr>
                    <a:stCxn id="93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7" name="Curved Connector 93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8" name="Curved Connector 93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9" name="Curved Connector 93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0" name="Curved Connector 93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1" name="Curved Connector 94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2" name="Curved Connector 94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3" name="Curved Connector 94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3" name="Group 922"/>
                <p:cNvGrpSpPr/>
                <p:nvPr/>
              </p:nvGrpSpPr>
              <p:grpSpPr>
                <a:xfrm rot="20873797">
                  <a:off x="6955917" y="3773834"/>
                  <a:ext cx="395887" cy="312146"/>
                  <a:chOff x="6951332" y="3084765"/>
                  <a:chExt cx="1019118" cy="783488"/>
                </a:xfrm>
              </p:grpSpPr>
              <p:sp>
                <p:nvSpPr>
                  <p:cNvPr id="924" name="Oval 92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5" name="Curved Connector 924"/>
                  <p:cNvCxnSpPr>
                    <a:stCxn id="92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6" name="Curved Connector 925"/>
                  <p:cNvCxnSpPr>
                    <a:stCxn id="92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7" name="Curved Connector 92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8" name="Curved Connector 92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9" name="Curved Connector 92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0" name="Curved Connector 92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1" name="Curved Connector 93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2" name="Curved Connector 93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3" name="Curved Connector 93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076" name="Group 1075"/>
              <p:cNvGrpSpPr/>
              <p:nvPr/>
            </p:nvGrpSpPr>
            <p:grpSpPr>
              <a:xfrm rot="13465866">
                <a:off x="3328360" y="4885334"/>
                <a:ext cx="669278" cy="478006"/>
                <a:chOff x="6682526" y="3717629"/>
                <a:chExt cx="669278" cy="478006"/>
              </a:xfrm>
            </p:grpSpPr>
            <p:grpSp>
              <p:nvGrpSpPr>
                <p:cNvPr id="1077" name="Group 1076"/>
                <p:cNvGrpSpPr/>
                <p:nvPr/>
              </p:nvGrpSpPr>
              <p:grpSpPr>
                <a:xfrm rot="20873797">
                  <a:off x="6777034" y="3781933"/>
                  <a:ext cx="395887" cy="312146"/>
                  <a:chOff x="6951332" y="3084765"/>
                  <a:chExt cx="1019118" cy="783488"/>
                </a:xfrm>
              </p:grpSpPr>
              <p:sp>
                <p:nvSpPr>
                  <p:cNvPr id="1144" name="Oval 114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45" name="Curved Connector 1144"/>
                  <p:cNvCxnSpPr>
                    <a:stCxn id="114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6" name="Curved Connector 1145"/>
                  <p:cNvCxnSpPr>
                    <a:stCxn id="114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7" name="Curved Connector 114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8" name="Curved Connector 114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9" name="Curved Connector 114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0" name="Curved Connector 114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1" name="Curved Connector 115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2" name="Curved Connector 115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3" name="Curved Connector 115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78" name="Group 1077"/>
                <p:cNvGrpSpPr/>
                <p:nvPr/>
              </p:nvGrpSpPr>
              <p:grpSpPr>
                <a:xfrm rot="20873797">
                  <a:off x="6882050" y="3812393"/>
                  <a:ext cx="395887" cy="312146"/>
                  <a:chOff x="6951332" y="3084765"/>
                  <a:chExt cx="1019118" cy="783488"/>
                </a:xfrm>
              </p:grpSpPr>
              <p:sp>
                <p:nvSpPr>
                  <p:cNvPr id="1134" name="Oval 113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35" name="Curved Connector 1134"/>
                  <p:cNvCxnSpPr>
                    <a:stCxn id="113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6" name="Curved Connector 1135"/>
                  <p:cNvCxnSpPr>
                    <a:stCxn id="113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7" name="Curved Connector 113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8" name="Curved Connector 113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9" name="Curved Connector 113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0" name="Curved Connector 113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1" name="Curved Connector 114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2" name="Curved Connector 114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3" name="Curved Connector 114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79" name="Group 1078"/>
                <p:cNvGrpSpPr/>
                <p:nvPr/>
              </p:nvGrpSpPr>
              <p:grpSpPr>
                <a:xfrm rot="20873797">
                  <a:off x="6785462" y="3843782"/>
                  <a:ext cx="395887" cy="312146"/>
                  <a:chOff x="6951332" y="3084765"/>
                  <a:chExt cx="1019118" cy="783488"/>
                </a:xfrm>
              </p:grpSpPr>
              <p:sp>
                <p:nvSpPr>
                  <p:cNvPr id="1124" name="Oval 112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5" name="Curved Connector 1124"/>
                  <p:cNvCxnSpPr>
                    <a:stCxn id="112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6" name="Curved Connector 1125"/>
                  <p:cNvCxnSpPr>
                    <a:stCxn id="112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7" name="Curved Connector 112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8" name="Curved Connector 112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9" name="Curved Connector 112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0" name="Curved Connector 112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1" name="Curved Connector 113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2" name="Curved Connector 113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3" name="Curved Connector 113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80" name="Group 1079"/>
                <p:cNvGrpSpPr/>
                <p:nvPr/>
              </p:nvGrpSpPr>
              <p:grpSpPr>
                <a:xfrm rot="20873797">
                  <a:off x="6918347" y="3883489"/>
                  <a:ext cx="395887" cy="312146"/>
                  <a:chOff x="6951332" y="3084765"/>
                  <a:chExt cx="1019118" cy="783488"/>
                </a:xfrm>
              </p:grpSpPr>
              <p:sp>
                <p:nvSpPr>
                  <p:cNvPr id="1114" name="Oval 111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5" name="Curved Connector 1114"/>
                  <p:cNvCxnSpPr>
                    <a:stCxn id="111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6" name="Curved Connector 1115"/>
                  <p:cNvCxnSpPr>
                    <a:stCxn id="111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7" name="Curved Connector 111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8" name="Curved Connector 111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9" name="Curved Connector 111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0" name="Curved Connector 111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1" name="Curved Connector 112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2" name="Curved Connector 112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3" name="Curved Connector 112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81" name="Group 1080"/>
                <p:cNvGrpSpPr/>
                <p:nvPr/>
              </p:nvGrpSpPr>
              <p:grpSpPr>
                <a:xfrm rot="20873797">
                  <a:off x="6682526" y="3826035"/>
                  <a:ext cx="395887" cy="312146"/>
                  <a:chOff x="6951332" y="3084765"/>
                  <a:chExt cx="1019118" cy="783488"/>
                </a:xfrm>
              </p:grpSpPr>
              <p:sp>
                <p:nvSpPr>
                  <p:cNvPr id="1104" name="Oval 110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5" name="Curved Connector 1104"/>
                  <p:cNvCxnSpPr>
                    <a:stCxn id="110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6" name="Curved Connector 1105"/>
                  <p:cNvCxnSpPr>
                    <a:stCxn id="110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7" name="Curved Connector 110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8" name="Curved Connector 110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9" name="Curved Connector 110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0" name="Curved Connector 110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1" name="Curved Connector 111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2" name="Curved Connector 111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3" name="Curved Connector 111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82" name="Group 1081"/>
                <p:cNvGrpSpPr/>
                <p:nvPr/>
              </p:nvGrpSpPr>
              <p:grpSpPr>
                <a:xfrm rot="20873797">
                  <a:off x="6860337" y="3717629"/>
                  <a:ext cx="395887" cy="312146"/>
                  <a:chOff x="6951332" y="3084765"/>
                  <a:chExt cx="1019118" cy="783488"/>
                </a:xfrm>
              </p:grpSpPr>
              <p:sp>
                <p:nvSpPr>
                  <p:cNvPr id="1094" name="Oval 109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5" name="Curved Connector 1094"/>
                  <p:cNvCxnSpPr>
                    <a:stCxn id="109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6" name="Curved Connector 1095"/>
                  <p:cNvCxnSpPr>
                    <a:stCxn id="109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7" name="Curved Connector 109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8" name="Curved Connector 109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9" name="Curved Connector 109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0" name="Curved Connector 109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1" name="Curved Connector 110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2" name="Curved Connector 110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3" name="Curved Connector 110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83" name="Group 1082"/>
                <p:cNvGrpSpPr/>
                <p:nvPr/>
              </p:nvGrpSpPr>
              <p:grpSpPr>
                <a:xfrm rot="20873797">
                  <a:off x="6955917" y="3773834"/>
                  <a:ext cx="395887" cy="312146"/>
                  <a:chOff x="6951332" y="3084765"/>
                  <a:chExt cx="1019118" cy="783488"/>
                </a:xfrm>
              </p:grpSpPr>
              <p:sp>
                <p:nvSpPr>
                  <p:cNvPr id="1084" name="Oval 108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85" name="Curved Connector 1084"/>
                  <p:cNvCxnSpPr>
                    <a:stCxn id="108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6" name="Curved Connector 1085"/>
                  <p:cNvCxnSpPr>
                    <a:stCxn id="108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7" name="Curved Connector 108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8" name="Curved Connector 108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9" name="Curved Connector 108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0" name="Curved Connector 108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1" name="Curved Connector 109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2" name="Curved Connector 109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3" name="Curved Connector 109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54" name="Group 1153"/>
              <p:cNvGrpSpPr/>
              <p:nvPr/>
            </p:nvGrpSpPr>
            <p:grpSpPr>
              <a:xfrm rot="13465866">
                <a:off x="4237359" y="5107100"/>
                <a:ext cx="669278" cy="478006"/>
                <a:chOff x="6682526" y="3717629"/>
                <a:chExt cx="669278" cy="478006"/>
              </a:xfrm>
            </p:grpSpPr>
            <p:grpSp>
              <p:nvGrpSpPr>
                <p:cNvPr id="1155" name="Group 1154"/>
                <p:cNvGrpSpPr/>
                <p:nvPr/>
              </p:nvGrpSpPr>
              <p:grpSpPr>
                <a:xfrm rot="20873797">
                  <a:off x="6777034" y="3781933"/>
                  <a:ext cx="395887" cy="312146"/>
                  <a:chOff x="6951332" y="3084765"/>
                  <a:chExt cx="1019118" cy="783488"/>
                </a:xfrm>
              </p:grpSpPr>
              <p:sp>
                <p:nvSpPr>
                  <p:cNvPr id="1222" name="Oval 122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23" name="Curved Connector 1222"/>
                  <p:cNvCxnSpPr>
                    <a:stCxn id="122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4" name="Curved Connector 1223"/>
                  <p:cNvCxnSpPr>
                    <a:stCxn id="122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5" name="Curved Connector 122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6" name="Curved Connector 122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7" name="Curved Connector 122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8" name="Curved Connector 122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9" name="Curved Connector 122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0" name="Curved Connector 122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1" name="Curved Connector 123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6" name="Group 1155"/>
                <p:cNvGrpSpPr/>
                <p:nvPr/>
              </p:nvGrpSpPr>
              <p:grpSpPr>
                <a:xfrm rot="20873797">
                  <a:off x="6882050" y="3812393"/>
                  <a:ext cx="395887" cy="312146"/>
                  <a:chOff x="6951332" y="3084765"/>
                  <a:chExt cx="1019118" cy="783488"/>
                </a:xfrm>
              </p:grpSpPr>
              <p:sp>
                <p:nvSpPr>
                  <p:cNvPr id="1212" name="Oval 121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13" name="Curved Connector 1212"/>
                  <p:cNvCxnSpPr>
                    <a:stCxn id="121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4" name="Curved Connector 1213"/>
                  <p:cNvCxnSpPr>
                    <a:stCxn id="121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5" name="Curved Connector 121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6" name="Curved Connector 121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7" name="Curved Connector 121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8" name="Curved Connector 121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9" name="Curved Connector 121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0" name="Curved Connector 121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1" name="Curved Connector 122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7" name="Group 1156"/>
                <p:cNvGrpSpPr/>
                <p:nvPr/>
              </p:nvGrpSpPr>
              <p:grpSpPr>
                <a:xfrm rot="20873797">
                  <a:off x="6785462" y="3843782"/>
                  <a:ext cx="395887" cy="312146"/>
                  <a:chOff x="6951332" y="3084765"/>
                  <a:chExt cx="1019118" cy="783488"/>
                </a:xfrm>
              </p:grpSpPr>
              <p:sp>
                <p:nvSpPr>
                  <p:cNvPr id="1202" name="Oval 120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03" name="Curved Connector 1202"/>
                  <p:cNvCxnSpPr>
                    <a:stCxn id="120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4" name="Curved Connector 1203"/>
                  <p:cNvCxnSpPr>
                    <a:stCxn id="120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5" name="Curved Connector 120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6" name="Curved Connector 120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7" name="Curved Connector 120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8" name="Curved Connector 120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9" name="Curved Connector 120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0" name="Curved Connector 120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1" name="Curved Connector 121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8" name="Group 1157"/>
                <p:cNvGrpSpPr/>
                <p:nvPr/>
              </p:nvGrpSpPr>
              <p:grpSpPr>
                <a:xfrm rot="20873797">
                  <a:off x="6918347" y="3883489"/>
                  <a:ext cx="395887" cy="312146"/>
                  <a:chOff x="6951332" y="3084765"/>
                  <a:chExt cx="1019118" cy="783488"/>
                </a:xfrm>
              </p:grpSpPr>
              <p:sp>
                <p:nvSpPr>
                  <p:cNvPr id="1192" name="Oval 119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93" name="Curved Connector 1192"/>
                  <p:cNvCxnSpPr>
                    <a:stCxn id="119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4" name="Curved Connector 1193"/>
                  <p:cNvCxnSpPr>
                    <a:stCxn id="119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5" name="Curved Connector 119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6" name="Curved Connector 119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7" name="Curved Connector 119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8" name="Curved Connector 119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9" name="Curved Connector 119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0" name="Curved Connector 119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1" name="Curved Connector 120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9" name="Group 1158"/>
                <p:cNvGrpSpPr/>
                <p:nvPr/>
              </p:nvGrpSpPr>
              <p:grpSpPr>
                <a:xfrm rot="20873797">
                  <a:off x="6682526" y="3826035"/>
                  <a:ext cx="395887" cy="312146"/>
                  <a:chOff x="6951332" y="3084765"/>
                  <a:chExt cx="1019118" cy="783488"/>
                </a:xfrm>
              </p:grpSpPr>
              <p:sp>
                <p:nvSpPr>
                  <p:cNvPr id="1182" name="Oval 118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3" name="Curved Connector 1182"/>
                  <p:cNvCxnSpPr>
                    <a:stCxn id="118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4" name="Curved Connector 1183"/>
                  <p:cNvCxnSpPr>
                    <a:stCxn id="118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5" name="Curved Connector 118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6" name="Curved Connector 118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7" name="Curved Connector 118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8" name="Curved Connector 118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9" name="Curved Connector 118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0" name="Curved Connector 118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1" name="Curved Connector 119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60" name="Group 1159"/>
                <p:cNvGrpSpPr/>
                <p:nvPr/>
              </p:nvGrpSpPr>
              <p:grpSpPr>
                <a:xfrm rot="20873797">
                  <a:off x="6860337" y="3717629"/>
                  <a:ext cx="395887" cy="312146"/>
                  <a:chOff x="6951332" y="3084765"/>
                  <a:chExt cx="1019118" cy="783488"/>
                </a:xfrm>
              </p:grpSpPr>
              <p:sp>
                <p:nvSpPr>
                  <p:cNvPr id="1172" name="Oval 117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73" name="Curved Connector 1172"/>
                  <p:cNvCxnSpPr>
                    <a:stCxn id="117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4" name="Curved Connector 1173"/>
                  <p:cNvCxnSpPr>
                    <a:stCxn id="117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5" name="Curved Connector 117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6" name="Curved Connector 117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7" name="Curved Connector 117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8" name="Curved Connector 117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9" name="Curved Connector 117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0" name="Curved Connector 117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1" name="Curved Connector 118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61" name="Group 1160"/>
                <p:cNvGrpSpPr/>
                <p:nvPr/>
              </p:nvGrpSpPr>
              <p:grpSpPr>
                <a:xfrm rot="20873797">
                  <a:off x="6955917" y="3773834"/>
                  <a:ext cx="395887" cy="312146"/>
                  <a:chOff x="6951332" y="3084765"/>
                  <a:chExt cx="1019118" cy="783488"/>
                </a:xfrm>
              </p:grpSpPr>
              <p:sp>
                <p:nvSpPr>
                  <p:cNvPr id="1162" name="Oval 116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63" name="Curved Connector 1162"/>
                  <p:cNvCxnSpPr>
                    <a:stCxn id="116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4" name="Curved Connector 1163"/>
                  <p:cNvCxnSpPr>
                    <a:stCxn id="116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5" name="Curved Connector 116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6" name="Curved Connector 116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7" name="Curved Connector 116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8" name="Curved Connector 116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9" name="Curved Connector 116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0" name="Curved Connector 116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1" name="Curved Connector 117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232" name="Group 1231"/>
              <p:cNvGrpSpPr/>
              <p:nvPr/>
            </p:nvGrpSpPr>
            <p:grpSpPr>
              <a:xfrm rot="11673123">
                <a:off x="4237360" y="5377622"/>
                <a:ext cx="669278" cy="478006"/>
                <a:chOff x="6682526" y="3717629"/>
                <a:chExt cx="669278" cy="478006"/>
              </a:xfrm>
            </p:grpSpPr>
            <p:grpSp>
              <p:nvGrpSpPr>
                <p:cNvPr id="1233" name="Group 1232"/>
                <p:cNvGrpSpPr/>
                <p:nvPr/>
              </p:nvGrpSpPr>
              <p:grpSpPr>
                <a:xfrm rot="20873797">
                  <a:off x="6777034" y="3781933"/>
                  <a:ext cx="395887" cy="312146"/>
                  <a:chOff x="6951332" y="3084765"/>
                  <a:chExt cx="1019118" cy="783488"/>
                </a:xfrm>
              </p:grpSpPr>
              <p:sp>
                <p:nvSpPr>
                  <p:cNvPr id="1300" name="Oval 129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01" name="Curved Connector 1300"/>
                  <p:cNvCxnSpPr>
                    <a:stCxn id="130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2" name="Curved Connector 1301"/>
                  <p:cNvCxnSpPr>
                    <a:stCxn id="130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3" name="Curved Connector 130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4" name="Curved Connector 130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5" name="Curved Connector 130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6" name="Curved Connector 130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7" name="Curved Connector 130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8" name="Curved Connector 130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9" name="Curved Connector 130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4" name="Group 1233"/>
                <p:cNvGrpSpPr/>
                <p:nvPr/>
              </p:nvGrpSpPr>
              <p:grpSpPr>
                <a:xfrm rot="20873797">
                  <a:off x="6882050" y="3812393"/>
                  <a:ext cx="395887" cy="312146"/>
                  <a:chOff x="6951332" y="3084765"/>
                  <a:chExt cx="1019118" cy="783488"/>
                </a:xfrm>
              </p:grpSpPr>
              <p:sp>
                <p:nvSpPr>
                  <p:cNvPr id="1290" name="Oval 128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91" name="Curved Connector 1290"/>
                  <p:cNvCxnSpPr>
                    <a:stCxn id="129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2" name="Curved Connector 1291"/>
                  <p:cNvCxnSpPr>
                    <a:stCxn id="129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3" name="Curved Connector 129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4" name="Curved Connector 129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5" name="Curved Connector 129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6" name="Curved Connector 129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7" name="Curved Connector 129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8" name="Curved Connector 129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9" name="Curved Connector 129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5" name="Group 1234"/>
                <p:cNvGrpSpPr/>
                <p:nvPr/>
              </p:nvGrpSpPr>
              <p:grpSpPr>
                <a:xfrm rot="20873797">
                  <a:off x="6785462" y="3843782"/>
                  <a:ext cx="395887" cy="312146"/>
                  <a:chOff x="6951332" y="3084765"/>
                  <a:chExt cx="1019118" cy="783488"/>
                </a:xfrm>
              </p:grpSpPr>
              <p:sp>
                <p:nvSpPr>
                  <p:cNvPr id="1280" name="Oval 127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81" name="Curved Connector 1280"/>
                  <p:cNvCxnSpPr>
                    <a:stCxn id="128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2" name="Curved Connector 1281"/>
                  <p:cNvCxnSpPr>
                    <a:stCxn id="128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3" name="Curved Connector 128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4" name="Curved Connector 128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5" name="Curved Connector 128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6" name="Curved Connector 128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7" name="Curved Connector 128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8" name="Curved Connector 128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9" name="Curved Connector 128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6" name="Group 1235"/>
                <p:cNvGrpSpPr/>
                <p:nvPr/>
              </p:nvGrpSpPr>
              <p:grpSpPr>
                <a:xfrm rot="20873797">
                  <a:off x="6918347" y="3883489"/>
                  <a:ext cx="395887" cy="312146"/>
                  <a:chOff x="6951332" y="3084765"/>
                  <a:chExt cx="1019118" cy="783488"/>
                </a:xfrm>
              </p:grpSpPr>
              <p:sp>
                <p:nvSpPr>
                  <p:cNvPr id="1270" name="Oval 126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71" name="Curved Connector 1270"/>
                  <p:cNvCxnSpPr>
                    <a:stCxn id="127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2" name="Curved Connector 1271"/>
                  <p:cNvCxnSpPr>
                    <a:stCxn id="127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3" name="Curved Connector 127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4" name="Curved Connector 127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5" name="Curved Connector 127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6" name="Curved Connector 127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7" name="Curved Connector 127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8" name="Curved Connector 127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9" name="Curved Connector 127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7" name="Group 1236"/>
                <p:cNvGrpSpPr/>
                <p:nvPr/>
              </p:nvGrpSpPr>
              <p:grpSpPr>
                <a:xfrm rot="20873797">
                  <a:off x="6682526" y="3826035"/>
                  <a:ext cx="395887" cy="312146"/>
                  <a:chOff x="6951332" y="3084765"/>
                  <a:chExt cx="1019118" cy="783488"/>
                </a:xfrm>
              </p:grpSpPr>
              <p:sp>
                <p:nvSpPr>
                  <p:cNvPr id="1260" name="Oval 125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61" name="Curved Connector 1260"/>
                  <p:cNvCxnSpPr>
                    <a:stCxn id="126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2" name="Curved Connector 1261"/>
                  <p:cNvCxnSpPr>
                    <a:stCxn id="126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3" name="Curved Connector 126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4" name="Curved Connector 126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5" name="Curved Connector 126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6" name="Curved Connector 126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7" name="Curved Connector 126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8" name="Curved Connector 126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9" name="Curved Connector 126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8" name="Group 1237"/>
                <p:cNvGrpSpPr/>
                <p:nvPr/>
              </p:nvGrpSpPr>
              <p:grpSpPr>
                <a:xfrm rot="20873797">
                  <a:off x="6860337" y="3717629"/>
                  <a:ext cx="395887" cy="312146"/>
                  <a:chOff x="6951332" y="3084765"/>
                  <a:chExt cx="1019118" cy="783488"/>
                </a:xfrm>
              </p:grpSpPr>
              <p:sp>
                <p:nvSpPr>
                  <p:cNvPr id="1250" name="Oval 124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51" name="Curved Connector 1250"/>
                  <p:cNvCxnSpPr>
                    <a:stCxn id="125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2" name="Curved Connector 1251"/>
                  <p:cNvCxnSpPr>
                    <a:stCxn id="125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3" name="Curved Connector 125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4" name="Curved Connector 125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5" name="Curved Connector 125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6" name="Curved Connector 125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7" name="Curved Connector 125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8" name="Curved Connector 125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9" name="Curved Connector 125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9" name="Group 1238"/>
                <p:cNvGrpSpPr/>
                <p:nvPr/>
              </p:nvGrpSpPr>
              <p:grpSpPr>
                <a:xfrm rot="20873797">
                  <a:off x="6955917" y="3773834"/>
                  <a:ext cx="395887" cy="312146"/>
                  <a:chOff x="6951332" y="3084765"/>
                  <a:chExt cx="1019118" cy="783488"/>
                </a:xfrm>
              </p:grpSpPr>
              <p:sp>
                <p:nvSpPr>
                  <p:cNvPr id="1240" name="Oval 1239"/>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41" name="Curved Connector 1240"/>
                  <p:cNvCxnSpPr>
                    <a:stCxn id="1240"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2" name="Curved Connector 1241"/>
                  <p:cNvCxnSpPr>
                    <a:stCxn id="1240"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3" name="Curved Connector 1242"/>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4" name="Curved Connector 1243"/>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5" name="Curved Connector 1244"/>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6" name="Curved Connector 1245"/>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7" name="Curved Connector 1246"/>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8" name="Curved Connector 1247"/>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9" name="Curved Connector 1248"/>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310" name="Group 1309"/>
              <p:cNvGrpSpPr/>
              <p:nvPr/>
            </p:nvGrpSpPr>
            <p:grpSpPr>
              <a:xfrm rot="11673123">
                <a:off x="3981828" y="5300494"/>
                <a:ext cx="669278" cy="478006"/>
                <a:chOff x="6682526" y="3717629"/>
                <a:chExt cx="669278" cy="478006"/>
              </a:xfrm>
            </p:grpSpPr>
            <p:grpSp>
              <p:nvGrpSpPr>
                <p:cNvPr id="1311" name="Group 1310"/>
                <p:cNvGrpSpPr/>
                <p:nvPr/>
              </p:nvGrpSpPr>
              <p:grpSpPr>
                <a:xfrm rot="20873797">
                  <a:off x="6777034" y="3781933"/>
                  <a:ext cx="395887" cy="312146"/>
                  <a:chOff x="6951332" y="3084765"/>
                  <a:chExt cx="1019118" cy="783488"/>
                </a:xfrm>
              </p:grpSpPr>
              <p:sp>
                <p:nvSpPr>
                  <p:cNvPr id="1378" name="Oval 137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79" name="Curved Connector 1378"/>
                  <p:cNvCxnSpPr>
                    <a:stCxn id="137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0" name="Curved Connector 1379"/>
                  <p:cNvCxnSpPr>
                    <a:stCxn id="137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1" name="Curved Connector 138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2" name="Curved Connector 138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3" name="Curved Connector 138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4" name="Curved Connector 138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5" name="Curved Connector 138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6" name="Curved Connector 138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7" name="Curved Connector 138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2" name="Group 1311"/>
                <p:cNvGrpSpPr/>
                <p:nvPr/>
              </p:nvGrpSpPr>
              <p:grpSpPr>
                <a:xfrm rot="20873797">
                  <a:off x="6882050" y="3812393"/>
                  <a:ext cx="395887" cy="312146"/>
                  <a:chOff x="6951332" y="3084765"/>
                  <a:chExt cx="1019118" cy="783488"/>
                </a:xfrm>
              </p:grpSpPr>
              <p:sp>
                <p:nvSpPr>
                  <p:cNvPr id="1368" name="Oval 136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69" name="Curved Connector 1368"/>
                  <p:cNvCxnSpPr>
                    <a:stCxn id="136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0" name="Curved Connector 1369"/>
                  <p:cNvCxnSpPr>
                    <a:stCxn id="136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1" name="Curved Connector 137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2" name="Curved Connector 137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3" name="Curved Connector 137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4" name="Curved Connector 137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5" name="Curved Connector 137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6" name="Curved Connector 137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7" name="Curved Connector 137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3" name="Group 1312"/>
                <p:cNvGrpSpPr/>
                <p:nvPr/>
              </p:nvGrpSpPr>
              <p:grpSpPr>
                <a:xfrm rot="20873797">
                  <a:off x="6785462" y="3843782"/>
                  <a:ext cx="395887" cy="312146"/>
                  <a:chOff x="6951332" y="3084765"/>
                  <a:chExt cx="1019118" cy="783488"/>
                </a:xfrm>
              </p:grpSpPr>
              <p:sp>
                <p:nvSpPr>
                  <p:cNvPr id="1358" name="Oval 135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59" name="Curved Connector 1358"/>
                  <p:cNvCxnSpPr>
                    <a:stCxn id="135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0" name="Curved Connector 1359"/>
                  <p:cNvCxnSpPr>
                    <a:stCxn id="135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1" name="Curved Connector 136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2" name="Curved Connector 136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3" name="Curved Connector 136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4" name="Curved Connector 136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5" name="Curved Connector 136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6" name="Curved Connector 136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7" name="Curved Connector 136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4" name="Group 1313"/>
                <p:cNvGrpSpPr/>
                <p:nvPr/>
              </p:nvGrpSpPr>
              <p:grpSpPr>
                <a:xfrm rot="20873797">
                  <a:off x="6918347" y="3883489"/>
                  <a:ext cx="395887" cy="312146"/>
                  <a:chOff x="6951332" y="3084765"/>
                  <a:chExt cx="1019118" cy="783488"/>
                </a:xfrm>
              </p:grpSpPr>
              <p:sp>
                <p:nvSpPr>
                  <p:cNvPr id="1348" name="Oval 134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49" name="Curved Connector 1348"/>
                  <p:cNvCxnSpPr>
                    <a:stCxn id="134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0" name="Curved Connector 1349"/>
                  <p:cNvCxnSpPr>
                    <a:stCxn id="134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1" name="Curved Connector 135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2" name="Curved Connector 135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3" name="Curved Connector 135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4" name="Curved Connector 135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5" name="Curved Connector 135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6" name="Curved Connector 135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7" name="Curved Connector 135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5" name="Group 1314"/>
                <p:cNvGrpSpPr/>
                <p:nvPr/>
              </p:nvGrpSpPr>
              <p:grpSpPr>
                <a:xfrm rot="20873797">
                  <a:off x="6682526" y="3826035"/>
                  <a:ext cx="395887" cy="312146"/>
                  <a:chOff x="6951332" y="3084765"/>
                  <a:chExt cx="1019118" cy="783488"/>
                </a:xfrm>
              </p:grpSpPr>
              <p:sp>
                <p:nvSpPr>
                  <p:cNvPr id="1338" name="Oval 133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39" name="Curved Connector 1338"/>
                  <p:cNvCxnSpPr>
                    <a:stCxn id="133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0" name="Curved Connector 1339"/>
                  <p:cNvCxnSpPr>
                    <a:stCxn id="133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1" name="Curved Connector 134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2" name="Curved Connector 134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3" name="Curved Connector 134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4" name="Curved Connector 134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5" name="Curved Connector 134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6" name="Curved Connector 134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7" name="Curved Connector 134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6" name="Group 1315"/>
                <p:cNvGrpSpPr/>
                <p:nvPr/>
              </p:nvGrpSpPr>
              <p:grpSpPr>
                <a:xfrm rot="20873797">
                  <a:off x="6860337" y="3717629"/>
                  <a:ext cx="395887" cy="312146"/>
                  <a:chOff x="6951332" y="3084765"/>
                  <a:chExt cx="1019118" cy="783488"/>
                </a:xfrm>
              </p:grpSpPr>
              <p:sp>
                <p:nvSpPr>
                  <p:cNvPr id="1328" name="Oval 132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29" name="Curved Connector 1328"/>
                  <p:cNvCxnSpPr>
                    <a:stCxn id="132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0" name="Curved Connector 1329"/>
                  <p:cNvCxnSpPr>
                    <a:stCxn id="132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1" name="Curved Connector 133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2" name="Curved Connector 133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3" name="Curved Connector 133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4" name="Curved Connector 133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5" name="Curved Connector 133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6" name="Curved Connector 133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7" name="Curved Connector 133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7" name="Group 1316"/>
                <p:cNvGrpSpPr/>
                <p:nvPr/>
              </p:nvGrpSpPr>
              <p:grpSpPr>
                <a:xfrm rot="20873797">
                  <a:off x="6955917" y="3773834"/>
                  <a:ext cx="395887" cy="312146"/>
                  <a:chOff x="6951332" y="3084765"/>
                  <a:chExt cx="1019118" cy="783488"/>
                </a:xfrm>
              </p:grpSpPr>
              <p:sp>
                <p:nvSpPr>
                  <p:cNvPr id="1318" name="Oval 131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9" name="Curved Connector 1318"/>
                  <p:cNvCxnSpPr>
                    <a:stCxn id="1318"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0" name="Curved Connector 1319"/>
                  <p:cNvCxnSpPr>
                    <a:stCxn id="1318"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1" name="Curved Connector 132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2" name="Curved Connector 132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3" name="Curved Connector 132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4" name="Curved Connector 132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5" name="Curved Connector 132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6" name="Curved Connector 132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7" name="Curved Connector 132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388" name="Group 1387"/>
              <p:cNvGrpSpPr/>
              <p:nvPr/>
            </p:nvGrpSpPr>
            <p:grpSpPr>
              <a:xfrm rot="11673123">
                <a:off x="3078003" y="5673617"/>
                <a:ext cx="669278" cy="478006"/>
                <a:chOff x="6682526" y="3717629"/>
                <a:chExt cx="669278" cy="478006"/>
              </a:xfrm>
            </p:grpSpPr>
            <p:grpSp>
              <p:nvGrpSpPr>
                <p:cNvPr id="1389" name="Group 1388"/>
                <p:cNvGrpSpPr/>
                <p:nvPr/>
              </p:nvGrpSpPr>
              <p:grpSpPr>
                <a:xfrm rot="20873797">
                  <a:off x="6777034" y="3781933"/>
                  <a:ext cx="395887" cy="312146"/>
                  <a:chOff x="6951332" y="3084765"/>
                  <a:chExt cx="1019118" cy="783488"/>
                </a:xfrm>
              </p:grpSpPr>
              <p:sp>
                <p:nvSpPr>
                  <p:cNvPr id="1456" name="Oval 145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57" name="Curved Connector 1456"/>
                  <p:cNvCxnSpPr>
                    <a:stCxn id="145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8" name="Curved Connector 1457"/>
                  <p:cNvCxnSpPr>
                    <a:stCxn id="145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9" name="Curved Connector 145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0" name="Curved Connector 145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1" name="Curved Connector 146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2" name="Curved Connector 146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3" name="Curved Connector 146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4" name="Curved Connector 146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5" name="Curved Connector 146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90" name="Group 1389"/>
                <p:cNvGrpSpPr/>
                <p:nvPr/>
              </p:nvGrpSpPr>
              <p:grpSpPr>
                <a:xfrm rot="20873797">
                  <a:off x="6882050" y="3812393"/>
                  <a:ext cx="395887" cy="312146"/>
                  <a:chOff x="6951332" y="3084765"/>
                  <a:chExt cx="1019118" cy="783488"/>
                </a:xfrm>
              </p:grpSpPr>
              <p:sp>
                <p:nvSpPr>
                  <p:cNvPr id="1446" name="Oval 144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47" name="Curved Connector 1446"/>
                  <p:cNvCxnSpPr>
                    <a:stCxn id="144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8" name="Curved Connector 1447"/>
                  <p:cNvCxnSpPr>
                    <a:stCxn id="144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9" name="Curved Connector 144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0" name="Curved Connector 144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1" name="Curved Connector 145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2" name="Curved Connector 145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3" name="Curved Connector 145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4" name="Curved Connector 145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5" name="Curved Connector 145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91" name="Group 1390"/>
                <p:cNvGrpSpPr/>
                <p:nvPr/>
              </p:nvGrpSpPr>
              <p:grpSpPr>
                <a:xfrm rot="20873797">
                  <a:off x="6785462" y="3843782"/>
                  <a:ext cx="395887" cy="312146"/>
                  <a:chOff x="6951332" y="3084765"/>
                  <a:chExt cx="1019118" cy="783488"/>
                </a:xfrm>
              </p:grpSpPr>
              <p:sp>
                <p:nvSpPr>
                  <p:cNvPr id="1436" name="Oval 143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37" name="Curved Connector 1436"/>
                  <p:cNvCxnSpPr>
                    <a:stCxn id="143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8" name="Curved Connector 1437"/>
                  <p:cNvCxnSpPr>
                    <a:stCxn id="143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9" name="Curved Connector 143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0" name="Curved Connector 143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1" name="Curved Connector 144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2" name="Curved Connector 144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3" name="Curved Connector 144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4" name="Curved Connector 144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5" name="Curved Connector 144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92" name="Group 1391"/>
                <p:cNvGrpSpPr/>
                <p:nvPr/>
              </p:nvGrpSpPr>
              <p:grpSpPr>
                <a:xfrm rot="20873797">
                  <a:off x="6918347" y="3883489"/>
                  <a:ext cx="395887" cy="312146"/>
                  <a:chOff x="6951332" y="3084765"/>
                  <a:chExt cx="1019118" cy="783488"/>
                </a:xfrm>
              </p:grpSpPr>
              <p:sp>
                <p:nvSpPr>
                  <p:cNvPr id="1426" name="Oval 142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27" name="Curved Connector 1426"/>
                  <p:cNvCxnSpPr>
                    <a:stCxn id="142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8" name="Curved Connector 1427"/>
                  <p:cNvCxnSpPr>
                    <a:stCxn id="142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9" name="Curved Connector 142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0" name="Curved Connector 142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1" name="Curved Connector 143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2" name="Curved Connector 143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3" name="Curved Connector 143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4" name="Curved Connector 143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5" name="Curved Connector 143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93" name="Group 1392"/>
                <p:cNvGrpSpPr/>
                <p:nvPr/>
              </p:nvGrpSpPr>
              <p:grpSpPr>
                <a:xfrm rot="20873797">
                  <a:off x="6682526" y="3826035"/>
                  <a:ext cx="395887" cy="312146"/>
                  <a:chOff x="6951332" y="3084765"/>
                  <a:chExt cx="1019118" cy="783488"/>
                </a:xfrm>
              </p:grpSpPr>
              <p:sp>
                <p:nvSpPr>
                  <p:cNvPr id="1416" name="Oval 141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17" name="Curved Connector 1416"/>
                  <p:cNvCxnSpPr>
                    <a:stCxn id="141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8" name="Curved Connector 1417"/>
                  <p:cNvCxnSpPr>
                    <a:stCxn id="141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9" name="Curved Connector 141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0" name="Curved Connector 141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1" name="Curved Connector 142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2" name="Curved Connector 142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3" name="Curved Connector 142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4" name="Curved Connector 142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5" name="Curved Connector 142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94" name="Group 1393"/>
                <p:cNvGrpSpPr/>
                <p:nvPr/>
              </p:nvGrpSpPr>
              <p:grpSpPr>
                <a:xfrm rot="20873797">
                  <a:off x="6860337" y="3717629"/>
                  <a:ext cx="395887" cy="312146"/>
                  <a:chOff x="6951332" y="3084765"/>
                  <a:chExt cx="1019118" cy="783488"/>
                </a:xfrm>
              </p:grpSpPr>
              <p:sp>
                <p:nvSpPr>
                  <p:cNvPr id="1406" name="Oval 140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07" name="Curved Connector 1406"/>
                  <p:cNvCxnSpPr>
                    <a:stCxn id="140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8" name="Curved Connector 1407"/>
                  <p:cNvCxnSpPr>
                    <a:stCxn id="140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9" name="Curved Connector 140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0" name="Curved Connector 140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1" name="Curved Connector 141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2" name="Curved Connector 141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3" name="Curved Connector 141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4" name="Curved Connector 141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5" name="Curved Connector 141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95" name="Group 1394"/>
                <p:cNvGrpSpPr/>
                <p:nvPr/>
              </p:nvGrpSpPr>
              <p:grpSpPr>
                <a:xfrm rot="20873797">
                  <a:off x="6955917" y="3773834"/>
                  <a:ext cx="395887" cy="312146"/>
                  <a:chOff x="6951332" y="3084765"/>
                  <a:chExt cx="1019118" cy="783488"/>
                </a:xfrm>
              </p:grpSpPr>
              <p:sp>
                <p:nvSpPr>
                  <p:cNvPr id="1396" name="Oval 139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97" name="Curved Connector 1396"/>
                  <p:cNvCxnSpPr>
                    <a:stCxn id="1396"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8" name="Curved Connector 1397"/>
                  <p:cNvCxnSpPr>
                    <a:stCxn id="1396"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9" name="Curved Connector 139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0" name="Curved Connector 139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1" name="Curved Connector 140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2" name="Curved Connector 140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3" name="Curved Connector 140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4" name="Curved Connector 140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5" name="Curved Connector 140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466" name="Group 1465"/>
              <p:cNvGrpSpPr/>
              <p:nvPr/>
            </p:nvGrpSpPr>
            <p:grpSpPr>
              <a:xfrm rot="13708760">
                <a:off x="3397180" y="5672882"/>
                <a:ext cx="669278" cy="478006"/>
                <a:chOff x="6682526" y="3717629"/>
                <a:chExt cx="669278" cy="478006"/>
              </a:xfrm>
            </p:grpSpPr>
            <p:grpSp>
              <p:nvGrpSpPr>
                <p:cNvPr id="1467" name="Group 1466"/>
                <p:cNvGrpSpPr/>
                <p:nvPr/>
              </p:nvGrpSpPr>
              <p:grpSpPr>
                <a:xfrm rot="20873797">
                  <a:off x="6777034" y="3781933"/>
                  <a:ext cx="395887" cy="312146"/>
                  <a:chOff x="6951332" y="3084765"/>
                  <a:chExt cx="1019118" cy="783488"/>
                </a:xfrm>
              </p:grpSpPr>
              <p:sp>
                <p:nvSpPr>
                  <p:cNvPr id="1534" name="Oval 153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35" name="Curved Connector 1534"/>
                  <p:cNvCxnSpPr>
                    <a:stCxn id="153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6" name="Curved Connector 1535"/>
                  <p:cNvCxnSpPr>
                    <a:stCxn id="153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7" name="Curved Connector 153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8" name="Curved Connector 153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9" name="Curved Connector 153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0" name="Curved Connector 153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1" name="Curved Connector 154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2" name="Curved Connector 154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3" name="Curved Connector 154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68" name="Group 1467"/>
                <p:cNvGrpSpPr/>
                <p:nvPr/>
              </p:nvGrpSpPr>
              <p:grpSpPr>
                <a:xfrm rot="20873797">
                  <a:off x="6882050" y="3812393"/>
                  <a:ext cx="395887" cy="312146"/>
                  <a:chOff x="6951332" y="3084765"/>
                  <a:chExt cx="1019118" cy="783488"/>
                </a:xfrm>
              </p:grpSpPr>
              <p:sp>
                <p:nvSpPr>
                  <p:cNvPr id="1524" name="Oval 152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25" name="Curved Connector 1524"/>
                  <p:cNvCxnSpPr>
                    <a:stCxn id="152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6" name="Curved Connector 1525"/>
                  <p:cNvCxnSpPr>
                    <a:stCxn id="152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7" name="Curved Connector 152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8" name="Curved Connector 152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9" name="Curved Connector 152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0" name="Curved Connector 152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1" name="Curved Connector 153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2" name="Curved Connector 153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3" name="Curved Connector 153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69" name="Group 1468"/>
                <p:cNvGrpSpPr/>
                <p:nvPr/>
              </p:nvGrpSpPr>
              <p:grpSpPr>
                <a:xfrm rot="20873797">
                  <a:off x="6785462" y="3843782"/>
                  <a:ext cx="395887" cy="312146"/>
                  <a:chOff x="6951332" y="3084765"/>
                  <a:chExt cx="1019118" cy="783488"/>
                </a:xfrm>
              </p:grpSpPr>
              <p:sp>
                <p:nvSpPr>
                  <p:cNvPr id="1514" name="Oval 151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15" name="Curved Connector 1514"/>
                  <p:cNvCxnSpPr>
                    <a:stCxn id="151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6" name="Curved Connector 1515"/>
                  <p:cNvCxnSpPr>
                    <a:stCxn id="151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7" name="Curved Connector 151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8" name="Curved Connector 151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9" name="Curved Connector 151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0" name="Curved Connector 151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1" name="Curved Connector 152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2" name="Curved Connector 152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3" name="Curved Connector 152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70" name="Group 1469"/>
                <p:cNvGrpSpPr/>
                <p:nvPr/>
              </p:nvGrpSpPr>
              <p:grpSpPr>
                <a:xfrm rot="20873797">
                  <a:off x="6918347" y="3883489"/>
                  <a:ext cx="395887" cy="312146"/>
                  <a:chOff x="6951332" y="3084765"/>
                  <a:chExt cx="1019118" cy="783488"/>
                </a:xfrm>
              </p:grpSpPr>
              <p:sp>
                <p:nvSpPr>
                  <p:cNvPr id="1504" name="Oval 150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05" name="Curved Connector 1504"/>
                  <p:cNvCxnSpPr>
                    <a:stCxn id="150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6" name="Curved Connector 1505"/>
                  <p:cNvCxnSpPr>
                    <a:stCxn id="150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7" name="Curved Connector 150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8" name="Curved Connector 150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9" name="Curved Connector 150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0" name="Curved Connector 150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1" name="Curved Connector 151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2" name="Curved Connector 151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3" name="Curved Connector 151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71" name="Group 1470"/>
                <p:cNvGrpSpPr/>
                <p:nvPr/>
              </p:nvGrpSpPr>
              <p:grpSpPr>
                <a:xfrm rot="20873797">
                  <a:off x="6682526" y="3826035"/>
                  <a:ext cx="395887" cy="312146"/>
                  <a:chOff x="6951332" y="3084765"/>
                  <a:chExt cx="1019118" cy="783488"/>
                </a:xfrm>
              </p:grpSpPr>
              <p:sp>
                <p:nvSpPr>
                  <p:cNvPr id="1494" name="Oval 149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95" name="Curved Connector 1494"/>
                  <p:cNvCxnSpPr>
                    <a:stCxn id="149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6" name="Curved Connector 1495"/>
                  <p:cNvCxnSpPr>
                    <a:stCxn id="149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7" name="Curved Connector 149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8" name="Curved Connector 149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9" name="Curved Connector 149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0" name="Curved Connector 149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1" name="Curved Connector 150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2" name="Curved Connector 150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3" name="Curved Connector 150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72" name="Group 1471"/>
                <p:cNvGrpSpPr/>
                <p:nvPr/>
              </p:nvGrpSpPr>
              <p:grpSpPr>
                <a:xfrm rot="20873797">
                  <a:off x="6860337" y="3717629"/>
                  <a:ext cx="395887" cy="312146"/>
                  <a:chOff x="6951332" y="3084765"/>
                  <a:chExt cx="1019118" cy="783488"/>
                </a:xfrm>
              </p:grpSpPr>
              <p:sp>
                <p:nvSpPr>
                  <p:cNvPr id="1484" name="Oval 148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85" name="Curved Connector 1484"/>
                  <p:cNvCxnSpPr>
                    <a:stCxn id="148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6" name="Curved Connector 1485"/>
                  <p:cNvCxnSpPr>
                    <a:stCxn id="148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7" name="Curved Connector 148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8" name="Curved Connector 148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9" name="Curved Connector 148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0" name="Curved Connector 148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1" name="Curved Connector 149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2" name="Curved Connector 149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3" name="Curved Connector 149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73" name="Group 1472"/>
                <p:cNvGrpSpPr/>
                <p:nvPr/>
              </p:nvGrpSpPr>
              <p:grpSpPr>
                <a:xfrm rot="20873797">
                  <a:off x="6955917" y="3773834"/>
                  <a:ext cx="395887" cy="312146"/>
                  <a:chOff x="6951332" y="3084765"/>
                  <a:chExt cx="1019118" cy="783488"/>
                </a:xfrm>
              </p:grpSpPr>
              <p:sp>
                <p:nvSpPr>
                  <p:cNvPr id="1474" name="Oval 147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75" name="Curved Connector 1474"/>
                  <p:cNvCxnSpPr>
                    <a:stCxn id="1474"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6" name="Curved Connector 1475"/>
                  <p:cNvCxnSpPr>
                    <a:stCxn id="1474"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7" name="Curved Connector 147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8" name="Curved Connector 147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9" name="Curved Connector 147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0" name="Curved Connector 147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1" name="Curved Connector 148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2" name="Curved Connector 148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3" name="Curved Connector 148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544" name="Group 1543"/>
              <p:cNvGrpSpPr/>
              <p:nvPr/>
            </p:nvGrpSpPr>
            <p:grpSpPr>
              <a:xfrm rot="13708760">
                <a:off x="3258465" y="5854128"/>
                <a:ext cx="669278" cy="478006"/>
                <a:chOff x="6682526" y="3717629"/>
                <a:chExt cx="669278" cy="478006"/>
              </a:xfrm>
            </p:grpSpPr>
            <p:grpSp>
              <p:nvGrpSpPr>
                <p:cNvPr id="1545" name="Group 1544"/>
                <p:cNvGrpSpPr/>
                <p:nvPr/>
              </p:nvGrpSpPr>
              <p:grpSpPr>
                <a:xfrm rot="20873797">
                  <a:off x="6777034" y="3781933"/>
                  <a:ext cx="395887" cy="312146"/>
                  <a:chOff x="6951332" y="3084765"/>
                  <a:chExt cx="1019118" cy="783488"/>
                </a:xfrm>
              </p:grpSpPr>
              <p:sp>
                <p:nvSpPr>
                  <p:cNvPr id="1612" name="Oval 161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13" name="Curved Connector 1612"/>
                  <p:cNvCxnSpPr>
                    <a:stCxn id="161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4" name="Curved Connector 1613"/>
                  <p:cNvCxnSpPr>
                    <a:stCxn id="161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5" name="Curved Connector 161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6" name="Curved Connector 161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7" name="Curved Connector 161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8" name="Curved Connector 161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9" name="Curved Connector 161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0" name="Curved Connector 161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1" name="Curved Connector 162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6" name="Group 1545"/>
                <p:cNvGrpSpPr/>
                <p:nvPr/>
              </p:nvGrpSpPr>
              <p:grpSpPr>
                <a:xfrm rot="20873797">
                  <a:off x="6882050" y="3812393"/>
                  <a:ext cx="395887" cy="312146"/>
                  <a:chOff x="6951332" y="3084765"/>
                  <a:chExt cx="1019118" cy="783488"/>
                </a:xfrm>
              </p:grpSpPr>
              <p:sp>
                <p:nvSpPr>
                  <p:cNvPr id="1602" name="Oval 160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03" name="Curved Connector 1602"/>
                  <p:cNvCxnSpPr>
                    <a:stCxn id="160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4" name="Curved Connector 1603"/>
                  <p:cNvCxnSpPr>
                    <a:stCxn id="160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5" name="Curved Connector 160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6" name="Curved Connector 160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7" name="Curved Connector 160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8" name="Curved Connector 160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9" name="Curved Connector 160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0" name="Curved Connector 160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1" name="Curved Connector 161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7" name="Group 1546"/>
                <p:cNvGrpSpPr/>
                <p:nvPr/>
              </p:nvGrpSpPr>
              <p:grpSpPr>
                <a:xfrm rot="20873797">
                  <a:off x="6785462" y="3843782"/>
                  <a:ext cx="395887" cy="312146"/>
                  <a:chOff x="6951332" y="3084765"/>
                  <a:chExt cx="1019118" cy="783488"/>
                </a:xfrm>
              </p:grpSpPr>
              <p:sp>
                <p:nvSpPr>
                  <p:cNvPr id="1592" name="Oval 159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93" name="Curved Connector 1592"/>
                  <p:cNvCxnSpPr>
                    <a:stCxn id="159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4" name="Curved Connector 1593"/>
                  <p:cNvCxnSpPr>
                    <a:stCxn id="159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5" name="Curved Connector 159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6" name="Curved Connector 159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7" name="Curved Connector 159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8" name="Curved Connector 159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9" name="Curved Connector 159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0" name="Curved Connector 159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1" name="Curved Connector 160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8" name="Group 1547"/>
                <p:cNvGrpSpPr/>
                <p:nvPr/>
              </p:nvGrpSpPr>
              <p:grpSpPr>
                <a:xfrm rot="20873797">
                  <a:off x="6918347" y="3883489"/>
                  <a:ext cx="395887" cy="312146"/>
                  <a:chOff x="6951332" y="3084765"/>
                  <a:chExt cx="1019118" cy="783488"/>
                </a:xfrm>
              </p:grpSpPr>
              <p:sp>
                <p:nvSpPr>
                  <p:cNvPr id="1582" name="Oval 158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83" name="Curved Connector 1582"/>
                  <p:cNvCxnSpPr>
                    <a:stCxn id="158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4" name="Curved Connector 1583"/>
                  <p:cNvCxnSpPr>
                    <a:stCxn id="158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5" name="Curved Connector 158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6" name="Curved Connector 158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7" name="Curved Connector 158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8" name="Curved Connector 158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9" name="Curved Connector 158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0" name="Curved Connector 158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1" name="Curved Connector 159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49" name="Group 1548"/>
                <p:cNvGrpSpPr/>
                <p:nvPr/>
              </p:nvGrpSpPr>
              <p:grpSpPr>
                <a:xfrm rot="20873797">
                  <a:off x="6682526" y="3826035"/>
                  <a:ext cx="395887" cy="312146"/>
                  <a:chOff x="6951332" y="3084765"/>
                  <a:chExt cx="1019118" cy="783488"/>
                </a:xfrm>
              </p:grpSpPr>
              <p:sp>
                <p:nvSpPr>
                  <p:cNvPr id="1572" name="Oval 157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73" name="Curved Connector 1572"/>
                  <p:cNvCxnSpPr>
                    <a:stCxn id="157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4" name="Curved Connector 1573"/>
                  <p:cNvCxnSpPr>
                    <a:stCxn id="157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5" name="Curved Connector 157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6" name="Curved Connector 157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7" name="Curved Connector 157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8" name="Curved Connector 157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9" name="Curved Connector 157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0" name="Curved Connector 157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1" name="Curved Connector 158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50" name="Group 1549"/>
                <p:cNvGrpSpPr/>
                <p:nvPr/>
              </p:nvGrpSpPr>
              <p:grpSpPr>
                <a:xfrm rot="20873797">
                  <a:off x="6860337" y="3717629"/>
                  <a:ext cx="395887" cy="312146"/>
                  <a:chOff x="6951332" y="3084765"/>
                  <a:chExt cx="1019118" cy="783488"/>
                </a:xfrm>
              </p:grpSpPr>
              <p:sp>
                <p:nvSpPr>
                  <p:cNvPr id="1562" name="Oval 156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63" name="Curved Connector 1562"/>
                  <p:cNvCxnSpPr>
                    <a:stCxn id="156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4" name="Curved Connector 1563"/>
                  <p:cNvCxnSpPr>
                    <a:stCxn id="156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5" name="Curved Connector 156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6" name="Curved Connector 156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7" name="Curved Connector 156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8" name="Curved Connector 156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9" name="Curved Connector 156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0" name="Curved Connector 156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1" name="Curved Connector 157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51" name="Group 1550"/>
                <p:cNvGrpSpPr/>
                <p:nvPr/>
              </p:nvGrpSpPr>
              <p:grpSpPr>
                <a:xfrm rot="20873797">
                  <a:off x="6955917" y="3773834"/>
                  <a:ext cx="395887" cy="312146"/>
                  <a:chOff x="6951332" y="3084765"/>
                  <a:chExt cx="1019118" cy="783488"/>
                </a:xfrm>
              </p:grpSpPr>
              <p:sp>
                <p:nvSpPr>
                  <p:cNvPr id="1552" name="Oval 155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53" name="Curved Connector 1552"/>
                  <p:cNvCxnSpPr>
                    <a:stCxn id="1552"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4" name="Curved Connector 1553"/>
                  <p:cNvCxnSpPr>
                    <a:stCxn id="1552"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5" name="Curved Connector 155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6" name="Curved Connector 155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7" name="Curved Connector 155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8" name="Curved Connector 155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9" name="Curved Connector 155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0" name="Curved Connector 155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1" name="Curved Connector 156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867" name="Group 9"/>
            <p:cNvGrpSpPr/>
            <p:nvPr/>
          </p:nvGrpSpPr>
          <p:grpSpPr>
            <a:xfrm rot="10557987">
              <a:off x="6746286" y="4856523"/>
              <a:ext cx="669278" cy="478006"/>
              <a:chOff x="6682526" y="3717629"/>
              <a:chExt cx="669278" cy="478006"/>
            </a:xfrm>
          </p:grpSpPr>
          <p:grpSp>
            <p:nvGrpSpPr>
              <p:cNvPr id="1868" name="Group 600"/>
              <p:cNvGrpSpPr/>
              <p:nvPr/>
            </p:nvGrpSpPr>
            <p:grpSpPr>
              <a:xfrm rot="20873797">
                <a:off x="6777034" y="3781933"/>
                <a:ext cx="395887" cy="312146"/>
                <a:chOff x="6951332" y="3084765"/>
                <a:chExt cx="1019118" cy="783488"/>
              </a:xfrm>
            </p:grpSpPr>
            <p:sp>
              <p:nvSpPr>
                <p:cNvPr id="1935" name="Oval 601"/>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36" name="Curved Connector 602"/>
                <p:cNvCxnSpPr>
                  <a:stCxn id="193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7" name="Curved Connector 603"/>
                <p:cNvCxnSpPr>
                  <a:stCxn id="193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8" name="Curved Connector 604"/>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9" name="Curved Connector 605"/>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0" name="Curved Connector 606"/>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1" name="Curved Connector 607"/>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2" name="Curved Connector 608"/>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3" name="Curved Connector 609"/>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4" name="Curved Connector 610"/>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69" name="Group 611"/>
              <p:cNvGrpSpPr/>
              <p:nvPr/>
            </p:nvGrpSpPr>
            <p:grpSpPr>
              <a:xfrm rot="20873797">
                <a:off x="6882050" y="3812393"/>
                <a:ext cx="395887" cy="312146"/>
                <a:chOff x="6951332" y="3084765"/>
                <a:chExt cx="1019118" cy="783488"/>
              </a:xfrm>
            </p:grpSpPr>
            <p:sp>
              <p:nvSpPr>
                <p:cNvPr id="1925" name="Oval 612"/>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26" name="Curved Connector 613"/>
                <p:cNvCxnSpPr>
                  <a:stCxn id="192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7" name="Curved Connector 614"/>
                <p:cNvCxnSpPr>
                  <a:stCxn id="192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8" name="Curved Connector 615"/>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9" name="Curved Connector 616"/>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0" name="Curved Connector 617"/>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1" name="Curved Connector 618"/>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2" name="Curved Connector 619"/>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3" name="Curved Connector 620"/>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4" name="Curved Connector 621"/>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70" name="Group 622"/>
              <p:cNvGrpSpPr/>
              <p:nvPr/>
            </p:nvGrpSpPr>
            <p:grpSpPr>
              <a:xfrm rot="20873797">
                <a:off x="6785462" y="3843782"/>
                <a:ext cx="395887" cy="312146"/>
                <a:chOff x="6951332" y="3084765"/>
                <a:chExt cx="1019118" cy="783488"/>
              </a:xfrm>
            </p:grpSpPr>
            <p:sp>
              <p:nvSpPr>
                <p:cNvPr id="1915" name="Oval 623"/>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16" name="Curved Connector 624"/>
                <p:cNvCxnSpPr>
                  <a:stCxn id="191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7" name="Curved Connector 625"/>
                <p:cNvCxnSpPr>
                  <a:stCxn id="191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8" name="Curved Connector 626"/>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9" name="Curved Connector 627"/>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0" name="Curved Connector 628"/>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1" name="Curved Connector 629"/>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2" name="Curved Connector 630"/>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3" name="Curved Connector 631"/>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4" name="Curved Connector 632"/>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71" name="Group 633"/>
              <p:cNvGrpSpPr/>
              <p:nvPr/>
            </p:nvGrpSpPr>
            <p:grpSpPr>
              <a:xfrm rot="20873797">
                <a:off x="6918347" y="3883489"/>
                <a:ext cx="395887" cy="312146"/>
                <a:chOff x="6951332" y="3084765"/>
                <a:chExt cx="1019118" cy="783488"/>
              </a:xfrm>
            </p:grpSpPr>
            <p:sp>
              <p:nvSpPr>
                <p:cNvPr id="1905" name="Oval 634"/>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06" name="Curved Connector 635"/>
                <p:cNvCxnSpPr>
                  <a:stCxn id="190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7" name="Curved Connector 636"/>
                <p:cNvCxnSpPr>
                  <a:stCxn id="190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8" name="Curved Connector 637"/>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9" name="Curved Connector 638"/>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0" name="Curved Connector 639"/>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1" name="Curved Connector 640"/>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2" name="Curved Connector 641"/>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3" name="Curved Connector 642"/>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4" name="Curved Connector 643"/>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72" name="Group 644"/>
              <p:cNvGrpSpPr/>
              <p:nvPr/>
            </p:nvGrpSpPr>
            <p:grpSpPr>
              <a:xfrm rot="20873797">
                <a:off x="6682526" y="3826035"/>
                <a:ext cx="395887" cy="312146"/>
                <a:chOff x="6951332" y="3084765"/>
                <a:chExt cx="1019118" cy="783488"/>
              </a:xfrm>
            </p:grpSpPr>
            <p:sp>
              <p:nvSpPr>
                <p:cNvPr id="1895" name="Oval 645"/>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96" name="Curved Connector 646"/>
                <p:cNvCxnSpPr>
                  <a:stCxn id="189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7" name="Curved Connector 647"/>
                <p:cNvCxnSpPr>
                  <a:stCxn id="189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8" name="Curved Connector 648"/>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9" name="Curved Connector 649"/>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0" name="Curved Connector 650"/>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1" name="Curved Connector 651"/>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2" name="Curved Connector 652"/>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3" name="Curved Connector 653"/>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4" name="Curved Connector 654"/>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73" name="Group 655"/>
              <p:cNvGrpSpPr/>
              <p:nvPr/>
            </p:nvGrpSpPr>
            <p:grpSpPr>
              <a:xfrm rot="20873797">
                <a:off x="6860337" y="3717629"/>
                <a:ext cx="395887" cy="312146"/>
                <a:chOff x="6951332" y="3084765"/>
                <a:chExt cx="1019118" cy="783488"/>
              </a:xfrm>
            </p:grpSpPr>
            <p:sp>
              <p:nvSpPr>
                <p:cNvPr id="1885" name="Oval 656"/>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86" name="Curved Connector 657"/>
                <p:cNvCxnSpPr>
                  <a:stCxn id="188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7" name="Curved Connector 658"/>
                <p:cNvCxnSpPr>
                  <a:stCxn id="188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8" name="Curved Connector 659"/>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9" name="Curved Connector 660"/>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0" name="Curved Connector 661"/>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1" name="Curved Connector 662"/>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2" name="Curved Connector 663"/>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3" name="Curved Connector 664"/>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4" name="Curved Connector 665"/>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74" name="Group 666"/>
              <p:cNvGrpSpPr/>
              <p:nvPr/>
            </p:nvGrpSpPr>
            <p:grpSpPr>
              <a:xfrm rot="20873797">
                <a:off x="6955917" y="3773834"/>
                <a:ext cx="395887" cy="312146"/>
                <a:chOff x="6951332" y="3084765"/>
                <a:chExt cx="1019118" cy="783488"/>
              </a:xfrm>
            </p:grpSpPr>
            <p:sp>
              <p:nvSpPr>
                <p:cNvPr id="1875" name="Oval 667"/>
                <p:cNvSpPr/>
                <p:nvPr/>
              </p:nvSpPr>
              <p:spPr>
                <a:xfrm rot="1281140">
                  <a:off x="7186954" y="3344727"/>
                  <a:ext cx="372363" cy="250007"/>
                </a:xfrm>
                <a:prstGeom prst="ellipse">
                  <a:avLst/>
                </a:prstGeom>
                <a:pattFill prst="trellis">
                  <a:fgClr>
                    <a:schemeClr val="accent6">
                      <a:lumMod val="75000"/>
                    </a:schemeClr>
                  </a:fgClr>
                  <a:bgClr>
                    <a:schemeClr val="bg1"/>
                  </a:bgClr>
                </a:patt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76" name="Curved Connector 668"/>
                <p:cNvCxnSpPr>
                  <a:stCxn id="1875" idx="7"/>
                </p:cNvCxnSpPr>
                <p:nvPr/>
              </p:nvCxnSpPr>
              <p:spPr>
                <a:xfrm rot="6681140" flipH="1" flipV="1">
                  <a:off x="7680406" y="3306239"/>
                  <a:ext cx="36613" cy="352421"/>
                </a:xfrm>
                <a:prstGeom prst="curvedConnector4">
                  <a:avLst>
                    <a:gd name="adj1" fmla="val 682836"/>
                    <a:gd name="adj2" fmla="val 57737"/>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7" name="Curved Connector 669"/>
                <p:cNvCxnSpPr>
                  <a:stCxn id="1875" idx="6"/>
                </p:cNvCxnSpPr>
                <p:nvPr/>
              </p:nvCxnSpPr>
              <p:spPr>
                <a:xfrm rot="1281140">
                  <a:off x="7523615" y="3617436"/>
                  <a:ext cx="446835" cy="41668"/>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8" name="Curved Connector 670"/>
                <p:cNvCxnSpPr/>
                <p:nvPr/>
              </p:nvCxnSpPr>
              <p:spPr>
                <a:xfrm rot="1281140">
                  <a:off x="7388569" y="3638191"/>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9" name="Curved Connector 671"/>
                <p:cNvCxnSpPr/>
                <p:nvPr/>
              </p:nvCxnSpPr>
              <p:spPr>
                <a:xfrm rot="6681140">
                  <a:off x="7124627" y="3619395"/>
                  <a:ext cx="187505" cy="69411"/>
                </a:xfrm>
                <a:prstGeom prst="curvedConnector3">
                  <a:avLst>
                    <a:gd name="adj1" fmla="val 12767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0" name="Curved Connector 672"/>
                <p:cNvCxnSpPr/>
                <p:nvPr/>
              </p:nvCxnSpPr>
              <p:spPr>
                <a:xfrm rot="12081140" flipV="1">
                  <a:off x="6951332" y="3399041"/>
                  <a:ext cx="235406" cy="93754"/>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1" name="Curved Connector 673"/>
                <p:cNvCxnSpPr/>
                <p:nvPr/>
              </p:nvCxnSpPr>
              <p:spPr>
                <a:xfrm rot="6681140">
                  <a:off x="7002123" y="3509383"/>
                  <a:ext cx="207228" cy="180187"/>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2" name="Curved Connector 674"/>
                <p:cNvCxnSpPr/>
                <p:nvPr/>
              </p:nvCxnSpPr>
              <p:spPr>
                <a:xfrm rot="1281140">
                  <a:off x="7042360" y="3175776"/>
                  <a:ext cx="223418" cy="187505"/>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3" name="Curved Connector 675"/>
                <p:cNvCxnSpPr/>
                <p:nvPr/>
              </p:nvCxnSpPr>
              <p:spPr>
                <a:xfrm rot="17481140" flipH="1">
                  <a:off x="7269799" y="3172532"/>
                  <a:ext cx="250007" cy="74473"/>
                </a:xfrm>
                <a:prstGeom prst="curvedConnector3">
                  <a:avLst>
                    <a:gd name="adj1" fmla="val 50000"/>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4" name="Curved Connector 676"/>
                <p:cNvCxnSpPr/>
                <p:nvPr/>
              </p:nvCxnSpPr>
              <p:spPr>
                <a:xfrm rot="17481140" flipH="1">
                  <a:off x="7261144" y="3706013"/>
                  <a:ext cx="250007" cy="74473"/>
                </a:xfrm>
                <a:prstGeom prst="curvedConnector3">
                  <a:avLst>
                    <a:gd name="adj1" fmla="val 108252"/>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1945" name="TextBox 1944"/>
          <p:cNvSpPr txBox="1"/>
          <p:nvPr/>
        </p:nvSpPr>
        <p:spPr>
          <a:xfrm>
            <a:off x="2550285" y="1415294"/>
            <a:ext cx="2320465" cy="400110"/>
          </a:xfrm>
          <a:prstGeom prst="rect">
            <a:avLst/>
          </a:prstGeom>
          <a:noFill/>
        </p:spPr>
        <p:txBody>
          <a:bodyPr wrap="square" rtlCol="0">
            <a:spAutoFit/>
          </a:bodyPr>
          <a:lstStyle/>
          <a:p>
            <a:r>
              <a:rPr lang="en-US" altLang="zh-TW" sz="2000" dirty="0" smtClean="0">
                <a:latin typeface="Times New Roman" panose="02020603050405020304" pitchFamily="18" charset="0"/>
                <a:cs typeface="Times New Roman" panose="02020603050405020304" pitchFamily="18" charset="0"/>
              </a:rPr>
              <a:t>Arterial Deposition</a:t>
            </a:r>
            <a:endParaRPr lang="en-US" sz="2000" dirty="0">
              <a:latin typeface="Times New Roman" panose="02020603050405020304" pitchFamily="18" charset="0"/>
              <a:cs typeface="Times New Roman" panose="02020603050405020304" pitchFamily="18" charset="0"/>
            </a:endParaRPr>
          </a:p>
        </p:txBody>
      </p:sp>
      <p:cxnSp>
        <p:nvCxnSpPr>
          <p:cNvPr id="16" name="Straight Arrow Connector 15"/>
          <p:cNvCxnSpPr/>
          <p:nvPr/>
        </p:nvCxnSpPr>
        <p:spPr>
          <a:xfrm>
            <a:off x="4493355" y="1864128"/>
            <a:ext cx="520969" cy="7975"/>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46" name="Straight Arrow Connector 1945"/>
          <p:cNvCxnSpPr/>
          <p:nvPr/>
        </p:nvCxnSpPr>
        <p:spPr>
          <a:xfrm>
            <a:off x="4419600" y="1979794"/>
            <a:ext cx="451151" cy="118912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948" name="Picture 1947"/>
          <p:cNvPicPr/>
          <p:nvPr/>
        </p:nvPicPr>
        <p:blipFill rotWithShape="1">
          <a:blip r:embed="rId6">
            <a:extLst>
              <a:ext uri="{28A0092B-C50C-407E-A947-70E740481C1C}">
                <a14:useLocalDpi xmlns:a14="http://schemas.microsoft.com/office/drawing/2010/main" val="0"/>
              </a:ext>
            </a:extLst>
          </a:blip>
          <a:srcRect l="21503" t="12350" r="32745" b="19721"/>
          <a:stretch/>
        </p:blipFill>
        <p:spPr bwMode="auto">
          <a:xfrm>
            <a:off x="562951" y="3749840"/>
            <a:ext cx="3126535" cy="2664576"/>
          </a:xfrm>
          <a:prstGeom prst="rect">
            <a:avLst/>
          </a:prstGeom>
          <a:noFill/>
          <a:ln>
            <a:noFill/>
          </a:ln>
          <a:extLst/>
        </p:spPr>
      </p:pic>
      <p:sp>
        <p:nvSpPr>
          <p:cNvPr id="1949" name="TextBox 1948"/>
          <p:cNvSpPr txBox="1"/>
          <p:nvPr/>
        </p:nvSpPr>
        <p:spPr>
          <a:xfrm>
            <a:off x="3826306" y="3761234"/>
            <a:ext cx="5327409" cy="2862322"/>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Deposited phase in porous media</a:t>
            </a:r>
          </a:p>
          <a:p>
            <a:r>
              <a:rPr lang="en-US" sz="2000" dirty="0" smtClean="0">
                <a:latin typeface="Times New Roman" panose="02020603050405020304" pitchFamily="18" charset="0"/>
                <a:cs typeface="Times New Roman" panose="02020603050405020304" pitchFamily="18" charset="0"/>
              </a:rPr>
              <a:t>(from particle filtration theory)</a:t>
            </a:r>
          </a:p>
          <a:p>
            <a:r>
              <a:rPr lang="en-US" sz="2000" dirty="0" smtClean="0">
                <a:latin typeface="Times New Roman" panose="02020603050405020304" pitchFamily="18" charset="0"/>
                <a:cs typeface="Times New Roman" panose="02020603050405020304" pitchFamily="18" charset="0"/>
              </a:rPr>
              <a:t>-- First one to apply fibrous filtration theory on </a:t>
            </a:r>
            <a:r>
              <a:rPr lang="en-US" sz="2000" dirty="0" err="1" smtClean="0">
                <a:latin typeface="Times New Roman" panose="02020603050405020304" pitchFamily="18" charset="0"/>
                <a:cs typeface="Times New Roman" panose="02020603050405020304" pitchFamily="18" charset="0"/>
              </a:rPr>
              <a:t>asphaltene</a:t>
            </a:r>
            <a:r>
              <a:rPr lang="en-US" sz="2000" dirty="0" smtClean="0">
                <a:latin typeface="Times New Roman" panose="02020603050405020304" pitchFamily="18" charset="0"/>
                <a:cs typeface="Times New Roman" panose="02020603050405020304" pitchFamily="18" charset="0"/>
              </a:rPr>
              <a:t> deposition in porous </a:t>
            </a:r>
            <a:r>
              <a:rPr lang="en-US" sz="2000" dirty="0" err="1" smtClean="0">
                <a:latin typeface="Times New Roman" panose="02020603050405020304" pitchFamily="18" charset="0"/>
                <a:cs typeface="Times New Roman" panose="02020603050405020304" pitchFamily="18" charset="0"/>
              </a:rPr>
              <a:t>micromodel</a:t>
            </a:r>
            <a:endParaRPr lang="en-US"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Inertial impaction </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Interception </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Brownian diffusion </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Sedimentation </a:t>
            </a:r>
          </a:p>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Electrostatic attraction</a:t>
            </a:r>
          </a:p>
        </p:txBody>
      </p:sp>
    </p:spTree>
    <p:extLst>
      <p:ext uri="{BB962C8B-B14F-4D97-AF65-F5344CB8AC3E}">
        <p14:creationId xmlns:p14="http://schemas.microsoft.com/office/powerpoint/2010/main" val="17565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4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 grpId="0"/>
      <p:bldP spid="1945" grpId="0"/>
      <p:bldP spid="194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73DA0BB7-265A-403C-9275-D587AB510EDC}" type="slidenum">
              <a:rPr lang="zh-TW" altLang="en-US" smtClean="0"/>
              <a:t>26</a:t>
            </a:fld>
            <a:endParaRPr lang="zh-TW" altLang="en-US"/>
          </a:p>
        </p:txBody>
      </p:sp>
      <p:pic>
        <p:nvPicPr>
          <p:cNvPr id="1026" name="Picture 2" descr="D:\UserData\Desktop\RTEmagicC_Asphaltene_precipitation.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154" y="2276850"/>
            <a:ext cx="2857500" cy="21621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UserData\Desktop\asphaltene-in-wellbore-pip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4176" y="2503068"/>
            <a:ext cx="4206875" cy="1709738"/>
          </a:xfrm>
          <a:prstGeom prst="rect">
            <a:avLst/>
          </a:prstGeom>
          <a:noFill/>
          <a:extLst>
            <a:ext uri="{909E8E84-426E-40DD-AFC4-6F175D3DCCD1}">
              <a14:hiddenFill xmlns:a14="http://schemas.microsoft.com/office/drawing/2010/main">
                <a:solidFill>
                  <a:srgbClr val="FFFFFF"/>
                </a:solidFill>
              </a14:hiddenFill>
            </a:ext>
          </a:extLst>
        </p:spPr>
      </p:pic>
      <p:sp>
        <p:nvSpPr>
          <p:cNvPr id="16" name="標題 1"/>
          <p:cNvSpPr txBox="1">
            <a:spLocks/>
          </p:cNvSpPr>
          <p:nvPr/>
        </p:nvSpPr>
        <p:spPr>
          <a:xfrm>
            <a:off x="-1804" y="0"/>
            <a:ext cx="9143999" cy="635200"/>
          </a:xfrm>
          <a:prstGeom prst="rect">
            <a:avLst/>
          </a:prstGeom>
          <a:solidFill>
            <a:srgbClr val="0C36AC"/>
          </a:solidFill>
        </p:spPr>
        <p:txBody>
          <a:bodyPr vert="horz" lIns="91440" tIns="45720" rIns="91440" bIns="45720" rtlCol="0" anchor="ctr">
            <a:normAutofit fontScale="7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solidFill>
                  <a:schemeClr val="bg1"/>
                </a:solidFill>
                <a:latin typeface="Times New Roman" panose="02020603050405020304" pitchFamily="18" charset="0"/>
                <a:cs typeface="Times New Roman" panose="02020603050405020304" pitchFamily="18" charset="0"/>
              </a:rPr>
              <a:t>Understanding </a:t>
            </a:r>
            <a:r>
              <a:rPr lang="en-US" dirty="0" err="1" smtClean="0">
                <a:solidFill>
                  <a:schemeClr val="bg1"/>
                </a:solidFill>
                <a:latin typeface="Times New Roman" panose="02020603050405020304" pitchFamily="18" charset="0"/>
                <a:cs typeface="Times New Roman" panose="02020603050405020304" pitchFamily="18" charset="0"/>
              </a:rPr>
              <a:t>Asphaltene</a:t>
            </a:r>
            <a:r>
              <a:rPr lang="en-US" dirty="0" smtClean="0">
                <a:solidFill>
                  <a:schemeClr val="bg1"/>
                </a:solidFill>
                <a:latin typeface="Times New Roman" panose="02020603050405020304" pitchFamily="18" charset="0"/>
                <a:cs typeface="Times New Roman" panose="02020603050405020304" pitchFamily="18" charset="0"/>
              </a:rPr>
              <a:t> </a:t>
            </a:r>
            <a:r>
              <a:rPr lang="en-US" dirty="0">
                <a:solidFill>
                  <a:schemeClr val="bg1"/>
                </a:solidFill>
                <a:latin typeface="Times New Roman" panose="02020603050405020304" pitchFamily="18" charset="0"/>
                <a:cs typeface="Times New Roman" panose="02020603050405020304" pitchFamily="18" charset="0"/>
              </a:rPr>
              <a:t>P</a:t>
            </a:r>
            <a:r>
              <a:rPr lang="en-US" dirty="0" smtClean="0">
                <a:solidFill>
                  <a:schemeClr val="bg1"/>
                </a:solidFill>
                <a:latin typeface="Times New Roman" panose="02020603050405020304" pitchFamily="18" charset="0"/>
                <a:cs typeface="Times New Roman" panose="02020603050405020304" pitchFamily="18" charset="0"/>
              </a:rPr>
              <a:t>recipitation and Deposition</a:t>
            </a:r>
            <a:endParaRPr lang="en-US" dirty="0">
              <a:solidFill>
                <a:schemeClr val="bg1"/>
              </a:solidFill>
              <a:latin typeface="Times New Roman" panose="02020603050405020304" pitchFamily="18" charset="0"/>
              <a:cs typeface="Times New Roman" panose="02020603050405020304" pitchFamily="18" charset="0"/>
            </a:endParaRPr>
          </a:p>
        </p:txBody>
      </p:sp>
      <p:pic>
        <p:nvPicPr>
          <p:cNvPr id="20" name="Picture 3" descr="oth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descr="Oil Sub-Committe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 descr="C:\Users\Nate\Desktop\RiceLogoUW_TMRGB72DP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7"/>
          <p:cNvSpPr txBox="1"/>
          <p:nvPr/>
        </p:nvSpPr>
        <p:spPr>
          <a:xfrm>
            <a:off x="4706763" y="5013176"/>
            <a:ext cx="4283966" cy="1015663"/>
          </a:xfrm>
          <a:prstGeom prst="rect">
            <a:avLst/>
          </a:prstGeom>
          <a:noFill/>
        </p:spPr>
        <p:txBody>
          <a:bodyPr wrap="square" rtlCol="0">
            <a:spAutoFit/>
          </a:bodyPr>
          <a:lstStyle/>
          <a:p>
            <a:r>
              <a:rPr lang="en-US" sz="2000" dirty="0" err="1" smtClean="0">
                <a:latin typeface="Times New Roman" panose="02020603050405020304" pitchFamily="18" charset="0"/>
                <a:cs typeface="Times New Roman" panose="02020603050405020304" pitchFamily="18" charset="0"/>
              </a:rPr>
              <a:t>Asphaltene</a:t>
            </a:r>
            <a:r>
              <a:rPr lang="en-US" sz="2000" dirty="0" smtClean="0">
                <a:latin typeface="Times New Roman" panose="02020603050405020304" pitchFamily="18" charset="0"/>
                <a:cs typeface="Times New Roman" panose="02020603050405020304" pitchFamily="18" charset="0"/>
              </a:rPr>
              <a:t> aggregates that precipitate and deposit onto surfaces lead to plugging problems </a:t>
            </a:r>
            <a:endParaRPr lang="en-US" sz="2000" dirty="0">
              <a:latin typeface="Times New Roman" panose="02020603050405020304" pitchFamily="18" charset="0"/>
              <a:cs typeface="Times New Roman" panose="02020603050405020304" pitchFamily="18" charset="0"/>
            </a:endParaRPr>
          </a:p>
        </p:txBody>
      </p:sp>
      <p:sp>
        <p:nvSpPr>
          <p:cNvPr id="24" name="TextBox 7"/>
          <p:cNvSpPr txBox="1"/>
          <p:nvPr/>
        </p:nvSpPr>
        <p:spPr>
          <a:xfrm>
            <a:off x="395536" y="5013176"/>
            <a:ext cx="3816424" cy="1015663"/>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Precipitated </a:t>
            </a:r>
            <a:r>
              <a:rPr lang="en-US" sz="2000" dirty="0" err="1" smtClean="0">
                <a:latin typeface="Times New Roman" panose="02020603050405020304" pitchFamily="18" charset="0"/>
                <a:cs typeface="Times New Roman" panose="02020603050405020304" pitchFamily="18" charset="0"/>
              </a:rPr>
              <a:t>asphaltene</a:t>
            </a:r>
            <a:r>
              <a:rPr lang="en-US" sz="2000" dirty="0" smtClean="0">
                <a:latin typeface="Times New Roman" panose="02020603050405020304" pitchFamily="18" charset="0"/>
                <a:cs typeface="Times New Roman" panose="02020603050405020304" pitchFamily="18" charset="0"/>
              </a:rPr>
              <a:t> aggregates that are able to flow do not pose major problems in flow assurance</a:t>
            </a:r>
            <a:endParaRPr lang="en-US" sz="2000" dirty="0">
              <a:latin typeface="Times New Roman" panose="02020603050405020304" pitchFamily="18" charset="0"/>
              <a:cs typeface="Times New Roman" panose="02020603050405020304" pitchFamily="18" charset="0"/>
            </a:endParaRPr>
          </a:p>
        </p:txBody>
      </p:sp>
      <p:sp>
        <p:nvSpPr>
          <p:cNvPr id="13" name="Rectangle 1863"/>
          <p:cNvSpPr/>
          <p:nvPr/>
        </p:nvSpPr>
        <p:spPr>
          <a:xfrm>
            <a:off x="4664176" y="6581001"/>
            <a:ext cx="4572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*Vargas</a:t>
            </a:r>
            <a:r>
              <a:rPr lang="en-US" sz="1200" dirty="0">
                <a:latin typeface="Times New Roman" panose="02020603050405020304" pitchFamily="18" charset="0"/>
                <a:cs typeface="Times New Roman" panose="02020603050405020304" pitchFamily="18" charset="0"/>
              </a:rPr>
              <a:t>, F. M</a:t>
            </a:r>
            <a:r>
              <a:rPr lang="en-US" sz="1200" dirty="0" smtClean="0">
                <a:latin typeface="Times New Roman" panose="02020603050405020304" pitchFamily="18" charset="0"/>
                <a:cs typeface="Times New Roman" panose="02020603050405020304" pitchFamily="18" charset="0"/>
              </a:rPr>
              <a:t>. et al., </a:t>
            </a:r>
            <a:r>
              <a:rPr lang="en-US" sz="1200" i="1" dirty="0" smtClean="0">
                <a:latin typeface="Times New Roman" panose="02020603050405020304" pitchFamily="18" charset="0"/>
                <a:cs typeface="Times New Roman" panose="02020603050405020304" pitchFamily="18" charset="0"/>
              </a:rPr>
              <a:t>Energy </a:t>
            </a:r>
            <a:r>
              <a:rPr lang="en-US" sz="1200" i="1" dirty="0">
                <a:latin typeface="Times New Roman" panose="02020603050405020304" pitchFamily="18" charset="0"/>
                <a:cs typeface="Times New Roman" panose="02020603050405020304" pitchFamily="18" charset="0"/>
              </a:rPr>
              <a:t>Fuels</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2010</a:t>
            </a:r>
            <a:endParaRPr lang="en-US" sz="1200" dirty="0">
              <a:latin typeface="Times New Roman" panose="02020603050405020304" pitchFamily="18" charset="0"/>
              <a:cs typeface="Times New Roman" panose="02020603050405020304" pitchFamily="18" charset="0"/>
            </a:endParaRPr>
          </a:p>
        </p:txBody>
      </p:sp>
      <p:sp>
        <p:nvSpPr>
          <p:cNvPr id="14" name="Rectangle 1864"/>
          <p:cNvSpPr/>
          <p:nvPr/>
        </p:nvSpPr>
        <p:spPr>
          <a:xfrm>
            <a:off x="2226220" y="6573631"/>
            <a:ext cx="4572000" cy="276999"/>
          </a:xfrm>
          <a:prstGeom prst="rect">
            <a:avLst/>
          </a:prstGeom>
        </p:spPr>
        <p:txBody>
          <a:bodyPr>
            <a:spAutoFit/>
          </a:bodyPr>
          <a:lstStyle/>
          <a:p>
            <a:r>
              <a:rPr lang="en-US" sz="1200" dirty="0" smtClean="0">
                <a:latin typeface="Times New Roman" panose="02020603050405020304" pitchFamily="18" charset="0"/>
                <a:cs typeface="Times New Roman" panose="02020603050405020304" pitchFamily="18" charset="0"/>
              </a:rPr>
              <a:t>*Jill </a:t>
            </a:r>
            <a:r>
              <a:rPr lang="en-US" sz="1200" dirty="0">
                <a:latin typeface="Times New Roman" panose="02020603050405020304" pitchFamily="18" charset="0"/>
                <a:cs typeface="Times New Roman" panose="02020603050405020304" pitchFamily="18" charset="0"/>
              </a:rPr>
              <a:t>S. Buckley, </a:t>
            </a:r>
            <a:r>
              <a:rPr lang="en-US" sz="1200" i="1" dirty="0">
                <a:latin typeface="Times New Roman" panose="02020603050405020304" pitchFamily="18" charset="0"/>
                <a:cs typeface="Times New Roman" panose="02020603050405020304" pitchFamily="18" charset="0"/>
              </a:rPr>
              <a:t>Energy Fuels</a:t>
            </a:r>
            <a:r>
              <a:rPr lang="en-US" sz="1200" dirty="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2012</a:t>
            </a:r>
            <a:endParaRPr lang="en-US" sz="1200" dirty="0">
              <a:latin typeface="Times New Roman" panose="02020603050405020304" pitchFamily="18" charset="0"/>
              <a:cs typeface="Times New Roman" panose="02020603050405020304" pitchFamily="18" charset="0"/>
            </a:endParaRPr>
          </a:p>
        </p:txBody>
      </p:sp>
      <p:sp>
        <p:nvSpPr>
          <p:cNvPr id="15" name="TextBox 7"/>
          <p:cNvSpPr txBox="1"/>
          <p:nvPr/>
        </p:nvSpPr>
        <p:spPr>
          <a:xfrm>
            <a:off x="1143155" y="1606027"/>
            <a:ext cx="1650294" cy="400110"/>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Precipitation</a:t>
            </a:r>
            <a:endParaRPr lang="en-US" sz="2000" dirty="0">
              <a:latin typeface="Times New Roman" panose="02020603050405020304" pitchFamily="18" charset="0"/>
              <a:cs typeface="Times New Roman" panose="02020603050405020304" pitchFamily="18" charset="0"/>
            </a:endParaRPr>
          </a:p>
        </p:txBody>
      </p:sp>
      <p:sp>
        <p:nvSpPr>
          <p:cNvPr id="17" name="TextBox 7"/>
          <p:cNvSpPr txBox="1"/>
          <p:nvPr/>
        </p:nvSpPr>
        <p:spPr>
          <a:xfrm>
            <a:off x="6023599" y="1606027"/>
            <a:ext cx="1650294" cy="400110"/>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Deposition</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19267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a:solidFill>
                  <a:schemeClr val="bg1"/>
                </a:solidFill>
                <a:latin typeface="Times New Roman" panose="02020603050405020304" pitchFamily="18" charset="0"/>
                <a:cs typeface="Times New Roman" panose="02020603050405020304" pitchFamily="18" charset="0"/>
              </a:rPr>
              <a:t>Experimental Setup</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35" name="文字方塊 34"/>
          <p:cNvSpPr txBox="1"/>
          <p:nvPr/>
        </p:nvSpPr>
        <p:spPr>
          <a:xfrm>
            <a:off x="303817" y="5003605"/>
            <a:ext cx="7033895" cy="1477328"/>
          </a:xfrm>
          <a:prstGeom prst="rect">
            <a:avLst/>
          </a:prstGeom>
          <a:noFill/>
        </p:spPr>
        <p:txBody>
          <a:bodyPr wrap="square" rtlCol="0">
            <a:spAutoFit/>
          </a:bodyPr>
          <a:lstStyle/>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Assumptions :</a:t>
            </a:r>
          </a:p>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Precipitation is completed in T-junction.</a:t>
            </a:r>
          </a:p>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Deposition is the major reaction in the </a:t>
            </a:r>
            <a:r>
              <a:rPr lang="en-US" altLang="zh-TW" dirty="0" err="1" smtClean="0">
                <a:latin typeface="Times New Roman" panose="02020603050405020304" pitchFamily="18" charset="0"/>
                <a:cs typeface="Times New Roman" panose="02020603050405020304" pitchFamily="18" charset="0"/>
              </a:rPr>
              <a:t>microchannel</a:t>
            </a:r>
            <a:r>
              <a:rPr lang="en-US" altLang="zh-TW"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(Aggregation </a:t>
            </a:r>
            <a:r>
              <a:rPr lang="en-US" altLang="zh-TW" dirty="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Deposition) becomes (Aggregation -&gt; Deposition)</a:t>
            </a:r>
            <a:endParaRPr lang="en-US" altLang="zh-TW" dirty="0">
              <a:latin typeface="Times New Roman" panose="02020603050405020304" pitchFamily="18" charset="0"/>
              <a:cs typeface="Times New Roman" panose="02020603050405020304" pitchFamily="18" charset="0"/>
            </a:endParaRPr>
          </a:p>
          <a:p>
            <a:endParaRPr lang="zh-TW" altLang="en-US" dirty="0">
              <a:latin typeface="Times New Roman" panose="02020603050405020304" pitchFamily="18" charset="0"/>
              <a:cs typeface="Times New Roman" panose="02020603050405020304" pitchFamily="18" charset="0"/>
            </a:endParaRPr>
          </a:p>
        </p:txBody>
      </p:sp>
      <p:grpSp>
        <p:nvGrpSpPr>
          <p:cNvPr id="60" name="Group 59"/>
          <p:cNvGrpSpPr/>
          <p:nvPr/>
        </p:nvGrpSpPr>
        <p:grpSpPr>
          <a:xfrm>
            <a:off x="333723" y="684012"/>
            <a:ext cx="8639219" cy="4185467"/>
            <a:chOff x="333723" y="684012"/>
            <a:chExt cx="8639219" cy="4185467"/>
          </a:xfrm>
        </p:grpSpPr>
        <p:grpSp>
          <p:nvGrpSpPr>
            <p:cNvPr id="2" name="群組 1"/>
            <p:cNvGrpSpPr/>
            <p:nvPr/>
          </p:nvGrpSpPr>
          <p:grpSpPr>
            <a:xfrm>
              <a:off x="333723" y="684012"/>
              <a:ext cx="8639219" cy="4185467"/>
              <a:chOff x="-318738" y="1349284"/>
              <a:chExt cx="9501865" cy="4664312"/>
            </a:xfrm>
          </p:grpSpPr>
          <p:pic>
            <p:nvPicPr>
              <p:cNvPr id="1026" name="Picture 2" descr="C:\Users\Nate\Desktop\照片.JPG"/>
              <p:cNvPicPr>
                <a:picLocks noChangeAspect="1" noChangeArrowheads="1"/>
              </p:cNvPicPr>
              <p:nvPr/>
            </p:nvPicPr>
            <p:blipFill rotWithShape="1">
              <a:blip r:embed="rId6" cstate="print">
                <a:grayscl/>
                <a:extLst>
                  <a:ext uri="{28A0092B-C50C-407E-A947-70E740481C1C}">
                    <a14:useLocalDpi xmlns:a14="http://schemas.microsoft.com/office/drawing/2010/main" val="0"/>
                  </a:ext>
                </a:extLst>
              </a:blip>
              <a:srcRect t="10763" b="10094"/>
              <a:stretch/>
            </p:blipFill>
            <p:spPr bwMode="auto">
              <a:xfrm>
                <a:off x="1524000" y="1905000"/>
                <a:ext cx="5892801" cy="3497802"/>
              </a:xfrm>
              <a:prstGeom prst="rect">
                <a:avLst/>
              </a:prstGeom>
              <a:noFill/>
              <a:extLst>
                <a:ext uri="{909E8E84-426E-40DD-AFC4-6F175D3DCCD1}">
                  <a14:hiddenFill xmlns:a14="http://schemas.microsoft.com/office/drawing/2010/main">
                    <a:solidFill>
                      <a:srgbClr val="FFFFFF"/>
                    </a:solidFill>
                  </a14:hiddenFill>
                </a:ext>
              </a:extLst>
            </p:spPr>
          </p:pic>
          <p:sp>
            <p:nvSpPr>
              <p:cNvPr id="6" name="文字方塊 5"/>
              <p:cNvSpPr txBox="1"/>
              <p:nvPr/>
            </p:nvSpPr>
            <p:spPr>
              <a:xfrm>
                <a:off x="-318738" y="4553634"/>
                <a:ext cx="1728044" cy="411586"/>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Syringe pump</a:t>
                </a:r>
                <a:endParaRPr lang="zh-TW" altLang="en-US" dirty="0">
                  <a:latin typeface="Times New Roman" panose="02020603050405020304" pitchFamily="18" charset="0"/>
                  <a:cs typeface="Times New Roman" panose="02020603050405020304" pitchFamily="18" charset="0"/>
                </a:endParaRPr>
              </a:p>
            </p:txBody>
          </p:sp>
          <p:cxnSp>
            <p:nvCxnSpPr>
              <p:cNvPr id="7" name="Straight Arrow Connector 6"/>
              <p:cNvCxnSpPr/>
              <p:nvPr/>
            </p:nvCxnSpPr>
            <p:spPr>
              <a:xfrm>
                <a:off x="1317822" y="4800600"/>
                <a:ext cx="358577"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文字方塊 8"/>
              <p:cNvSpPr txBox="1"/>
              <p:nvPr/>
            </p:nvSpPr>
            <p:spPr>
              <a:xfrm>
                <a:off x="7642034" y="1720334"/>
                <a:ext cx="1501206" cy="720276"/>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Inverted</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microscope</a:t>
                </a:r>
                <a:endParaRPr lang="zh-TW" altLang="en-US" dirty="0">
                  <a:latin typeface="Times New Roman" panose="02020603050405020304" pitchFamily="18" charset="0"/>
                  <a:cs typeface="Times New Roman" panose="02020603050405020304" pitchFamily="18" charset="0"/>
                </a:endParaRPr>
              </a:p>
            </p:txBody>
          </p:sp>
          <p:sp>
            <p:nvSpPr>
              <p:cNvPr id="12" name="文字方塊 9"/>
              <p:cNvSpPr txBox="1"/>
              <p:nvPr/>
            </p:nvSpPr>
            <p:spPr>
              <a:xfrm>
                <a:off x="4783221" y="5598920"/>
                <a:ext cx="1753485"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Micro-channel</a:t>
                </a:r>
                <a:endParaRPr lang="zh-TW" altLang="en-US" dirty="0">
                  <a:latin typeface="Times New Roman" panose="02020603050405020304" pitchFamily="18" charset="0"/>
                  <a:cs typeface="Times New Roman" panose="02020603050405020304" pitchFamily="18" charset="0"/>
                </a:endParaRPr>
              </a:p>
            </p:txBody>
          </p:sp>
          <p:sp>
            <p:nvSpPr>
              <p:cNvPr id="13" name="文字方塊 10"/>
              <p:cNvSpPr txBox="1"/>
              <p:nvPr/>
            </p:nvSpPr>
            <p:spPr>
              <a:xfrm>
                <a:off x="4561893" y="1459469"/>
                <a:ext cx="1656184"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T-junction</a:t>
                </a:r>
                <a:endParaRPr lang="zh-TW" altLang="en-US" dirty="0">
                  <a:latin typeface="Times New Roman" panose="02020603050405020304" pitchFamily="18" charset="0"/>
                  <a:cs typeface="Times New Roman" panose="02020603050405020304" pitchFamily="18" charset="0"/>
                </a:endParaRPr>
              </a:p>
            </p:txBody>
          </p:sp>
          <p:sp>
            <p:nvSpPr>
              <p:cNvPr id="16" name="文字方塊 37"/>
              <p:cNvSpPr txBox="1"/>
              <p:nvPr/>
            </p:nvSpPr>
            <p:spPr>
              <a:xfrm>
                <a:off x="7705399" y="3635971"/>
                <a:ext cx="1477728" cy="720276"/>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Pressure </a:t>
                </a:r>
              </a:p>
              <a:p>
                <a:r>
                  <a:rPr lang="en-US" altLang="zh-TW" dirty="0" smtClean="0">
                    <a:latin typeface="Times New Roman" panose="02020603050405020304" pitchFamily="18" charset="0"/>
                    <a:cs typeface="Times New Roman" panose="02020603050405020304" pitchFamily="18" charset="0"/>
                  </a:rPr>
                  <a:t>transducer</a:t>
                </a:r>
                <a:endParaRPr lang="zh-TW" altLang="en-US" dirty="0">
                  <a:latin typeface="Times New Roman" panose="02020603050405020304" pitchFamily="18" charset="0"/>
                  <a:cs typeface="Times New Roman" panose="02020603050405020304" pitchFamily="18" charset="0"/>
                </a:endParaRPr>
              </a:p>
            </p:txBody>
          </p:sp>
          <p:cxnSp>
            <p:nvCxnSpPr>
              <p:cNvPr id="21" name="Straight Arrow Connector 20"/>
              <p:cNvCxnSpPr/>
              <p:nvPr/>
            </p:nvCxnSpPr>
            <p:spPr>
              <a:xfrm>
                <a:off x="5389985" y="1845466"/>
                <a:ext cx="0" cy="143113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5791200" y="3962401"/>
                <a:ext cx="0" cy="164413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7073033" y="3996109"/>
                <a:ext cx="623166"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6435431" y="2305734"/>
                <a:ext cx="1131163"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1" name="文字方塊 11"/>
              <p:cNvSpPr txBox="1"/>
              <p:nvPr/>
            </p:nvSpPr>
            <p:spPr>
              <a:xfrm>
                <a:off x="29497" y="2907268"/>
                <a:ext cx="1317822"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Precipitant</a:t>
                </a:r>
                <a:endParaRPr lang="zh-TW" altLang="en-US" dirty="0">
                  <a:latin typeface="Times New Roman" panose="02020603050405020304" pitchFamily="18" charset="0"/>
                  <a:cs typeface="Times New Roman" panose="02020603050405020304" pitchFamily="18" charset="0"/>
                </a:endParaRPr>
              </a:p>
            </p:txBody>
          </p:sp>
          <p:sp>
            <p:nvSpPr>
              <p:cNvPr id="32" name="文字方塊 13"/>
              <p:cNvSpPr txBox="1"/>
              <p:nvPr/>
            </p:nvSpPr>
            <p:spPr>
              <a:xfrm>
                <a:off x="93538" y="3469235"/>
                <a:ext cx="1224284"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Crude oil</a:t>
                </a:r>
                <a:endParaRPr lang="zh-TW" altLang="en-US" dirty="0">
                  <a:latin typeface="Times New Roman" panose="02020603050405020304" pitchFamily="18" charset="0"/>
                  <a:cs typeface="Times New Roman" panose="02020603050405020304" pitchFamily="18" charset="0"/>
                </a:endParaRPr>
              </a:p>
            </p:txBody>
          </p:sp>
          <p:cxnSp>
            <p:nvCxnSpPr>
              <p:cNvPr id="33" name="Straight Arrow Connector 32"/>
              <p:cNvCxnSpPr>
                <a:stCxn id="31" idx="3"/>
              </p:cNvCxnSpPr>
              <p:nvPr/>
            </p:nvCxnSpPr>
            <p:spPr>
              <a:xfrm flipV="1">
                <a:off x="1347319" y="3084732"/>
                <a:ext cx="2157881" cy="720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52" idx="3"/>
              </p:cNvCxnSpPr>
              <p:nvPr/>
            </p:nvCxnSpPr>
            <p:spPr>
              <a:xfrm flipV="1">
                <a:off x="1343713" y="3653901"/>
                <a:ext cx="1856686" cy="1417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39" name="Picture 2" descr="C:\Users\Nate\Desktop\照片.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58000" y="4356246"/>
                <a:ext cx="2209800" cy="1657350"/>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Straight Arrow Connector 40"/>
              <p:cNvCxnSpPr>
                <a:stCxn id="59" idx="3"/>
              </p:cNvCxnSpPr>
              <p:nvPr/>
            </p:nvCxnSpPr>
            <p:spPr>
              <a:xfrm flipV="1">
                <a:off x="6437339" y="5791201"/>
                <a:ext cx="708966" cy="1674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descr="C:\Users\Nate\Desktop\下载.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1201" y="134928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45" name="Straight Arrow Connector 44"/>
              <p:cNvCxnSpPr/>
              <p:nvPr/>
            </p:nvCxnSpPr>
            <p:spPr>
              <a:xfrm flipH="1" flipV="1">
                <a:off x="3200400" y="1710187"/>
                <a:ext cx="1269999" cy="1014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9" name="文字方塊 38"/>
              <p:cNvSpPr txBox="1"/>
              <p:nvPr/>
            </p:nvSpPr>
            <p:spPr>
              <a:xfrm>
                <a:off x="7696200" y="3074864"/>
                <a:ext cx="696436"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Vial</a:t>
                </a:r>
                <a:endParaRPr lang="zh-TW" altLang="en-US" dirty="0">
                  <a:latin typeface="Times New Roman" panose="02020603050405020304" pitchFamily="18" charset="0"/>
                  <a:cs typeface="Times New Roman" panose="02020603050405020304" pitchFamily="18" charset="0"/>
                </a:endParaRPr>
              </a:p>
            </p:txBody>
          </p:sp>
          <p:cxnSp>
            <p:nvCxnSpPr>
              <p:cNvPr id="50" name="Straight Arrow Connector 49"/>
              <p:cNvCxnSpPr/>
              <p:nvPr/>
            </p:nvCxnSpPr>
            <p:spPr>
              <a:xfrm flipH="1">
                <a:off x="6706471" y="3246267"/>
                <a:ext cx="989729"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51" name="矩形 18"/>
            <p:cNvSpPr/>
            <p:nvPr/>
          </p:nvSpPr>
          <p:spPr>
            <a:xfrm>
              <a:off x="539475" y="2107551"/>
              <a:ext cx="1316936" cy="361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矩形 18"/>
            <p:cNvSpPr/>
            <p:nvPr/>
          </p:nvSpPr>
          <p:spPr>
            <a:xfrm>
              <a:off x="528309" y="2584090"/>
              <a:ext cx="1316936" cy="361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矩形 18"/>
            <p:cNvSpPr/>
            <p:nvPr/>
          </p:nvSpPr>
          <p:spPr>
            <a:xfrm>
              <a:off x="4688069" y="767931"/>
              <a:ext cx="1316936" cy="361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矩形 18"/>
            <p:cNvSpPr/>
            <p:nvPr/>
          </p:nvSpPr>
          <p:spPr>
            <a:xfrm>
              <a:off x="7503168" y="1007864"/>
              <a:ext cx="1469773" cy="6554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矩形 18"/>
            <p:cNvSpPr/>
            <p:nvPr/>
          </p:nvSpPr>
          <p:spPr>
            <a:xfrm>
              <a:off x="7628811" y="2229119"/>
              <a:ext cx="609243" cy="361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矩形 18"/>
            <p:cNvSpPr/>
            <p:nvPr/>
          </p:nvSpPr>
          <p:spPr>
            <a:xfrm>
              <a:off x="7629373" y="2710920"/>
              <a:ext cx="1307303" cy="6554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矩形 18"/>
            <p:cNvSpPr/>
            <p:nvPr/>
          </p:nvSpPr>
          <p:spPr>
            <a:xfrm>
              <a:off x="333723" y="3559399"/>
              <a:ext cx="1487982" cy="361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18"/>
            <p:cNvSpPr/>
            <p:nvPr/>
          </p:nvSpPr>
          <p:spPr>
            <a:xfrm>
              <a:off x="4988454" y="4504279"/>
              <a:ext cx="1487982" cy="3613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p14="http://schemas.microsoft.com/office/powerpoint/2010/main" val="20964547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895449"/>
            <a:ext cx="8784976" cy="1631216"/>
          </a:xfrm>
          <a:prstGeom prst="rect">
            <a:avLst/>
          </a:prstGeom>
        </p:spPr>
        <p:txBody>
          <a:bodyPr wrap="square">
            <a:spAutoFit/>
          </a:bodyPr>
          <a:lstStyle/>
          <a:p>
            <a:pPr marL="285750" indent="-285750" algn="just">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Lab on a chip (mixing, heating, separation, reaction)</a:t>
            </a:r>
          </a:p>
          <a:p>
            <a:pPr marL="285750" indent="-285750" algn="just">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Reduced </a:t>
            </a:r>
            <a:r>
              <a:rPr lang="en-US" altLang="zh-TW" sz="2000" dirty="0">
                <a:latin typeface="Times New Roman" panose="02020603050405020304" pitchFamily="18" charset="0"/>
                <a:cs typeface="Times New Roman" panose="02020603050405020304" pitchFamily="18" charset="0"/>
              </a:rPr>
              <a:t>reagent </a:t>
            </a:r>
            <a:r>
              <a:rPr lang="en-US" altLang="zh-TW" sz="2000" dirty="0" smtClean="0">
                <a:latin typeface="Times New Roman" panose="02020603050405020304" pitchFamily="18" charset="0"/>
                <a:cs typeface="Times New Roman" panose="02020603050405020304" pitchFamily="18" charset="0"/>
              </a:rPr>
              <a:t>consumption</a:t>
            </a:r>
          </a:p>
          <a:p>
            <a:pPr marL="285750" indent="-285750" algn="just">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Faster </a:t>
            </a:r>
            <a:r>
              <a:rPr lang="en-US" altLang="zh-TW" sz="2000" dirty="0">
                <a:latin typeface="Times New Roman" panose="02020603050405020304" pitchFamily="18" charset="0"/>
                <a:cs typeface="Times New Roman" panose="02020603050405020304" pitchFamily="18" charset="0"/>
              </a:rPr>
              <a:t>analysis and response times due to short diffusion distances</a:t>
            </a:r>
            <a:endParaRPr lang="zh-TW" altLang="en-US" sz="20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Large surface </a:t>
            </a:r>
            <a:r>
              <a:rPr lang="en-US" altLang="zh-TW" sz="2000" dirty="0">
                <a:latin typeface="Times New Roman" panose="02020603050405020304" pitchFamily="18" charset="0"/>
                <a:cs typeface="Times New Roman" panose="02020603050405020304" pitchFamily="18" charset="0"/>
              </a:rPr>
              <a:t>to volume ratio of small components </a:t>
            </a:r>
            <a:r>
              <a:rPr lang="en-US" altLang="zh-TW" sz="2000" dirty="0" smtClean="0">
                <a:latin typeface="Times New Roman" panose="02020603050405020304" pitchFamily="18" charset="0"/>
                <a:cs typeface="Times New Roman" panose="02020603050405020304" pitchFamily="18" charset="0"/>
              </a:rPr>
              <a:t>facilitates </a:t>
            </a:r>
            <a:r>
              <a:rPr lang="en-US" altLang="zh-TW" sz="2000" dirty="0">
                <a:latin typeface="Times New Roman" panose="02020603050405020304" pitchFamily="18" charset="0"/>
                <a:cs typeface="Times New Roman" panose="02020603050405020304" pitchFamily="18" charset="0"/>
              </a:rPr>
              <a:t>rapid heat </a:t>
            </a:r>
            <a:r>
              <a:rPr lang="en-US" altLang="zh-TW" sz="2000" dirty="0" smtClean="0">
                <a:latin typeface="Times New Roman" panose="02020603050405020304" pitchFamily="18" charset="0"/>
                <a:cs typeface="Times New Roman" panose="02020603050405020304" pitchFamily="18" charset="0"/>
              </a:rPr>
              <a:t>transfer</a:t>
            </a:r>
            <a:endParaRPr lang="zh-TW" altLang="en-US" sz="20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zh-TW" altLang="en-US" sz="2000" dirty="0">
              <a:latin typeface="Times New Roman" panose="02020603050405020304" pitchFamily="18" charset="0"/>
              <a:cs typeface="Times New Roman" panose="02020603050405020304" pitchFamily="18" charset="0"/>
            </a:endParaRPr>
          </a:p>
        </p:txBody>
      </p:sp>
      <p:sp>
        <p:nvSpPr>
          <p:cNvPr id="7"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Microfluidic Device</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8" name="Picture 3" descr="oth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descr="Oil Sub-Committ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C:\Users\Nate\Desktop\RiceLogoUW_TMRGB72DP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84630" y="2323308"/>
            <a:ext cx="5479858" cy="21563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83706" y="4628358"/>
            <a:ext cx="2656053" cy="1616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48263" y="4628358"/>
            <a:ext cx="1847689" cy="1616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矩形 11"/>
          <p:cNvSpPr/>
          <p:nvPr/>
        </p:nvSpPr>
        <p:spPr>
          <a:xfrm>
            <a:off x="2796422" y="6556465"/>
            <a:ext cx="2279791" cy="276999"/>
          </a:xfrm>
          <a:prstGeom prst="rect">
            <a:avLst/>
          </a:prstGeom>
        </p:spPr>
        <p:txBody>
          <a:bodyPr wrap="none">
            <a:spAutoFit/>
          </a:bodyPr>
          <a:lstStyle/>
          <a:p>
            <a:r>
              <a:rPr lang="en-US" altLang="zh-TW" sz="1200" dirty="0" smtClean="0">
                <a:latin typeface="Times New Roman" panose="02020603050405020304" pitchFamily="18" charset="0"/>
                <a:cs typeface="Times New Roman" panose="02020603050405020304" pitchFamily="18" charset="0"/>
              </a:rPr>
              <a:t>*J. Kim et al. Lab on a chip, 2012</a:t>
            </a:r>
            <a:endParaRPr lang="zh-TW" altLang="en-US" sz="1200" dirty="0">
              <a:latin typeface="Times New Roman" panose="02020603050405020304" pitchFamily="18" charset="0"/>
              <a:cs typeface="Times New Roman" panose="02020603050405020304" pitchFamily="18" charset="0"/>
            </a:endParaRPr>
          </a:p>
        </p:txBody>
      </p:sp>
      <p:sp>
        <p:nvSpPr>
          <p:cNvPr id="13" name="矩形 12"/>
          <p:cNvSpPr/>
          <p:nvPr/>
        </p:nvSpPr>
        <p:spPr>
          <a:xfrm>
            <a:off x="323528" y="3498256"/>
            <a:ext cx="3024337" cy="2554545"/>
          </a:xfrm>
          <a:prstGeom prst="rect">
            <a:avLst/>
          </a:prstGeom>
        </p:spPr>
        <p:txBody>
          <a:bodyPr wrap="square">
            <a:spAutoFit/>
          </a:bodyPr>
          <a:lstStyle/>
          <a:p>
            <a:pPr algn="just"/>
            <a:r>
              <a:rPr lang="en-US" altLang="zh-TW" sz="2000" dirty="0" smtClean="0">
                <a:latin typeface="Times New Roman" panose="02020603050405020304" pitchFamily="18" charset="0"/>
                <a:cs typeface="Times New Roman" panose="02020603050405020304" pitchFamily="18" charset="0"/>
              </a:rPr>
              <a:t>Example: Particle sorting</a:t>
            </a:r>
          </a:p>
          <a:p>
            <a:pPr algn="just"/>
            <a:r>
              <a:rPr lang="en-US" altLang="zh-TW" sz="2000" dirty="0" smtClean="0">
                <a:latin typeface="Times New Roman" panose="02020603050405020304" pitchFamily="18" charset="0"/>
                <a:cs typeface="Times New Roman" panose="02020603050405020304" pitchFamily="18" charset="0"/>
              </a:rPr>
              <a:t>Zone A: target 15 </a:t>
            </a:r>
            <a:r>
              <a:rPr lang="el-GR" altLang="zh-TW" sz="2000" dirty="0" smtClean="0">
                <a:latin typeface="Times New Roman" panose="02020603050405020304" pitchFamily="18" charset="0"/>
                <a:cs typeface="Times New Roman" panose="02020603050405020304" pitchFamily="18" charset="0"/>
              </a:rPr>
              <a:t>μ</a:t>
            </a:r>
            <a:r>
              <a:rPr lang="en-US" altLang="zh-TW" sz="2000" dirty="0" smtClean="0">
                <a:latin typeface="Times New Roman" panose="02020603050405020304" pitchFamily="18" charset="0"/>
                <a:cs typeface="Times New Roman" panose="02020603050405020304" pitchFamily="18" charset="0"/>
              </a:rPr>
              <a:t>m</a:t>
            </a:r>
          </a:p>
          <a:p>
            <a:pPr algn="just"/>
            <a:r>
              <a:rPr lang="en-US" altLang="zh-TW" sz="2000" dirty="0">
                <a:latin typeface="Times New Roman" panose="02020603050405020304" pitchFamily="18" charset="0"/>
                <a:cs typeface="Times New Roman" panose="02020603050405020304" pitchFamily="18" charset="0"/>
              </a:rPr>
              <a:t>Zone </a:t>
            </a:r>
            <a:r>
              <a:rPr lang="en-US" altLang="zh-TW" sz="2000" dirty="0" smtClean="0">
                <a:latin typeface="Times New Roman" panose="02020603050405020304" pitchFamily="18" charset="0"/>
                <a:cs typeface="Times New Roman" panose="02020603050405020304" pitchFamily="18" charset="0"/>
              </a:rPr>
              <a:t>B: </a:t>
            </a:r>
            <a:r>
              <a:rPr lang="en-US" altLang="zh-TW" sz="2000" dirty="0">
                <a:latin typeface="Times New Roman" panose="02020603050405020304" pitchFamily="18" charset="0"/>
                <a:cs typeface="Times New Roman" panose="02020603050405020304" pitchFamily="18" charset="0"/>
              </a:rPr>
              <a:t>target </a:t>
            </a:r>
            <a:r>
              <a:rPr lang="en-US" altLang="zh-TW" sz="2000" dirty="0" smtClean="0">
                <a:latin typeface="Times New Roman" panose="02020603050405020304" pitchFamily="18" charset="0"/>
                <a:cs typeface="Times New Roman" panose="02020603050405020304" pitchFamily="18" charset="0"/>
              </a:rPr>
              <a:t>6 </a:t>
            </a:r>
            <a:r>
              <a:rPr lang="el-GR" altLang="zh-TW" sz="2000" dirty="0">
                <a:latin typeface="Times New Roman" panose="02020603050405020304" pitchFamily="18" charset="0"/>
                <a:cs typeface="Times New Roman" panose="02020603050405020304" pitchFamily="18" charset="0"/>
              </a:rPr>
              <a:t>μ</a:t>
            </a:r>
            <a:r>
              <a:rPr lang="en-US" altLang="zh-TW" sz="2000" dirty="0">
                <a:latin typeface="Times New Roman" panose="02020603050405020304" pitchFamily="18" charset="0"/>
                <a:cs typeface="Times New Roman" panose="02020603050405020304" pitchFamily="18" charset="0"/>
              </a:rPr>
              <a:t>m</a:t>
            </a:r>
            <a:endParaRPr lang="zh-TW" altLang="en-US" sz="2000" dirty="0">
              <a:latin typeface="Times New Roman" panose="02020603050405020304" pitchFamily="18" charset="0"/>
              <a:cs typeface="Times New Roman" panose="02020603050405020304" pitchFamily="18" charset="0"/>
            </a:endParaRPr>
          </a:p>
          <a:p>
            <a:pPr algn="just"/>
            <a:r>
              <a:rPr lang="en-US" altLang="zh-TW" sz="2000" dirty="0">
                <a:latin typeface="Times New Roman" panose="02020603050405020304" pitchFamily="18" charset="0"/>
                <a:cs typeface="Times New Roman" panose="02020603050405020304" pitchFamily="18" charset="0"/>
              </a:rPr>
              <a:t>Zone </a:t>
            </a:r>
            <a:r>
              <a:rPr lang="en-US" altLang="zh-TW" sz="2000" dirty="0" smtClean="0">
                <a:latin typeface="Times New Roman" panose="02020603050405020304" pitchFamily="18" charset="0"/>
                <a:cs typeface="Times New Roman" panose="02020603050405020304" pitchFamily="18" charset="0"/>
              </a:rPr>
              <a:t>C: </a:t>
            </a:r>
            <a:r>
              <a:rPr lang="en-US" altLang="zh-TW" sz="2000" dirty="0">
                <a:latin typeface="Times New Roman" panose="02020603050405020304" pitchFamily="18" charset="0"/>
                <a:cs typeface="Times New Roman" panose="02020603050405020304" pitchFamily="18" charset="0"/>
              </a:rPr>
              <a:t>target </a:t>
            </a:r>
            <a:r>
              <a:rPr lang="en-US" altLang="zh-TW" sz="2000" dirty="0" smtClean="0">
                <a:latin typeface="Times New Roman" panose="02020603050405020304" pitchFamily="18" charset="0"/>
                <a:cs typeface="Times New Roman" panose="02020603050405020304" pitchFamily="18" charset="0"/>
              </a:rPr>
              <a:t>3 </a:t>
            </a:r>
            <a:r>
              <a:rPr lang="el-GR" altLang="zh-TW" sz="2000" dirty="0" smtClean="0">
                <a:latin typeface="Times New Roman" panose="02020603050405020304" pitchFamily="18" charset="0"/>
                <a:cs typeface="Times New Roman" panose="02020603050405020304" pitchFamily="18" charset="0"/>
              </a:rPr>
              <a:t>μ</a:t>
            </a:r>
            <a:r>
              <a:rPr lang="en-US" altLang="zh-TW" sz="2000" dirty="0">
                <a:latin typeface="Times New Roman" panose="02020603050405020304" pitchFamily="18" charset="0"/>
                <a:cs typeface="Times New Roman" panose="02020603050405020304" pitchFamily="18" charset="0"/>
              </a:rPr>
              <a:t>m</a:t>
            </a:r>
            <a:endParaRPr lang="zh-TW" altLang="en-US" sz="2000" dirty="0">
              <a:latin typeface="Times New Roman" panose="02020603050405020304" pitchFamily="18" charset="0"/>
              <a:cs typeface="Times New Roman" panose="02020603050405020304" pitchFamily="18" charset="0"/>
            </a:endParaRPr>
          </a:p>
          <a:p>
            <a:pPr algn="just"/>
            <a:endParaRPr lang="en-US" altLang="zh-TW" sz="2000" dirty="0" smtClean="0">
              <a:latin typeface="Times New Roman" panose="02020603050405020304" pitchFamily="18" charset="0"/>
              <a:cs typeface="Times New Roman" panose="02020603050405020304" pitchFamily="18" charset="0"/>
            </a:endParaRPr>
          </a:p>
          <a:p>
            <a:pPr algn="just"/>
            <a:endParaRPr lang="en-US" altLang="zh-TW" sz="2000" dirty="0">
              <a:latin typeface="Times New Roman" panose="02020603050405020304" pitchFamily="18" charset="0"/>
              <a:cs typeface="Times New Roman" panose="02020603050405020304" pitchFamily="18" charset="0"/>
            </a:endParaRPr>
          </a:p>
          <a:p>
            <a:pPr algn="just"/>
            <a:r>
              <a:rPr lang="en-US" altLang="zh-TW" sz="2000" dirty="0" smtClean="0">
                <a:latin typeface="Times New Roman" panose="02020603050405020304" pitchFamily="18" charset="0"/>
                <a:cs typeface="Times New Roman" panose="02020603050405020304" pitchFamily="18" charset="0"/>
              </a:rPr>
              <a:t>Force: magnetic force or gravity</a:t>
            </a:r>
          </a:p>
        </p:txBody>
      </p:sp>
      <p:sp>
        <p:nvSpPr>
          <p:cNvPr id="2" name="文字方塊 1"/>
          <p:cNvSpPr txBox="1"/>
          <p:nvPr/>
        </p:nvSpPr>
        <p:spPr>
          <a:xfrm>
            <a:off x="8172400" y="5620598"/>
            <a:ext cx="792088" cy="369332"/>
          </a:xfrm>
          <a:prstGeom prst="rect">
            <a:avLst/>
          </a:prstGeom>
          <a:noFill/>
        </p:spPr>
        <p:txBody>
          <a:bodyPr wrap="square" rtlCol="0">
            <a:spAutoFit/>
          </a:bodyPr>
          <a:lstStyle/>
          <a:p>
            <a:r>
              <a:rPr lang="en-US" altLang="zh-TW" dirty="0" smtClean="0">
                <a:solidFill>
                  <a:srgbClr val="FF0000"/>
                </a:solidFill>
                <a:latin typeface="Times New Roman" panose="02020603050405020304" pitchFamily="18" charset="0"/>
                <a:cs typeface="Times New Roman" panose="02020603050405020304" pitchFamily="18" charset="0"/>
              </a:rPr>
              <a:t>1mm</a:t>
            </a:r>
            <a:endParaRPr lang="zh-TW" altLang="en-US" dirty="0">
              <a:solidFill>
                <a:srgbClr val="FF0000"/>
              </a:solidFill>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26747154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307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7199" r="18154" b="24872"/>
          <a:stretch/>
        </p:blipFill>
        <p:spPr bwMode="auto">
          <a:xfrm>
            <a:off x="3504342" y="1461683"/>
            <a:ext cx="2583494" cy="2424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文字方塊 6"/>
          <p:cNvSpPr txBox="1"/>
          <p:nvPr/>
        </p:nvSpPr>
        <p:spPr>
          <a:xfrm>
            <a:off x="2862378" y="6388322"/>
            <a:ext cx="3869862"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J. Wang et al, </a:t>
            </a:r>
            <a:r>
              <a:rPr lang="en-US" altLang="zh-TW" sz="1200" i="1" dirty="0" smtClean="0">
                <a:latin typeface="Times New Roman" panose="02020603050405020304" pitchFamily="18" charset="0"/>
                <a:cs typeface="Times New Roman" panose="02020603050405020304" pitchFamily="18" charset="0"/>
              </a:rPr>
              <a:t>J. Disp. Sci. &amp;Tech., </a:t>
            </a:r>
            <a:r>
              <a:rPr lang="en-US" altLang="zh-TW" sz="1200" dirty="0" smtClean="0">
                <a:latin typeface="Times New Roman" panose="02020603050405020304" pitchFamily="18" charset="0"/>
                <a:cs typeface="Times New Roman" panose="02020603050405020304" pitchFamily="18" charset="0"/>
              </a:rPr>
              <a:t>2004</a:t>
            </a:r>
            <a:endParaRPr lang="zh-TW" altLang="en-US" sz="1200" dirty="0">
              <a:latin typeface="Times New Roman" panose="02020603050405020304" pitchFamily="18" charset="0"/>
              <a:cs typeface="Times New Roman" panose="02020603050405020304" pitchFamily="18" charset="0"/>
            </a:endParaRPr>
          </a:p>
        </p:txBody>
      </p:sp>
      <p:sp>
        <p:nvSpPr>
          <p:cNvPr id="9" name="文字方塊 8"/>
          <p:cNvSpPr txBox="1"/>
          <p:nvPr/>
        </p:nvSpPr>
        <p:spPr>
          <a:xfrm>
            <a:off x="2866635" y="6205699"/>
            <a:ext cx="3869862"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E. </a:t>
            </a:r>
            <a:r>
              <a:rPr lang="en-US" altLang="zh-TW" sz="1200" dirty="0">
                <a:latin typeface="Times New Roman" panose="02020603050405020304" pitchFamily="18" charset="0"/>
                <a:cs typeface="Times New Roman" panose="02020603050405020304" pitchFamily="18" charset="0"/>
              </a:rPr>
              <a:t>S. </a:t>
            </a:r>
            <a:r>
              <a:rPr lang="en-US" altLang="zh-TW" sz="1200" dirty="0" err="1" smtClean="0">
                <a:latin typeface="Times New Roman" panose="02020603050405020304" pitchFamily="18" charset="0"/>
                <a:cs typeface="Times New Roman" panose="02020603050405020304" pitchFamily="18" charset="0"/>
              </a:rPr>
              <a:t>Boek</a:t>
            </a:r>
            <a:r>
              <a:rPr lang="en-US" altLang="zh-TW" sz="1200" dirty="0" smtClean="0">
                <a:latin typeface="Times New Roman" panose="02020603050405020304" pitchFamily="18" charset="0"/>
                <a:cs typeface="Times New Roman" panose="02020603050405020304" pitchFamily="18" charset="0"/>
              </a:rPr>
              <a:t> et al, </a:t>
            </a:r>
            <a:r>
              <a:rPr lang="en-US" altLang="zh-TW" sz="1200" i="1" dirty="0" err="1" smtClean="0">
                <a:latin typeface="Times New Roman" panose="02020603050405020304" pitchFamily="18" charset="0"/>
                <a:cs typeface="Times New Roman" panose="02020603050405020304" pitchFamily="18" charset="0"/>
              </a:rPr>
              <a:t>Energy&amp;Fuels</a:t>
            </a:r>
            <a:r>
              <a:rPr lang="en-US" altLang="zh-TW" sz="1200" dirty="0" smtClean="0">
                <a:latin typeface="Times New Roman" panose="02020603050405020304" pitchFamily="18" charset="0"/>
                <a:cs typeface="Times New Roman" panose="02020603050405020304" pitchFamily="18" charset="0"/>
              </a:rPr>
              <a:t>, 2008</a:t>
            </a:r>
            <a:endParaRPr lang="zh-TW" altLang="en-US" sz="1200" dirty="0">
              <a:latin typeface="Times New Roman" panose="02020603050405020304" pitchFamily="18" charset="0"/>
              <a:cs typeface="Times New Roman" panose="02020603050405020304" pitchFamily="18" charset="0"/>
            </a:endParaRPr>
          </a:p>
        </p:txBody>
      </p:sp>
      <p:grpSp>
        <p:nvGrpSpPr>
          <p:cNvPr id="8" name="群組 7"/>
          <p:cNvGrpSpPr/>
          <p:nvPr/>
        </p:nvGrpSpPr>
        <p:grpSpPr>
          <a:xfrm>
            <a:off x="0" y="2309697"/>
            <a:ext cx="3319463" cy="1379895"/>
            <a:chOff x="-1221" y="1676285"/>
            <a:chExt cx="3319463" cy="1379895"/>
          </a:xfrm>
        </p:grpSpPr>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417" y="1676285"/>
              <a:ext cx="3171825"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文字方塊 3"/>
            <p:cNvSpPr txBox="1"/>
            <p:nvPr/>
          </p:nvSpPr>
          <p:spPr>
            <a:xfrm>
              <a:off x="-1221" y="2040517"/>
              <a:ext cx="755577" cy="369332"/>
            </a:xfrm>
            <a:prstGeom prst="rect">
              <a:avLst/>
            </a:prstGeom>
            <a:solidFill>
              <a:schemeClr val="bg1"/>
            </a:solidFill>
          </p:spPr>
          <p:txBody>
            <a:bodyPr wrap="square" rtlCol="0">
              <a:spAutoFit/>
            </a:bodyPr>
            <a:lstStyle/>
            <a:p>
              <a:r>
                <a:rPr lang="en-US" altLang="zh-TW" dirty="0">
                  <a:latin typeface="Times New Roman" panose="02020603050405020304" pitchFamily="18" charset="0"/>
                  <a:cs typeface="Times New Roman" panose="02020603050405020304" pitchFamily="18" charset="0"/>
                </a:rPr>
                <a:t>5</a:t>
              </a:r>
              <a:r>
                <a:rPr lang="en-US" altLang="zh-TW" dirty="0" smtClean="0">
                  <a:latin typeface="Times New Roman" panose="02020603050405020304" pitchFamily="18" charset="0"/>
                  <a:cs typeface="Times New Roman" panose="02020603050405020304" pitchFamily="18" charset="0"/>
                </a:rPr>
                <a:t>0</a:t>
              </a:r>
              <a:r>
                <a:rPr lang="el-GR" altLang="zh-TW" dirty="0" smtClean="0">
                  <a:latin typeface="Times New Roman" panose="02020603050405020304" pitchFamily="18" charset="0"/>
                  <a:cs typeface="Times New Roman" panose="02020603050405020304" pitchFamily="18" charset="0"/>
                </a:rPr>
                <a:t>μ</a:t>
              </a:r>
              <a:r>
                <a:rPr lang="en-US" altLang="zh-TW" dirty="0" smtClean="0">
                  <a:latin typeface="Times New Roman" panose="02020603050405020304" pitchFamily="18" charset="0"/>
                  <a:cs typeface="Times New Roman" panose="02020603050405020304" pitchFamily="18" charset="0"/>
                </a:rPr>
                <a:t>m</a:t>
              </a:r>
              <a:endParaRPr lang="zh-TW" altLang="en-US" dirty="0">
                <a:latin typeface="Times New Roman" panose="02020603050405020304" pitchFamily="18" charset="0"/>
                <a:cs typeface="Times New Roman" panose="02020603050405020304" pitchFamily="18" charset="0"/>
              </a:endParaRPr>
            </a:p>
          </p:txBody>
        </p:sp>
        <p:sp>
          <p:nvSpPr>
            <p:cNvPr id="14" name="文字方塊 13"/>
            <p:cNvSpPr txBox="1"/>
            <p:nvPr/>
          </p:nvSpPr>
          <p:spPr>
            <a:xfrm>
              <a:off x="1546444" y="2686848"/>
              <a:ext cx="890736" cy="369332"/>
            </a:xfrm>
            <a:prstGeom prst="rect">
              <a:avLst/>
            </a:prstGeom>
            <a:solidFill>
              <a:schemeClr val="bg1"/>
            </a:solidFill>
          </p:spPr>
          <p:txBody>
            <a:bodyPr wrap="square" rtlCol="0">
              <a:spAutoFit/>
            </a:bodyPr>
            <a:lstStyle/>
            <a:p>
              <a:r>
                <a:rPr lang="en-US" altLang="zh-TW" dirty="0">
                  <a:latin typeface="Times New Roman" panose="02020603050405020304" pitchFamily="18" charset="0"/>
                  <a:cs typeface="Times New Roman" panose="02020603050405020304" pitchFamily="18" charset="0"/>
                </a:rPr>
                <a:t>5</a:t>
              </a:r>
              <a:r>
                <a:rPr lang="en-US" altLang="zh-TW" dirty="0" smtClean="0">
                  <a:latin typeface="Times New Roman" panose="02020603050405020304" pitchFamily="18" charset="0"/>
                  <a:cs typeface="Times New Roman" panose="02020603050405020304" pitchFamily="18" charset="0"/>
                </a:rPr>
                <a:t>00</a:t>
              </a:r>
              <a:r>
                <a:rPr lang="el-GR" altLang="zh-TW" dirty="0" smtClean="0">
                  <a:latin typeface="Times New Roman" panose="02020603050405020304" pitchFamily="18" charset="0"/>
                  <a:cs typeface="Times New Roman" panose="02020603050405020304" pitchFamily="18" charset="0"/>
                </a:rPr>
                <a:t>μ</a:t>
              </a:r>
              <a:r>
                <a:rPr lang="en-US" altLang="zh-TW" dirty="0" smtClean="0">
                  <a:latin typeface="Times New Roman" panose="02020603050405020304" pitchFamily="18" charset="0"/>
                  <a:cs typeface="Times New Roman" panose="02020603050405020304" pitchFamily="18" charset="0"/>
                </a:rPr>
                <a:t>m</a:t>
              </a:r>
              <a:endParaRPr lang="zh-TW" altLang="en-US" dirty="0">
                <a:latin typeface="Times New Roman" panose="02020603050405020304" pitchFamily="18" charset="0"/>
                <a:cs typeface="Times New Roman" panose="02020603050405020304" pitchFamily="18" charset="0"/>
              </a:endParaRPr>
            </a:p>
          </p:txBody>
        </p:sp>
      </p:grpSp>
      <p:sp>
        <p:nvSpPr>
          <p:cNvPr id="6" name="文字方塊 5"/>
          <p:cNvSpPr txBox="1"/>
          <p:nvPr/>
        </p:nvSpPr>
        <p:spPr>
          <a:xfrm>
            <a:off x="829118" y="4451373"/>
            <a:ext cx="7890622" cy="1323439"/>
          </a:xfrm>
          <a:prstGeom prst="rect">
            <a:avLst/>
          </a:prstGeom>
          <a:noFill/>
        </p:spPr>
        <p:txBody>
          <a:bodyPr wrap="square" rtlCol="0">
            <a:spAutoFit/>
          </a:bodyPr>
          <a:lstStyle/>
          <a:p>
            <a:pPr marL="285750" indent="-28575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Glass capillary tube -&gt; not easy to design a complex pattern</a:t>
            </a:r>
          </a:p>
          <a:p>
            <a:pPr marL="285750" indent="-285750">
              <a:buFont typeface="Arial" panose="020B0604020202020204" pitchFamily="34" charset="0"/>
              <a:buChar char="•"/>
            </a:pPr>
            <a:r>
              <a:rPr lang="en-US" altLang="zh-TW" sz="2000" dirty="0">
                <a:latin typeface="Times New Roman" panose="02020603050405020304" pitchFamily="18" charset="0"/>
                <a:cs typeface="Times New Roman" panose="02020603050405020304" pitchFamily="18" charset="0"/>
              </a:rPr>
              <a:t>Stainless steel -&gt; not </a:t>
            </a:r>
            <a:r>
              <a:rPr lang="en-US" altLang="zh-TW" sz="2000" dirty="0" smtClean="0">
                <a:latin typeface="Times New Roman" panose="02020603050405020304" pitchFamily="18" charset="0"/>
                <a:cs typeface="Times New Roman" panose="02020603050405020304" pitchFamily="18" charset="0"/>
              </a:rPr>
              <a:t>transparent</a:t>
            </a:r>
          </a:p>
          <a:p>
            <a:pPr marL="285750" indent="-28575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PDMS -&gt; not </a:t>
            </a:r>
            <a:r>
              <a:rPr lang="en-US" altLang="zh-TW" sz="2000" dirty="0">
                <a:latin typeface="Times New Roman" panose="02020603050405020304" pitchFamily="18" charset="0"/>
                <a:cs typeface="Times New Roman" panose="02020603050405020304" pitchFamily="18" charset="0"/>
              </a:rPr>
              <a:t>organic resistant</a:t>
            </a:r>
            <a:endParaRPr lang="zh-TW" altLang="en-U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altLang="zh-TW" sz="2000" dirty="0">
                <a:latin typeface="Times New Roman" panose="02020603050405020304" pitchFamily="18" charset="0"/>
                <a:cs typeface="Times New Roman" panose="02020603050405020304" pitchFamily="18" charset="0"/>
              </a:rPr>
              <a:t>Use transparent, organic resistant, and porous media </a:t>
            </a:r>
            <a:r>
              <a:rPr lang="en-US" altLang="zh-TW" sz="2000" dirty="0" smtClean="0">
                <a:latin typeface="Times New Roman" panose="02020603050405020304" pitchFamily="18" charset="0"/>
                <a:cs typeface="Times New Roman" panose="02020603050405020304" pitchFamily="18" charset="0"/>
              </a:rPr>
              <a:t>design -&gt; NOA 81</a:t>
            </a:r>
            <a:endParaRPr lang="en-US" altLang="zh-TW" sz="2000" dirty="0">
              <a:latin typeface="Times New Roman" panose="02020603050405020304" pitchFamily="18" charset="0"/>
              <a:cs typeface="Times New Roman" panose="02020603050405020304" pitchFamily="18" charset="0"/>
            </a:endParaRPr>
          </a:p>
        </p:txBody>
      </p:sp>
      <p:sp>
        <p:nvSpPr>
          <p:cNvPr id="19" name="文字方塊 18"/>
          <p:cNvSpPr txBox="1"/>
          <p:nvPr/>
        </p:nvSpPr>
        <p:spPr>
          <a:xfrm>
            <a:off x="2897874" y="6598435"/>
            <a:ext cx="3869862" cy="276999"/>
          </a:xfrm>
          <a:prstGeom prst="rect">
            <a:avLst/>
          </a:prstGeom>
          <a:noFill/>
        </p:spPr>
        <p:txBody>
          <a:bodyPr wrap="square" rtlCol="0">
            <a:spAutoFit/>
          </a:bodyPr>
          <a:lstStyle/>
          <a:p>
            <a:r>
              <a:rPr lang="en-US" altLang="zh-TW" sz="1200" i="1" dirty="0" smtClean="0">
                <a:latin typeface="Times New Roman" panose="02020603050405020304" pitchFamily="18" charset="0"/>
                <a:cs typeface="Times New Roman" panose="02020603050405020304" pitchFamily="18" charset="0"/>
              </a:rPr>
              <a:t>*</a:t>
            </a:r>
            <a:r>
              <a:rPr lang="en-US" altLang="zh-TW" sz="1200" dirty="0" smtClean="0">
                <a:latin typeface="Times New Roman" panose="02020603050405020304" pitchFamily="18" charset="0"/>
                <a:cs typeface="Times New Roman" panose="02020603050405020304" pitchFamily="18" charset="0"/>
              </a:rPr>
              <a:t>K. Ma et al, Soft Matter, 2012</a:t>
            </a:r>
            <a:endParaRPr lang="zh-TW" altLang="en-US" sz="1200" dirty="0">
              <a:latin typeface="Times New Roman" panose="02020603050405020304" pitchFamily="18" charset="0"/>
              <a:cs typeface="Times New Roman" panose="02020603050405020304" pitchFamily="18" charset="0"/>
            </a:endParaRPr>
          </a:p>
        </p:txBody>
      </p:sp>
      <p:sp>
        <p:nvSpPr>
          <p:cNvPr id="20"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Previous Work in </a:t>
            </a:r>
            <a:r>
              <a:rPr lang="en-US" altLang="zh-TW" dirty="0" err="1" smtClean="0">
                <a:solidFill>
                  <a:schemeClr val="bg1"/>
                </a:solidFill>
                <a:latin typeface="Times New Roman" panose="02020603050405020304" pitchFamily="18" charset="0"/>
                <a:cs typeface="Times New Roman" panose="02020603050405020304" pitchFamily="18" charset="0"/>
              </a:rPr>
              <a:t>Microchannel</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3" name="Picture 3" descr="other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descr="Oil Sub-Committe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 descr="C:\Users\Nate\Desktop\RiceLogoUW_TMRGB72DPI.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31861" y="1821931"/>
            <a:ext cx="2628471" cy="2064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23366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3DA0BB7-265A-403C-9275-D587AB510EDC}" type="slidenum">
              <a:rPr lang="zh-TW" altLang="en-US" smtClean="0"/>
              <a:t>30</a:t>
            </a:fld>
            <a:endParaRPr lang="zh-TW" altLang="en-US"/>
          </a:p>
        </p:txBody>
      </p:sp>
      <p:pic>
        <p:nvPicPr>
          <p:cNvPr id="5" name="July 16, 2013-2.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26220"/>
          <a:stretch/>
        </p:blipFill>
        <p:spPr>
          <a:xfrm rot="10800000">
            <a:off x="2620019" y="829535"/>
            <a:ext cx="6357355" cy="4843108"/>
          </a:xfrm>
          <a:prstGeom prst="rect">
            <a:avLst/>
          </a:prstGeom>
        </p:spPr>
      </p:pic>
      <p:sp>
        <p:nvSpPr>
          <p:cNvPr id="7" name="TextBox 6"/>
          <p:cNvSpPr txBox="1"/>
          <p:nvPr/>
        </p:nvSpPr>
        <p:spPr>
          <a:xfrm>
            <a:off x="76200" y="2929735"/>
            <a:ext cx="2680092"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n-C7 70%, Oil 30%</a:t>
            </a: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23 </a:t>
            </a:r>
            <a:r>
              <a:rPr lang="en-US" baseline="30000" dirty="0" err="1" smtClean="0">
                <a:latin typeface="Times New Roman" panose="02020603050405020304" pitchFamily="18" charset="0"/>
                <a:cs typeface="Times New Roman" panose="02020603050405020304" pitchFamily="18" charset="0"/>
              </a:rPr>
              <a:t>o</a:t>
            </a:r>
            <a:r>
              <a:rPr lang="en-US" dirty="0" err="1" smtClean="0">
                <a:latin typeface="Times New Roman" panose="02020603050405020304" pitchFamily="18" charset="0"/>
                <a:cs typeface="Times New Roman" panose="02020603050405020304" pitchFamily="18" charset="0"/>
              </a:rPr>
              <a:t>C</a:t>
            </a:r>
            <a:endParaRPr lang="en-US"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Flow rate : 60 </a:t>
            </a:r>
            <a:r>
              <a:rPr lang="en-US" dirty="0" err="1" smtClean="0">
                <a:latin typeface="Times New Roman" panose="02020603050405020304" pitchFamily="18" charset="0"/>
                <a:cs typeface="Times New Roman" panose="02020603050405020304" pitchFamily="18" charset="0"/>
              </a:rPr>
              <a:t>μl</a:t>
            </a:r>
            <a:r>
              <a:rPr lang="en-US" dirty="0" smtClean="0">
                <a:latin typeface="Times New Roman" panose="02020603050405020304" pitchFamily="18" charset="0"/>
                <a:cs typeface="Times New Roman" panose="02020603050405020304" pitchFamily="18" charset="0"/>
              </a:rPr>
              <a:t>/min</a:t>
            </a:r>
            <a:endParaRPr lang="en-US" dirty="0">
              <a:latin typeface="Times New Roman" panose="02020603050405020304" pitchFamily="18" charset="0"/>
              <a:cs typeface="Times New Roman" panose="02020603050405020304" pitchFamily="18" charset="0"/>
            </a:endParaRPr>
          </a:p>
        </p:txBody>
      </p:sp>
      <p:cxnSp>
        <p:nvCxnSpPr>
          <p:cNvPr id="9" name="Straight Arrow Connector 8"/>
          <p:cNvCxnSpPr/>
          <p:nvPr/>
        </p:nvCxnSpPr>
        <p:spPr>
          <a:xfrm flipV="1">
            <a:off x="4454775" y="5949280"/>
            <a:ext cx="1102718" cy="5187"/>
          </a:xfrm>
          <a:prstGeom prst="straightConnector1">
            <a:avLst/>
          </a:prstGeom>
          <a:ln w="889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 name="直線接點 2"/>
          <p:cNvCxnSpPr/>
          <p:nvPr/>
        </p:nvCxnSpPr>
        <p:spPr>
          <a:xfrm>
            <a:off x="2747584" y="5216836"/>
            <a:ext cx="28803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文字方塊 5"/>
          <p:cNvSpPr txBox="1"/>
          <p:nvPr/>
        </p:nvSpPr>
        <p:spPr>
          <a:xfrm>
            <a:off x="2592418" y="5272534"/>
            <a:ext cx="1296144" cy="400110"/>
          </a:xfrm>
          <a:prstGeom prst="rect">
            <a:avLst/>
          </a:prstGeom>
          <a:noFill/>
        </p:spPr>
        <p:txBody>
          <a:bodyPr wrap="square" rtlCol="0">
            <a:spAutoFit/>
          </a:bodyPr>
          <a:lstStyle/>
          <a:p>
            <a:r>
              <a:rPr lang="en-US" altLang="zh-TW" sz="2000" b="1" dirty="0" smtClean="0">
                <a:solidFill>
                  <a:srgbClr val="FF0000"/>
                </a:solidFill>
              </a:rPr>
              <a:t>125</a:t>
            </a:r>
            <a:r>
              <a:rPr lang="el-GR" altLang="zh-TW" sz="2000" b="1" dirty="0" smtClean="0">
                <a:solidFill>
                  <a:srgbClr val="FF0000"/>
                </a:solidFill>
                <a:latin typeface="Calibri"/>
              </a:rPr>
              <a:t>μ</a:t>
            </a:r>
            <a:r>
              <a:rPr lang="en-US" altLang="zh-TW" sz="2000" b="1" dirty="0" smtClean="0">
                <a:solidFill>
                  <a:srgbClr val="FF0000"/>
                </a:solidFill>
              </a:rPr>
              <a:t>m</a:t>
            </a:r>
            <a:endParaRPr lang="zh-TW" altLang="en-US" sz="2000" b="1" dirty="0">
              <a:solidFill>
                <a:srgbClr val="FF0000"/>
              </a:solidFill>
            </a:endParaRPr>
          </a:p>
        </p:txBody>
      </p:sp>
      <p:sp>
        <p:nvSpPr>
          <p:cNvPr id="21"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Real-time </a:t>
            </a:r>
            <a:r>
              <a:rPr lang="en-US" altLang="zh-TW" dirty="0" err="1" smtClean="0">
                <a:solidFill>
                  <a:schemeClr val="bg1"/>
                </a:solidFill>
                <a:latin typeface="Times New Roman" panose="02020603050405020304" pitchFamily="18" charset="0"/>
                <a:cs typeface="Times New Roman" panose="02020603050405020304" pitchFamily="18" charset="0"/>
              </a:rPr>
              <a:t>Asphaltene</a:t>
            </a:r>
            <a:r>
              <a:rPr lang="en-US" altLang="zh-TW" dirty="0" smtClean="0">
                <a:solidFill>
                  <a:schemeClr val="bg1"/>
                </a:solidFill>
                <a:latin typeface="Times New Roman" panose="02020603050405020304" pitchFamily="18" charset="0"/>
                <a:cs typeface="Times New Roman" panose="02020603050405020304" pitchFamily="18" charset="0"/>
              </a:rPr>
              <a:t> Deposition</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2" name="Picture 3" descr="other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4" descr="Oil Sub-Committe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descr="C:\Users\Nate\Desktop\RiceLogoUW_TMRGB72DPI.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9" descr="http://www.pi.ac.ae/PI_IMG/PI_new_logo.jpg">
            <a:hlinkClick r:id="rId11"/>
          </p:cNvPr>
          <p:cNvPicPr>
            <a:picLocks noChangeAspect="1" noChangeArrowheads="1"/>
          </p:cNvPicPr>
          <p:nvPr/>
        </p:nvPicPr>
        <p:blipFill>
          <a:blip r:embed="rId12" cstate="print">
            <a:extLst>
              <a:ext uri="{28A0092B-C50C-407E-A947-70E740481C1C}">
                <a14:useLocalDpi xmlns:a14="http://schemas.microsoft.com/office/drawing/2010/main" val="0"/>
              </a:ext>
            </a:extLst>
          </a:blip>
          <a:srcRect l="14252" r="12318" b="38966"/>
          <a:stretch>
            <a:fillRect/>
          </a:stretch>
        </p:blipFill>
        <p:spPr bwMode="auto">
          <a:xfrm>
            <a:off x="2302542" y="6400800"/>
            <a:ext cx="614690" cy="34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群組 7"/>
          <p:cNvGrpSpPr/>
          <p:nvPr/>
        </p:nvGrpSpPr>
        <p:grpSpPr>
          <a:xfrm>
            <a:off x="2591214" y="1875201"/>
            <a:ext cx="6404833" cy="3526140"/>
            <a:chOff x="2591214" y="1875201"/>
            <a:chExt cx="6404833" cy="3526140"/>
          </a:xfrm>
        </p:grpSpPr>
        <p:pic>
          <p:nvPicPr>
            <p:cNvPr id="2" name="70Heptane 30 Oil 13s.wmv">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rotWithShape="1">
            <a:blip r:embed="rId13"/>
            <a:srcRect t="13261" b="13333"/>
            <a:stretch/>
          </p:blipFill>
          <p:spPr>
            <a:xfrm>
              <a:off x="2591214" y="1875201"/>
              <a:ext cx="6404833" cy="3526140"/>
            </a:xfrm>
            <a:prstGeom prst="rect">
              <a:avLst/>
            </a:prstGeom>
          </p:spPr>
        </p:pic>
        <p:cxnSp>
          <p:nvCxnSpPr>
            <p:cNvPr id="26" name="直線接點 25"/>
            <p:cNvCxnSpPr/>
            <p:nvPr/>
          </p:nvCxnSpPr>
          <p:spPr>
            <a:xfrm>
              <a:off x="2851090" y="4790803"/>
              <a:ext cx="28803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文字方塊 26"/>
            <p:cNvSpPr txBox="1"/>
            <p:nvPr/>
          </p:nvSpPr>
          <p:spPr>
            <a:xfrm>
              <a:off x="2671406" y="4827368"/>
              <a:ext cx="974058" cy="400110"/>
            </a:xfrm>
            <a:prstGeom prst="rect">
              <a:avLst/>
            </a:prstGeom>
            <a:noFill/>
          </p:spPr>
          <p:txBody>
            <a:bodyPr wrap="square" rtlCol="0">
              <a:spAutoFit/>
            </a:bodyPr>
            <a:lstStyle/>
            <a:p>
              <a:r>
                <a:rPr lang="en-US" altLang="zh-TW" sz="2000" b="1" dirty="0" smtClean="0">
                  <a:solidFill>
                    <a:srgbClr val="FF0000"/>
                  </a:solidFill>
                </a:rPr>
                <a:t>22</a:t>
              </a:r>
              <a:r>
                <a:rPr lang="el-GR" altLang="zh-TW" sz="2000" b="1" dirty="0" smtClean="0">
                  <a:solidFill>
                    <a:srgbClr val="FF0000"/>
                  </a:solidFill>
                  <a:latin typeface="Calibri"/>
                </a:rPr>
                <a:t>μ</a:t>
              </a:r>
              <a:r>
                <a:rPr lang="en-US" altLang="zh-TW" sz="2000" b="1" dirty="0" smtClean="0">
                  <a:solidFill>
                    <a:srgbClr val="FF0000"/>
                  </a:solidFill>
                </a:rPr>
                <a:t>m</a:t>
              </a:r>
              <a:endParaRPr lang="zh-TW" altLang="en-US" sz="2000" b="1" dirty="0">
                <a:solidFill>
                  <a:srgbClr val="FF0000"/>
                </a:solidFill>
              </a:endParaRPr>
            </a:p>
          </p:txBody>
        </p:sp>
      </p:grpSp>
      <p:sp>
        <p:nvSpPr>
          <p:cNvPr id="19" name="TextBox 7"/>
          <p:cNvSpPr txBox="1"/>
          <p:nvPr/>
        </p:nvSpPr>
        <p:spPr>
          <a:xfrm>
            <a:off x="4316462" y="6229103"/>
            <a:ext cx="1695698" cy="369332"/>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Flow direction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8686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video>
              <p:cMediaNode vol="80000">
                <p:cTn id="13" fill="hold" display="0">
                  <p:stCondLst>
                    <p:cond delay="indefinite"/>
                  </p:stCondLst>
                </p:cTn>
                <p:tgtEl>
                  <p:spTgt spid="2"/>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a:solidFill>
                  <a:schemeClr val="bg1"/>
                </a:solidFill>
                <a:latin typeface="Times New Roman" panose="02020603050405020304" pitchFamily="18" charset="0"/>
                <a:cs typeface="Times New Roman" panose="02020603050405020304" pitchFamily="18" charset="0"/>
              </a:rPr>
              <a:t>Characterization of </a:t>
            </a:r>
            <a:r>
              <a:rPr lang="en-US" altLang="zh-TW" dirty="0" err="1">
                <a:solidFill>
                  <a:schemeClr val="bg1"/>
                </a:solidFill>
                <a:latin typeface="Times New Roman" panose="02020603050405020304" pitchFamily="18" charset="0"/>
                <a:cs typeface="Times New Roman" panose="02020603050405020304" pitchFamily="18" charset="0"/>
              </a:rPr>
              <a:t>Micromodel</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12"/>
          <p:cNvSpPr/>
          <p:nvPr/>
        </p:nvSpPr>
        <p:spPr>
          <a:xfrm>
            <a:off x="5479936" y="1470345"/>
            <a:ext cx="3508639" cy="4401205"/>
          </a:xfrm>
          <a:prstGeom prst="rect">
            <a:avLst/>
          </a:prstGeom>
        </p:spPr>
        <p:txBody>
          <a:bodyPr wrap="square">
            <a:spAutoFit/>
          </a:bodyPr>
          <a:lstStyle/>
          <a:p>
            <a:pPr marL="285750" indent="-285750">
              <a:buFont typeface="Arial" pitchFamily="34" charset="0"/>
              <a:buChar char="•"/>
            </a:pPr>
            <a:r>
              <a:rPr lang="en-US" altLang="zh-TW" sz="2000" dirty="0">
                <a:latin typeface="Times New Roman" pitchFamily="18" charset="0"/>
                <a:cs typeface="Times New Roman" pitchFamily="18" charset="0"/>
              </a:rPr>
              <a:t>Hydrophilic surface</a:t>
            </a:r>
            <a:endParaRPr lang="zh-TW" altLang="en-US" sz="2000" dirty="0">
              <a:latin typeface="Times New Roman" pitchFamily="18" charset="0"/>
              <a:cs typeface="Times New Roman" pitchFamily="18" charset="0"/>
            </a:endParaRPr>
          </a:p>
          <a:p>
            <a:pPr marL="285750" indent="-285750">
              <a:buFont typeface="Arial" pitchFamily="34" charset="0"/>
              <a:buChar char="•"/>
            </a:pPr>
            <a:endParaRPr lang="en-US" altLang="zh-TW" sz="2000" dirty="0" smtClean="0">
              <a:latin typeface="Times New Roman" pitchFamily="18" charset="0"/>
              <a:cs typeface="Times New Roman" pitchFamily="18" charset="0"/>
            </a:endParaRPr>
          </a:p>
          <a:p>
            <a:pPr marL="285750" indent="-285750">
              <a:buFont typeface="Arial" pitchFamily="34" charset="0"/>
              <a:buChar char="•"/>
            </a:pPr>
            <a:r>
              <a:rPr lang="en-US" altLang="zh-TW" sz="2000" dirty="0" smtClean="0">
                <a:latin typeface="Times New Roman" pitchFamily="18" charset="0"/>
                <a:cs typeface="Times New Roman" pitchFamily="18" charset="0"/>
              </a:rPr>
              <a:t>Laminar flow</a:t>
            </a:r>
          </a:p>
          <a:p>
            <a:endParaRPr lang="en-US" altLang="zh-TW" sz="2000" dirty="0" smtClean="0">
              <a:latin typeface="Times New Roman" pitchFamily="18" charset="0"/>
              <a:cs typeface="Times New Roman" pitchFamily="18" charset="0"/>
            </a:endParaRPr>
          </a:p>
          <a:p>
            <a:endParaRPr lang="en-US" altLang="zh-TW" sz="2000" dirty="0">
              <a:latin typeface="Times New Roman" pitchFamily="18" charset="0"/>
              <a:cs typeface="Times New Roman" pitchFamily="18" charset="0"/>
            </a:endParaRPr>
          </a:p>
          <a:p>
            <a:endParaRPr lang="en-US" altLang="zh-TW" sz="2000" dirty="0" smtClean="0">
              <a:latin typeface="Times New Roman" pitchFamily="18" charset="0"/>
              <a:cs typeface="Times New Roman" pitchFamily="18" charset="0"/>
            </a:endParaRPr>
          </a:p>
          <a:p>
            <a:endParaRPr lang="en-US" altLang="zh-TW" sz="2000" dirty="0" smtClean="0">
              <a:latin typeface="Times New Roman" pitchFamily="18" charset="0"/>
              <a:cs typeface="Times New Roman" pitchFamily="18" charset="0"/>
            </a:endParaRPr>
          </a:p>
          <a:p>
            <a:pPr marL="285750" indent="-285750">
              <a:buFont typeface="Arial" panose="020B0604020202020204" pitchFamily="34" charset="0"/>
              <a:buChar char="•"/>
            </a:pPr>
            <a:r>
              <a:rPr lang="en-US" altLang="zh-TW" sz="2000" dirty="0" smtClean="0">
                <a:latin typeface="Times New Roman" pitchFamily="18" charset="0"/>
                <a:cs typeface="Times New Roman" pitchFamily="18" charset="0"/>
              </a:rPr>
              <a:t>Empty space in the porous</a:t>
            </a:r>
            <a:r>
              <a:rPr lang="zh-TW" altLang="en-US" sz="2000" dirty="0" smtClean="0">
                <a:latin typeface="Times New Roman" pitchFamily="18" charset="0"/>
                <a:cs typeface="Times New Roman" pitchFamily="18" charset="0"/>
              </a:rPr>
              <a:t> </a:t>
            </a:r>
            <a:r>
              <a:rPr lang="en-US" altLang="zh-TW" sz="2000" dirty="0" smtClean="0">
                <a:latin typeface="Times New Roman" pitchFamily="18" charset="0"/>
                <a:cs typeface="Times New Roman" pitchFamily="18" charset="0"/>
              </a:rPr>
              <a:t>media</a:t>
            </a:r>
          </a:p>
          <a:p>
            <a:endParaRPr lang="en-US" altLang="zh-TW" sz="2000" dirty="0">
              <a:latin typeface="Times New Roman" pitchFamily="18" charset="0"/>
              <a:cs typeface="Times New Roman" pitchFamily="18" charset="0"/>
            </a:endParaRPr>
          </a:p>
          <a:p>
            <a:endParaRPr lang="en-US" altLang="zh-TW" sz="2000" dirty="0" smtClean="0">
              <a:latin typeface="Times New Roman" pitchFamily="18" charset="0"/>
              <a:cs typeface="Times New Roman" pitchFamily="18" charset="0"/>
            </a:endParaRPr>
          </a:p>
          <a:p>
            <a:endParaRPr lang="en-US" altLang="zh-TW" sz="2000" dirty="0">
              <a:latin typeface="Times New Roman" pitchFamily="18" charset="0"/>
              <a:cs typeface="Times New Roman" pitchFamily="18" charset="0"/>
            </a:endParaRPr>
          </a:p>
          <a:p>
            <a:pPr marL="285750" indent="-285750">
              <a:buFont typeface="Arial" pitchFamily="34" charset="0"/>
              <a:buChar char="•"/>
            </a:pPr>
            <a:r>
              <a:rPr lang="en-US" altLang="zh-TW" sz="2000" dirty="0" smtClean="0">
                <a:latin typeface="Times New Roman" pitchFamily="18" charset="0"/>
                <a:cs typeface="Times New Roman" pitchFamily="18" charset="0"/>
              </a:rPr>
              <a:t>Convection-driven </a:t>
            </a:r>
          </a:p>
          <a:p>
            <a:endParaRPr lang="en-US" altLang="zh-TW" sz="2000" dirty="0">
              <a:latin typeface="Times New Roman" pitchFamily="18" charset="0"/>
              <a:cs typeface="Times New Roman" pitchFamily="18" charset="0"/>
            </a:endParaRPr>
          </a:p>
        </p:txBody>
      </p:sp>
      <p:cxnSp>
        <p:nvCxnSpPr>
          <p:cNvPr id="10" name="直線單箭頭接點 7"/>
          <p:cNvCxnSpPr/>
          <p:nvPr/>
        </p:nvCxnSpPr>
        <p:spPr>
          <a:xfrm>
            <a:off x="4799224" y="2362200"/>
            <a:ext cx="677122"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單箭頭接點 15"/>
          <p:cNvCxnSpPr/>
          <p:nvPr/>
        </p:nvCxnSpPr>
        <p:spPr>
          <a:xfrm flipV="1">
            <a:off x="4798952" y="5310845"/>
            <a:ext cx="617686" cy="1"/>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直線單箭頭接點 18"/>
          <p:cNvCxnSpPr/>
          <p:nvPr/>
        </p:nvCxnSpPr>
        <p:spPr>
          <a:xfrm>
            <a:off x="4816598" y="1777585"/>
            <a:ext cx="677122"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14" name="表格 1"/>
              <p:cNvGraphicFramePr>
                <a:graphicFrameLocks noGrp="1"/>
              </p:cNvGraphicFramePr>
              <p:nvPr>
                <p:extLst>
                  <p:ext uri="{D42A27DB-BD31-4B8C-83A1-F6EECF244321}">
                    <p14:modId xmlns:p14="http://schemas.microsoft.com/office/powerpoint/2010/main" val="3390897214"/>
                  </p:ext>
                </p:extLst>
              </p:nvPr>
            </p:nvGraphicFramePr>
            <p:xfrm>
              <a:off x="76200" y="894270"/>
              <a:ext cx="4881931" cy="4877179"/>
            </p:xfrm>
            <a:graphic>
              <a:graphicData uri="http://schemas.openxmlformats.org/drawingml/2006/table">
                <a:tbl>
                  <a:tblPr firstRow="1" firstCol="1" bandRow="1">
                    <a:tableStyleId>{5202B0CA-FC54-4496-8BCA-5EF66A818D29}</a:tableStyleId>
                  </a:tblPr>
                  <a:tblGrid>
                    <a:gridCol w="3313012"/>
                    <a:gridCol w="1568919"/>
                  </a:tblGrid>
                  <a:tr h="417020">
                    <a:tc gridSpan="2">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zh-TW" altLang="zh-TW" sz="1800" b="0" dirty="0" smtClean="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200000"/>
                            </a:lnSpc>
                            <a:spcAft>
                              <a:spcPts val="0"/>
                            </a:spcAft>
                          </a:pPr>
                          <a:endParaRPr lang="zh-TW" sz="1100" dirty="0">
                            <a:solidFill>
                              <a:srgbClr val="000000"/>
                            </a:solidFill>
                            <a:effectLst/>
                            <a:latin typeface="Calibri"/>
                            <a:ea typeface="SimSun"/>
                            <a:cs typeface="Times New Roman"/>
                          </a:endParaRPr>
                        </a:p>
                      </a:txBody>
                      <a:tcPr marL="68580" marR="68580" marT="0" marB="0" anchor="ctr"/>
                    </a:tc>
                  </a:tr>
                  <a:tr h="456354">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Contact angle</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79.5º±2.67</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56354">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Reynolds number, Re</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1.01</a:t>
                          </a:r>
                          <a:endParaRPr lang="zh-TW" sz="16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56354">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Initial permeability, k (Darcy)</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5.23</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56354">
                    <a:tc>
                      <a:txBody>
                        <a:bodyPr/>
                        <a:lstStyle/>
                        <a:p>
                          <a:pPr algn="ctr">
                            <a:lnSpc>
                              <a:spcPct val="200000"/>
                            </a:lnSpc>
                            <a:spcAft>
                              <a:spcPts val="0"/>
                            </a:spcAft>
                          </a:pPr>
                          <a:r>
                            <a:rPr lang="en-US" sz="1800" b="0" dirty="0" smtClean="0">
                              <a:solidFill>
                                <a:schemeClr val="tx1"/>
                              </a:solidFill>
                              <a:effectLst/>
                              <a:latin typeface="Times New Roman" panose="02020603050405020304" pitchFamily="18" charset="0"/>
                              <a:cs typeface="Times New Roman" panose="02020603050405020304" pitchFamily="18" charset="0"/>
                            </a:rPr>
                            <a:t>Porosity, </a:t>
                          </a:r>
                          <a14:m>
                            <m:oMath xmlns:m="http://schemas.openxmlformats.org/officeDocument/2006/math">
                              <m:r>
                                <a:rPr lang="en-US" sz="1800" b="0">
                                  <a:solidFill>
                                    <a:schemeClr val="tx1"/>
                                  </a:solidFill>
                                  <a:effectLst/>
                                  <a:latin typeface="Cambria Math"/>
                                </a:rPr>
                                <m:t>∅</m:t>
                              </m:r>
                            </m:oMath>
                          </a14:m>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74.79%</a:t>
                          </a:r>
                          <a:endParaRPr lang="zh-TW" sz="16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56354">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Pore volume</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0.124µl</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56354">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Pore throat</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20µm×125µm</a:t>
                          </a:r>
                          <a:endParaRPr lang="zh-TW" sz="16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36699">
                    <a:tc>
                      <a:txBody>
                        <a:bodyPr/>
                        <a:lstStyle/>
                        <a:p>
                          <a:pPr algn="ctr">
                            <a:lnSpc>
                              <a:spcPct val="200000"/>
                            </a:lnSpc>
                            <a:spcAft>
                              <a:spcPts val="0"/>
                            </a:spcAft>
                          </a:pPr>
                          <a:r>
                            <a:rPr lang="en-US" sz="1800" b="0" dirty="0" smtClean="0">
                              <a:solidFill>
                                <a:schemeClr val="tx1"/>
                              </a:solidFill>
                              <a:effectLst/>
                              <a:latin typeface="Times New Roman" panose="02020603050405020304" pitchFamily="18" charset="0"/>
                              <a:cs typeface="Times New Roman" panose="02020603050405020304" pitchFamily="18" charset="0"/>
                            </a:rPr>
                            <a:t>Péclet</a:t>
                          </a:r>
                          <a:r>
                            <a:rPr lang="en-US" sz="1800" b="0" dirty="0">
                              <a:solidFill>
                                <a:schemeClr val="tx1"/>
                              </a:solidFill>
                              <a:effectLst/>
                              <a:latin typeface="Times New Roman" panose="02020603050405020304" pitchFamily="18" charset="0"/>
                              <a:cs typeface="Times New Roman" panose="02020603050405020304" pitchFamily="18" charset="0"/>
                            </a:rPr>
                            <a:t> number for particles, </a:t>
                          </a:r>
                          <a14:m>
                            <m:oMath xmlns:m="http://schemas.openxmlformats.org/officeDocument/2006/math">
                              <m:sSub>
                                <m:sSubPr>
                                  <m:ctrlPr>
                                    <a:rPr lang="zh-TW" sz="1800" b="0" i="1">
                                      <a:solidFill>
                                        <a:schemeClr val="tx1"/>
                                      </a:solidFill>
                                      <a:effectLst/>
                                      <a:latin typeface="Cambria Math"/>
                                    </a:rPr>
                                  </m:ctrlPr>
                                </m:sSubPr>
                                <m:e>
                                  <m:r>
                                    <a:rPr lang="en-US" sz="1800" b="0" i="1">
                                      <a:solidFill>
                                        <a:schemeClr val="tx1"/>
                                      </a:solidFill>
                                      <a:effectLst/>
                                      <a:latin typeface="Cambria Math"/>
                                    </a:rPr>
                                    <m:t>𝑃𝑒</m:t>
                                  </m:r>
                                </m:e>
                                <m:sub>
                                  <m:r>
                                    <a:rPr lang="en-US" sz="1800" b="0" i="1">
                                      <a:solidFill>
                                        <a:schemeClr val="tx1"/>
                                      </a:solidFill>
                                      <a:effectLst/>
                                      <a:latin typeface="Cambria Math"/>
                                    </a:rPr>
                                    <m:t>𝑝</m:t>
                                  </m:r>
                                </m:sub>
                              </m:sSub>
                            </m:oMath>
                          </a14:m>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10</a:t>
                          </a:r>
                          <a:r>
                            <a:rPr lang="en-US" sz="1800" b="0" baseline="30000" dirty="0">
                              <a:solidFill>
                                <a:schemeClr val="tx1"/>
                              </a:solidFill>
                              <a:effectLst/>
                              <a:latin typeface="Times New Roman" panose="02020603050405020304" pitchFamily="18" charset="0"/>
                              <a:cs typeface="Times New Roman" panose="02020603050405020304" pitchFamily="18" charset="0"/>
                            </a:rPr>
                            <a:t>5 </a:t>
                          </a:r>
                          <a:r>
                            <a:rPr lang="en-US" sz="1800" b="0" dirty="0">
                              <a:solidFill>
                                <a:schemeClr val="tx1"/>
                              </a:solidFill>
                              <a:effectLst/>
                              <a:latin typeface="Times New Roman" panose="02020603050405020304" pitchFamily="18" charset="0"/>
                              <a:cs typeface="Times New Roman" panose="02020603050405020304" pitchFamily="18" charset="0"/>
                            </a:rPr>
                            <a:t>- 10</a:t>
                          </a:r>
                          <a:r>
                            <a:rPr lang="en-US" sz="1800" b="0" baseline="30000" dirty="0">
                              <a:solidFill>
                                <a:schemeClr val="tx1"/>
                              </a:solidFill>
                              <a:effectLst/>
                              <a:latin typeface="Times New Roman" panose="02020603050405020304" pitchFamily="18" charset="0"/>
                              <a:cs typeface="Times New Roman" panose="02020603050405020304" pitchFamily="18" charset="0"/>
                            </a:rPr>
                            <a:t>8</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mc:Choice>
        <mc:Fallback xmlns="">
          <p:graphicFrame>
            <p:nvGraphicFramePr>
              <p:cNvPr id="14" name="表格 1"/>
              <p:cNvGraphicFramePr>
                <a:graphicFrameLocks noGrp="1"/>
              </p:cNvGraphicFramePr>
              <p:nvPr>
                <p:extLst>
                  <p:ext uri="{D42A27DB-BD31-4B8C-83A1-F6EECF244321}">
                    <p14:modId xmlns:p14="http://schemas.microsoft.com/office/powerpoint/2010/main" val="339079569"/>
                  </p:ext>
                </p:extLst>
              </p:nvPr>
            </p:nvGraphicFramePr>
            <p:xfrm>
              <a:off x="76200" y="894270"/>
              <a:ext cx="4881931" cy="4793613"/>
            </p:xfrm>
            <a:graphic>
              <a:graphicData uri="http://schemas.openxmlformats.org/drawingml/2006/table">
                <a:tbl>
                  <a:tblPr firstRow="1" firstCol="1" bandRow="1">
                    <a:tableStyleId>{5202B0CA-FC54-4496-8BCA-5EF66A818D29}</a:tableStyleId>
                  </a:tblPr>
                  <a:tblGrid>
                    <a:gridCol w="3313012"/>
                    <a:gridCol w="1568919"/>
                  </a:tblGrid>
                  <a:tr h="465074">
                    <a:tc gridSpan="2">
                      <a:txBody>
                        <a:bodyPr/>
                        <a:lstStyle/>
                        <a:p>
                          <a:pPr marL="0" marR="0" indent="0" algn="ctr" defTabSz="914400" rtl="0" eaLnBrk="1" fontAlgn="auto" latinLnBrk="0" hangingPunct="1">
                            <a:lnSpc>
                              <a:spcPct val="200000"/>
                            </a:lnSpc>
                            <a:spcBef>
                              <a:spcPts val="0"/>
                            </a:spcBef>
                            <a:spcAft>
                              <a:spcPts val="0"/>
                            </a:spcAft>
                            <a:buClrTx/>
                            <a:buSzTx/>
                            <a:buFontTx/>
                            <a:buNone/>
                            <a:tabLst/>
                            <a:defRPr/>
                          </a:pPr>
                          <a:endParaRPr lang="zh-TW" altLang="zh-TW" sz="1800" b="0" dirty="0" smtClean="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200000"/>
                            </a:lnSpc>
                            <a:spcAft>
                              <a:spcPts val="0"/>
                            </a:spcAft>
                          </a:pPr>
                          <a:endParaRPr lang="zh-TW" sz="1100" dirty="0">
                            <a:solidFill>
                              <a:srgbClr val="000000"/>
                            </a:solidFill>
                            <a:effectLst/>
                            <a:latin typeface="Calibri"/>
                            <a:ea typeface="SimSun"/>
                            <a:cs typeface="Times New Roman"/>
                          </a:endParaRPr>
                        </a:p>
                      </a:txBody>
                      <a:tcPr marL="68580" marR="68580" marT="0" marB="0" anchor="ctr"/>
                    </a:tc>
                  </a:tr>
                  <a:tr h="548640">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Contact angle</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79.5º±2.67</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8640">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Reynolds number, Re</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1.01</a:t>
                          </a:r>
                          <a:endParaRPr lang="zh-TW" sz="16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8640">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Initial permeability, k (Darcy)</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5.23</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8640">
                    <a:tc>
                      <a:txBody>
                        <a:bodyPr/>
                        <a:lstStyle/>
                        <a:p>
                          <a:endParaRPr lang="zh-TW"/>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rotWithShape="1">
                          <a:blip r:embed="rId6"/>
                          <a:stretch>
                            <a:fillRect l="-184" t="-385556" r="-47514" b="-390000"/>
                          </a:stretch>
                        </a:blipFill>
                      </a:tcPr>
                    </a:tc>
                    <a:tc>
                      <a:txBody>
                        <a:bodyPr/>
                        <a:lstStyle/>
                        <a:p>
                          <a:pPr algn="ctr">
                            <a:lnSpc>
                              <a:spcPct val="200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74.79%</a:t>
                          </a:r>
                          <a:endParaRPr lang="zh-TW" sz="16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8640">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Pore volume</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0.124µl</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48640">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Pore throat</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200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20µm×125µm</a:t>
                          </a:r>
                          <a:endParaRPr lang="zh-TW" sz="16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36699">
                    <a:tc>
                      <a:txBody>
                        <a:bodyPr/>
                        <a:lstStyle/>
                        <a:p>
                          <a:endParaRPr lang="zh-TW"/>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rotWithShape="1">
                          <a:blip r:embed="rId6"/>
                          <a:stretch>
                            <a:fillRect l="-184" t="-362941" r="-47514" b="-588"/>
                          </a:stretch>
                        </a:blipFill>
                      </a:tcPr>
                    </a:tc>
                    <a:tc>
                      <a:txBody>
                        <a:bodyPr/>
                        <a:lstStyle/>
                        <a:p>
                          <a:pPr algn="ctr">
                            <a:lnSpc>
                              <a:spcPct val="200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10</a:t>
                          </a:r>
                          <a:r>
                            <a:rPr lang="en-US" sz="1800" b="0" baseline="30000" dirty="0">
                              <a:solidFill>
                                <a:schemeClr val="tx1"/>
                              </a:solidFill>
                              <a:effectLst/>
                              <a:latin typeface="Times New Roman" panose="02020603050405020304" pitchFamily="18" charset="0"/>
                              <a:cs typeface="Times New Roman" panose="02020603050405020304" pitchFamily="18" charset="0"/>
                            </a:rPr>
                            <a:t>5 </a:t>
                          </a:r>
                          <a:r>
                            <a:rPr lang="en-US" sz="1800" b="0" dirty="0">
                              <a:solidFill>
                                <a:schemeClr val="tx1"/>
                              </a:solidFill>
                              <a:effectLst/>
                              <a:latin typeface="Times New Roman" panose="02020603050405020304" pitchFamily="18" charset="0"/>
                              <a:cs typeface="Times New Roman" panose="02020603050405020304" pitchFamily="18" charset="0"/>
                            </a:rPr>
                            <a:t>- 10</a:t>
                          </a:r>
                          <a:r>
                            <a:rPr lang="en-US" sz="1800" b="0" baseline="30000" dirty="0">
                              <a:solidFill>
                                <a:schemeClr val="tx1"/>
                              </a:solidFill>
                              <a:effectLst/>
                              <a:latin typeface="Times New Roman" panose="02020603050405020304" pitchFamily="18" charset="0"/>
                              <a:cs typeface="Times New Roman" panose="02020603050405020304" pitchFamily="18" charset="0"/>
                            </a:rPr>
                            <a:t>8</a:t>
                          </a:r>
                          <a:endParaRPr lang="zh-TW" sz="16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mc:Fallback>
      </mc:AlternateContent>
      <p:cxnSp>
        <p:nvCxnSpPr>
          <p:cNvPr id="13" name="直線單箭頭接點 7"/>
          <p:cNvCxnSpPr/>
          <p:nvPr/>
        </p:nvCxnSpPr>
        <p:spPr>
          <a:xfrm>
            <a:off x="4816598" y="3966670"/>
            <a:ext cx="677122"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32134" y="5773630"/>
            <a:ext cx="8187606" cy="707886"/>
          </a:xfrm>
          <a:prstGeom prst="rect">
            <a:avLst/>
          </a:prstGeom>
        </p:spPr>
        <p:txBody>
          <a:bodyPr wrap="square">
            <a:spAutoFit/>
          </a:bodyPr>
          <a:lstStyle/>
          <a:p>
            <a:pPr marL="285750" indent="-285750">
              <a:buFont typeface="Arial" panose="020B0604020202020204" pitchFamily="34" charset="0"/>
              <a:buChar char="•"/>
            </a:pPr>
            <a:r>
              <a:rPr lang="en-US" altLang="zh-TW" sz="2000" dirty="0">
                <a:latin typeface="Times New Roman" panose="02020603050405020304" pitchFamily="18" charset="0"/>
                <a:cs typeface="Times New Roman" panose="02020603050405020304" pitchFamily="18" charset="0"/>
              </a:rPr>
              <a:t>Permeability is the property of rocks that is an indication of the ability for fluids (gas or liquid) to flow through rocks.</a:t>
            </a:r>
          </a:p>
        </p:txBody>
      </p:sp>
    </p:spTree>
    <p:extLst>
      <p:ext uri="{BB962C8B-B14F-4D97-AF65-F5344CB8AC3E}">
        <p14:creationId xmlns:p14="http://schemas.microsoft.com/office/powerpoint/2010/main" val="8533903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Aggregation: Radius of Gyration</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3970" t="53534" r="17619" b="35588"/>
          <a:stretch/>
        </p:blipFill>
        <p:spPr bwMode="auto">
          <a:xfrm>
            <a:off x="232235" y="5272440"/>
            <a:ext cx="5608320" cy="5573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3"/>
          <p:cNvPicPr>
            <a:picLocks noChangeAspect="1" noChangeArrowheads="1"/>
          </p:cNvPicPr>
          <p:nvPr/>
        </p:nvPicPr>
        <p:blipFill rotWithShape="1">
          <a:blip r:embed="rId7">
            <a:extLst>
              <a:ext uri="{28A0092B-C50C-407E-A947-70E740481C1C}">
                <a14:useLocalDpi xmlns:a14="http://schemas.microsoft.com/office/drawing/2010/main" val="0"/>
              </a:ext>
            </a:extLst>
          </a:blip>
          <a:srcRect l="50000" t="24882" r="19222" b="13910"/>
          <a:stretch/>
        </p:blipFill>
        <p:spPr bwMode="auto">
          <a:xfrm>
            <a:off x="885377" y="1470345"/>
            <a:ext cx="2572878" cy="3197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9"/>
          <p:cNvSpPr txBox="1">
            <a:spLocks noChangeArrowheads="1"/>
          </p:cNvSpPr>
          <p:nvPr/>
        </p:nvSpPr>
        <p:spPr bwMode="auto">
          <a:xfrm>
            <a:off x="2889250" y="1816100"/>
            <a:ext cx="3211513"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mc:AlternateContent xmlns:mc="http://schemas.openxmlformats.org/markup-compatibility/2006" xmlns:a14="http://schemas.microsoft.com/office/drawing/2010/main">
        <mc:Choice Requires="a14">
          <p:graphicFrame>
            <p:nvGraphicFramePr>
              <p:cNvPr id="18" name="表格 3"/>
              <p:cNvGraphicFramePr>
                <a:graphicFrameLocks noGrp="1"/>
              </p:cNvGraphicFramePr>
              <p:nvPr>
                <p:extLst>
                  <p:ext uri="{D42A27DB-BD31-4B8C-83A1-F6EECF244321}">
                    <p14:modId xmlns:p14="http://schemas.microsoft.com/office/powerpoint/2010/main" val="224193988"/>
                  </p:ext>
                </p:extLst>
              </p:nvPr>
            </p:nvGraphicFramePr>
            <p:xfrm>
              <a:off x="4648810" y="1370302"/>
              <a:ext cx="3571665" cy="3501498"/>
            </p:xfrm>
            <a:graphic>
              <a:graphicData uri="http://schemas.openxmlformats.org/drawingml/2006/table">
                <a:tbl>
                  <a:tblPr firstRow="1" firstCol="1" bandRow="1">
                    <a:tableStyleId>{5202B0CA-FC54-4496-8BCA-5EF66A818D29}</a:tableStyleId>
                  </a:tblPr>
                  <a:tblGrid>
                    <a:gridCol w="1805035"/>
                    <a:gridCol w="1766630"/>
                  </a:tblGrid>
                  <a:tr h="823426">
                    <a:tc>
                      <a:txBody>
                        <a:bodyPr/>
                        <a:lstStyle/>
                        <a:p>
                          <a:pPr algn="ctr"/>
                          <a:r>
                            <a:rPr lang="en-US" sz="1800" b="0" dirty="0" smtClean="0">
                              <a:solidFill>
                                <a:schemeClr val="tx1"/>
                              </a:solidFill>
                              <a:effectLst/>
                              <a:latin typeface="Times New Roman" panose="02020603050405020304" pitchFamily="18" charset="0"/>
                              <a:cs typeface="Times New Roman" panose="02020603050405020304" pitchFamily="18" charset="0"/>
                            </a:rPr>
                            <a:t>Volume </a:t>
                          </a:r>
                          <a:r>
                            <a:rPr lang="en-US" sz="1800" b="0" dirty="0">
                              <a:solidFill>
                                <a:schemeClr val="tx1"/>
                              </a:solidFill>
                              <a:effectLst/>
                              <a:latin typeface="Times New Roman" panose="02020603050405020304" pitchFamily="18" charset="0"/>
                              <a:cs typeface="Times New Roman" panose="02020603050405020304" pitchFamily="18" charset="0"/>
                            </a:rPr>
                            <a:t>fraction of n-heptane (</a:t>
                          </a:r>
                          <a:r>
                            <a:rPr lang="en-US" sz="1800" b="0" dirty="0" err="1">
                              <a:solidFill>
                                <a:schemeClr val="tx1"/>
                              </a:solidFill>
                              <a:effectLst/>
                              <a:latin typeface="Times New Roman" panose="02020603050405020304" pitchFamily="18" charset="0"/>
                              <a:cs typeface="Times New Roman" panose="02020603050405020304" pitchFamily="18" charset="0"/>
                            </a:rPr>
                            <a:t>vol</a:t>
                          </a:r>
                          <a:r>
                            <a:rPr lang="en-US" sz="1800" b="0" dirty="0">
                              <a:solidFill>
                                <a:schemeClr val="tx1"/>
                              </a:solidFill>
                              <a:effectLst/>
                              <a:latin typeface="Times New Roman" panose="02020603050405020304" pitchFamily="18" charset="0"/>
                              <a:cs typeface="Times New Roman" panose="02020603050405020304" pitchFamily="18" charset="0"/>
                            </a:rPr>
                            <a:t>%)</a:t>
                          </a:r>
                          <a:r>
                            <a:rPr lang="zh-TW" sz="1800" b="0" dirty="0">
                              <a:solidFill>
                                <a:schemeClr val="tx1"/>
                              </a:solidFill>
                              <a:effectLst/>
                              <a:latin typeface="Times New Roman" panose="02020603050405020304" pitchFamily="18"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15000"/>
                            </a:lnSpc>
                            <a:spcAft>
                              <a:spcPts val="0"/>
                            </a:spcAft>
                          </a:pPr>
                          <a:r>
                            <a:rPr lang="en-US" sz="1800" b="0" dirty="0" smtClean="0">
                              <a:solidFill>
                                <a:schemeClr val="tx1"/>
                              </a:solidFill>
                              <a:effectLst/>
                              <a:latin typeface="Times New Roman" panose="02020603050405020304" pitchFamily="18" charset="0"/>
                              <a:cs typeface="Times New Roman" panose="02020603050405020304" pitchFamily="18" charset="0"/>
                            </a:rPr>
                            <a:t>Radius of gyration, </a:t>
                          </a:r>
                          <a14:m>
                            <m:oMath xmlns:m="http://schemas.openxmlformats.org/officeDocument/2006/math">
                              <m:sSub>
                                <m:sSubPr>
                                  <m:ctrlPr>
                                    <a:rPr lang="zh-TW" sz="1800" b="0" i="1">
                                      <a:solidFill>
                                        <a:schemeClr val="tx1"/>
                                      </a:solidFill>
                                      <a:effectLst/>
                                      <a:latin typeface="Cambria Math"/>
                                    </a:rPr>
                                  </m:ctrlPr>
                                </m:sSubPr>
                                <m:e>
                                  <m:r>
                                    <a:rPr lang="en-US" sz="1800" b="0" i="1">
                                      <a:solidFill>
                                        <a:schemeClr val="tx1"/>
                                      </a:solidFill>
                                      <a:effectLst/>
                                      <a:latin typeface="Cambria Math"/>
                                    </a:rPr>
                                    <m:t>𝑅</m:t>
                                  </m:r>
                                </m:e>
                                <m:sub>
                                  <m:r>
                                    <a:rPr lang="en-US" sz="1800" b="0" i="1">
                                      <a:solidFill>
                                        <a:schemeClr val="tx1"/>
                                      </a:solidFill>
                                      <a:effectLst/>
                                      <a:latin typeface="Cambria Math"/>
                                    </a:rPr>
                                    <m:t>𝑔</m:t>
                                  </m:r>
                                </m:sub>
                              </m:sSub>
                            </m:oMath>
                          </a14:m>
                          <a:r>
                            <a:rPr lang="en-US" sz="1800" b="0" dirty="0">
                              <a:solidFill>
                                <a:schemeClr val="tx1"/>
                              </a:solidFill>
                              <a:effectLst/>
                              <a:latin typeface="Times New Roman" panose="02020603050405020304" pitchFamily="18" charset="0"/>
                              <a:cs typeface="Times New Roman" panose="02020603050405020304" pitchFamily="18" charset="0"/>
                            </a:rPr>
                            <a:t> (µm)</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40</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0.9105</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45</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0.9105</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50</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0.9105</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55</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13.557</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60</a:t>
                          </a:r>
                          <a:endParaRPr lang="zh-TW" sz="18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30.040</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65</a:t>
                          </a:r>
                          <a:endParaRPr lang="zh-TW" sz="18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31.718</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70</a:t>
                          </a:r>
                          <a:endParaRPr lang="zh-TW" sz="18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49.776</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80</a:t>
                          </a:r>
                          <a:endParaRPr lang="zh-TW" sz="18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59.508</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mc:Choice>
        <mc:Fallback xmlns="">
          <p:graphicFrame>
            <p:nvGraphicFramePr>
              <p:cNvPr id="18" name="表格 3"/>
              <p:cNvGraphicFramePr>
                <a:graphicFrameLocks noGrp="1"/>
              </p:cNvGraphicFramePr>
              <p:nvPr>
                <p:extLst>
                  <p:ext uri="{D42A27DB-BD31-4B8C-83A1-F6EECF244321}">
                    <p14:modId xmlns:p14="http://schemas.microsoft.com/office/powerpoint/2010/main" val="1345319447"/>
                  </p:ext>
                </p:extLst>
              </p:nvPr>
            </p:nvGraphicFramePr>
            <p:xfrm>
              <a:off x="4648810" y="1370302"/>
              <a:ext cx="3571665" cy="3501498"/>
            </p:xfrm>
            <a:graphic>
              <a:graphicData uri="http://schemas.openxmlformats.org/drawingml/2006/table">
                <a:tbl>
                  <a:tblPr firstRow="1" firstCol="1" bandRow="1">
                    <a:tableStyleId>{5202B0CA-FC54-4496-8BCA-5EF66A818D29}</a:tableStyleId>
                  </a:tblPr>
                  <a:tblGrid>
                    <a:gridCol w="1805035"/>
                    <a:gridCol w="1766630"/>
                  </a:tblGrid>
                  <a:tr h="972122">
                    <a:tc>
                      <a:txBody>
                        <a:bodyPr/>
                        <a:lstStyle/>
                        <a:p>
                          <a:pPr algn="ctr"/>
                          <a:r>
                            <a:rPr lang="en-US" sz="1800" b="0" dirty="0" smtClean="0">
                              <a:solidFill>
                                <a:schemeClr val="tx1"/>
                              </a:solidFill>
                              <a:effectLst/>
                              <a:latin typeface="Times New Roman" panose="02020603050405020304" pitchFamily="18" charset="0"/>
                              <a:cs typeface="Times New Roman" panose="02020603050405020304" pitchFamily="18" charset="0"/>
                            </a:rPr>
                            <a:t>Volume </a:t>
                          </a:r>
                          <a:r>
                            <a:rPr lang="en-US" sz="1800" b="0" dirty="0">
                              <a:solidFill>
                                <a:schemeClr val="tx1"/>
                              </a:solidFill>
                              <a:effectLst/>
                              <a:latin typeface="Times New Roman" panose="02020603050405020304" pitchFamily="18" charset="0"/>
                              <a:cs typeface="Times New Roman" panose="02020603050405020304" pitchFamily="18" charset="0"/>
                            </a:rPr>
                            <a:t>fraction of n-heptane (</a:t>
                          </a:r>
                          <a:r>
                            <a:rPr lang="en-US" sz="1800" b="0" dirty="0" err="1">
                              <a:solidFill>
                                <a:schemeClr val="tx1"/>
                              </a:solidFill>
                              <a:effectLst/>
                              <a:latin typeface="Times New Roman" panose="02020603050405020304" pitchFamily="18" charset="0"/>
                              <a:cs typeface="Times New Roman" panose="02020603050405020304" pitchFamily="18" charset="0"/>
                            </a:rPr>
                            <a:t>vol</a:t>
                          </a:r>
                          <a:r>
                            <a:rPr lang="en-US" sz="1800" b="0" dirty="0">
                              <a:solidFill>
                                <a:schemeClr val="tx1"/>
                              </a:solidFill>
                              <a:effectLst/>
                              <a:latin typeface="Times New Roman" panose="02020603050405020304" pitchFamily="18" charset="0"/>
                              <a:cs typeface="Times New Roman" panose="02020603050405020304" pitchFamily="18" charset="0"/>
                            </a:rPr>
                            <a:t>%)</a:t>
                          </a:r>
                          <a:r>
                            <a:rPr lang="zh-TW" sz="1800" b="0" dirty="0">
                              <a:solidFill>
                                <a:schemeClr val="tx1"/>
                              </a:solidFill>
                              <a:effectLst/>
                              <a:latin typeface="Times New Roman" panose="02020603050405020304" pitchFamily="18" charset="0"/>
                              <a:cs typeface="Times New Roman" panose="02020603050405020304" pitchFamily="18" charset="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8"/>
                          <a:stretch>
                            <a:fillRect l="-102414" t="-8176" b="-273585"/>
                          </a:stretch>
                        </a:blipFill>
                      </a:tcPr>
                    </a:tc>
                  </a:tr>
                  <a:tr h="316172">
                    <a:tc>
                      <a:txBody>
                        <a:bodyPr/>
                        <a:lstStyle/>
                        <a:p>
                          <a:pPr algn="ctr">
                            <a:lnSpc>
                              <a:spcPct val="115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40</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a:solidFill>
                                <a:schemeClr val="tx1"/>
                              </a:solidFill>
                              <a:effectLst/>
                              <a:latin typeface="Times New Roman"/>
                              <a:ea typeface="SimSun"/>
                              <a:cs typeface="Times New Roman"/>
                            </a:rPr>
                            <a:t>0.9105</a:t>
                          </a:r>
                          <a:endParaRPr lang="en-US" sz="1800" b="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45</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0.9105</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50</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0.9105</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dirty="0">
                              <a:solidFill>
                                <a:schemeClr val="tx1"/>
                              </a:solidFill>
                              <a:effectLst/>
                              <a:latin typeface="Times New Roman" panose="02020603050405020304" pitchFamily="18" charset="0"/>
                              <a:cs typeface="Times New Roman" panose="02020603050405020304" pitchFamily="18" charset="0"/>
                            </a:rPr>
                            <a:t>55</a:t>
                          </a:r>
                          <a:endParaRPr lang="zh-TW" sz="1800" b="0" dirty="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13.557</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60</a:t>
                          </a:r>
                          <a:endParaRPr lang="zh-TW" sz="18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30.040</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65</a:t>
                          </a:r>
                          <a:endParaRPr lang="zh-TW" sz="18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31.718</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70</a:t>
                          </a:r>
                          <a:endParaRPr lang="zh-TW" sz="18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49.776</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6172">
                    <a:tc>
                      <a:txBody>
                        <a:bodyPr/>
                        <a:lstStyle/>
                        <a:p>
                          <a:pPr algn="ctr">
                            <a:lnSpc>
                              <a:spcPct val="115000"/>
                            </a:lnSpc>
                            <a:spcAft>
                              <a:spcPts val="0"/>
                            </a:spcAft>
                          </a:pPr>
                          <a:r>
                            <a:rPr lang="en-US" sz="1800" b="0">
                              <a:solidFill>
                                <a:schemeClr val="tx1"/>
                              </a:solidFill>
                              <a:effectLst/>
                              <a:latin typeface="Times New Roman" panose="02020603050405020304" pitchFamily="18" charset="0"/>
                              <a:cs typeface="Times New Roman" panose="02020603050405020304" pitchFamily="18" charset="0"/>
                            </a:rPr>
                            <a:t>80</a:t>
                          </a:r>
                          <a:endParaRPr lang="zh-TW" sz="1800" b="0">
                            <a:solidFill>
                              <a:schemeClr val="tx1"/>
                            </a:solidFill>
                            <a:effectLst/>
                            <a:latin typeface="Times New Roman" panose="02020603050405020304" pitchFamily="18" charset="0"/>
                            <a:ea typeface="SimSun"/>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1800" b="0" dirty="0">
                              <a:solidFill>
                                <a:schemeClr val="tx1"/>
                              </a:solidFill>
                              <a:effectLst/>
                              <a:latin typeface="Times New Roman"/>
                              <a:ea typeface="SimSun"/>
                              <a:cs typeface="Times New Roman"/>
                            </a:rPr>
                            <a:t>59.508</a:t>
                          </a:r>
                          <a:endParaRPr lang="en-US" sz="1800" b="0" dirty="0">
                            <a:solidFill>
                              <a:schemeClr val="tx1"/>
                            </a:solidFill>
                            <a:effectLst/>
                            <a:latin typeface="Calibri"/>
                            <a:ea typeface="SimSu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mc:Fallback>
      </mc:AlternateContent>
    </p:spTree>
    <p:extLst>
      <p:ext uri="{BB962C8B-B14F-4D97-AF65-F5344CB8AC3E}">
        <p14:creationId xmlns:p14="http://schemas.microsoft.com/office/powerpoint/2010/main" val="37122690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Precipitation and Deposition</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515"/>
          <p:cNvSpPr>
            <a:spLocks noChangeArrowheads="1"/>
          </p:cNvSpPr>
          <p:nvPr>
            <p:custDataLst>
              <p:tags r:id="rId1"/>
            </p:custDataLst>
          </p:nvPr>
        </p:nvSpPr>
        <p:spPr bwMode="auto">
          <a:xfrm>
            <a:off x="5542793" y="4037474"/>
            <a:ext cx="21359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dirty="0">
                <a:latin typeface="Times New Roman" pitchFamily="18" charset="0"/>
                <a:cs typeface="Times New Roman" pitchFamily="18" charset="0"/>
              </a:rPr>
              <a:t>Circle : precipitates</a:t>
            </a:r>
          </a:p>
          <a:p>
            <a:pPr algn="just"/>
            <a:r>
              <a:rPr lang="en-US" altLang="zh-CN" dirty="0">
                <a:latin typeface="Times New Roman" pitchFamily="18" charset="0"/>
                <a:cs typeface="Times New Roman" pitchFamily="18" charset="0"/>
              </a:rPr>
              <a:t>Rectangle : deposits</a:t>
            </a:r>
          </a:p>
        </p:txBody>
      </p:sp>
      <p:sp>
        <p:nvSpPr>
          <p:cNvPr id="16" name="Rectangle 515"/>
          <p:cNvSpPr>
            <a:spLocks noChangeArrowheads="1"/>
          </p:cNvSpPr>
          <p:nvPr>
            <p:custDataLst>
              <p:tags r:id="rId2"/>
            </p:custDataLst>
          </p:nvPr>
        </p:nvSpPr>
        <p:spPr bwMode="auto">
          <a:xfrm>
            <a:off x="1987054" y="1112573"/>
            <a:ext cx="960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dirty="0" smtClean="0">
                <a:latin typeface="Times New Roman" pitchFamily="18" charset="0"/>
                <a:cs typeface="Times New Roman" pitchFamily="18" charset="0"/>
              </a:rPr>
              <a:t>Flowing</a:t>
            </a:r>
            <a:endParaRPr lang="en-US" altLang="zh-CN" dirty="0">
              <a:latin typeface="Times New Roman" pitchFamily="18" charset="0"/>
              <a:cs typeface="Times New Roman" pitchFamily="18" charset="0"/>
            </a:endParaRPr>
          </a:p>
        </p:txBody>
      </p:sp>
      <p:sp>
        <p:nvSpPr>
          <p:cNvPr id="17" name="Rectangle 515"/>
          <p:cNvSpPr>
            <a:spLocks noChangeArrowheads="1"/>
          </p:cNvSpPr>
          <p:nvPr>
            <p:custDataLst>
              <p:tags r:id="rId3"/>
            </p:custDataLst>
          </p:nvPr>
        </p:nvSpPr>
        <p:spPr bwMode="auto">
          <a:xfrm>
            <a:off x="5892042" y="1112573"/>
            <a:ext cx="14374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altLang="zh-CN" dirty="0" smtClean="0">
                <a:latin typeface="Times New Roman" pitchFamily="18" charset="0"/>
                <a:cs typeface="Times New Roman" pitchFamily="18" charset="0"/>
              </a:rPr>
              <a:t>Flow stopped</a:t>
            </a:r>
            <a:endParaRPr lang="en-US" altLang="zh-CN" dirty="0">
              <a:latin typeface="Times New Roman" pitchFamily="18" charset="0"/>
              <a:cs typeface="Times New Roman" pitchFamily="18" charset="0"/>
            </a:endParaRPr>
          </a:p>
        </p:txBody>
      </p:sp>
      <p:sp>
        <p:nvSpPr>
          <p:cNvPr id="18" name="矩形 12"/>
          <p:cNvSpPr/>
          <p:nvPr/>
        </p:nvSpPr>
        <p:spPr>
          <a:xfrm>
            <a:off x="758095" y="4849985"/>
            <a:ext cx="7584180" cy="923330"/>
          </a:xfrm>
          <a:prstGeom prst="rect">
            <a:avLst/>
          </a:prstGeom>
        </p:spPr>
        <p:txBody>
          <a:bodyPr wrap="square">
            <a:spAutoFit/>
          </a:bodyPr>
          <a:lstStyle/>
          <a:p>
            <a:pPr marL="285750" indent="-285750">
              <a:buFont typeface="Arial" pitchFamily="34" charset="0"/>
              <a:buChar char="•"/>
            </a:pPr>
            <a:r>
              <a:rPr lang="en-US" altLang="zh-TW" dirty="0" smtClean="0">
                <a:latin typeface="Times New Roman" pitchFamily="18" charset="0"/>
                <a:cs typeface="Times New Roman" pitchFamily="18" charset="0"/>
              </a:rPr>
              <a:t>Deposits form under flowing.</a:t>
            </a:r>
          </a:p>
          <a:p>
            <a:pPr marL="285750" indent="-285750">
              <a:buFont typeface="Arial" pitchFamily="34" charset="0"/>
              <a:buChar char="•"/>
            </a:pPr>
            <a:r>
              <a:rPr lang="en-US" altLang="zh-TW" dirty="0" smtClean="0">
                <a:latin typeface="Times New Roman" pitchFamily="18" charset="0"/>
                <a:cs typeface="Times New Roman" pitchFamily="18" charset="0"/>
              </a:rPr>
              <a:t>When flow is stopped, </a:t>
            </a:r>
            <a:r>
              <a:rPr lang="en-US" altLang="zh-TW" dirty="0" err="1" smtClean="0">
                <a:latin typeface="Times New Roman" pitchFamily="18" charset="0"/>
                <a:cs typeface="Times New Roman" pitchFamily="18" charset="0"/>
              </a:rPr>
              <a:t>asphaltenes</a:t>
            </a:r>
            <a:r>
              <a:rPr lang="en-US" altLang="zh-TW" dirty="0" smtClean="0">
                <a:latin typeface="Times New Roman" pitchFamily="18" charset="0"/>
                <a:cs typeface="Times New Roman" pitchFamily="18" charset="0"/>
              </a:rPr>
              <a:t> precipitate. If the flow is restarted, these precipitates are removed. However, deposits remain.</a:t>
            </a:r>
            <a:endParaRPr lang="zh-TW" altLang="en-US" dirty="0">
              <a:latin typeface="Times New Roman" pitchFamily="18" charset="0"/>
              <a:cs typeface="Times New Roman" pitchFamily="18" charset="0"/>
            </a:endParaRPr>
          </a:p>
        </p:txBody>
      </p:sp>
      <p:pic>
        <p:nvPicPr>
          <p:cNvPr id="13" name="Picture 12"/>
          <p:cNvPicPr/>
          <p:nvPr/>
        </p:nvPicPr>
        <p:blipFill rotWithShape="1">
          <a:blip r:embed="rId9">
            <a:extLst>
              <a:ext uri="{28A0092B-C50C-407E-A947-70E740481C1C}">
                <a14:useLocalDpi xmlns:a14="http://schemas.microsoft.com/office/drawing/2010/main" val="0"/>
              </a:ext>
            </a:extLst>
          </a:blip>
          <a:srcRect l="33800" t="18385" r="30710" b="48993"/>
          <a:stretch/>
        </p:blipFill>
        <p:spPr bwMode="auto">
          <a:xfrm>
            <a:off x="758095" y="1731429"/>
            <a:ext cx="3418045" cy="2150680"/>
          </a:xfrm>
          <a:prstGeom prst="rect">
            <a:avLst/>
          </a:prstGeom>
          <a:noFill/>
          <a:ln>
            <a:noFill/>
          </a:ln>
          <a:extLst/>
        </p:spPr>
      </p:pic>
      <p:pic>
        <p:nvPicPr>
          <p:cNvPr id="19" name="Picture 18"/>
          <p:cNvPicPr/>
          <p:nvPr/>
        </p:nvPicPr>
        <p:blipFill rotWithShape="1">
          <a:blip r:embed="rId9">
            <a:extLst>
              <a:ext uri="{28A0092B-C50C-407E-A947-70E740481C1C}">
                <a14:useLocalDpi xmlns:a14="http://schemas.microsoft.com/office/drawing/2010/main" val="0"/>
              </a:ext>
            </a:extLst>
          </a:blip>
          <a:srcRect l="33800" t="54009" r="30710" b="13281"/>
          <a:stretch/>
        </p:blipFill>
        <p:spPr bwMode="auto">
          <a:xfrm>
            <a:off x="4879240" y="1739180"/>
            <a:ext cx="3463035" cy="2150680"/>
          </a:xfrm>
          <a:prstGeom prst="rect">
            <a:avLst/>
          </a:prstGeom>
          <a:noFill/>
          <a:ln>
            <a:noFill/>
          </a:ln>
          <a:extLst/>
        </p:spPr>
      </p:pic>
    </p:spTree>
    <p:extLst>
      <p:ext uri="{BB962C8B-B14F-4D97-AF65-F5344CB8AC3E}">
        <p14:creationId xmlns:p14="http://schemas.microsoft.com/office/powerpoint/2010/main" val="31212993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Deposition </a:t>
            </a:r>
            <a:r>
              <a:rPr lang="en-US" altLang="zh-TW" dirty="0">
                <a:solidFill>
                  <a:schemeClr val="bg1"/>
                </a:solidFill>
                <a:latin typeface="Times New Roman" panose="02020603050405020304" pitchFamily="18" charset="0"/>
                <a:cs typeface="Times New Roman" panose="02020603050405020304" pitchFamily="18" charset="0"/>
              </a:rPr>
              <a:t>per Pore Volume</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6496" t="13021" r="14788" b="11024"/>
          <a:stretch/>
        </p:blipFill>
        <p:spPr bwMode="auto">
          <a:xfrm>
            <a:off x="1074411" y="779055"/>
            <a:ext cx="6995175" cy="4347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橢圓 10"/>
          <p:cNvSpPr/>
          <p:nvPr/>
        </p:nvSpPr>
        <p:spPr>
          <a:xfrm>
            <a:off x="1269170" y="3068799"/>
            <a:ext cx="1676400" cy="2057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TextBox 1944"/>
          <p:cNvSpPr txBox="1"/>
          <p:nvPr/>
        </p:nvSpPr>
        <p:spPr>
          <a:xfrm>
            <a:off x="1730030" y="5848515"/>
            <a:ext cx="1041352" cy="369332"/>
          </a:xfrm>
          <a:prstGeom prst="rect">
            <a:avLst/>
          </a:prstGeom>
          <a:noFill/>
        </p:spPr>
        <p:txBody>
          <a:bodyPr wrap="square" rtlCol="0">
            <a:spAutoFit/>
          </a:bodyPr>
          <a:lstStyle/>
          <a:p>
            <a:r>
              <a:rPr lang="en-US" altLang="zh-TW" dirty="0" smtClean="0">
                <a:latin typeface="Times New Roman" panose="02020603050405020304" pitchFamily="18" charset="0"/>
                <a:cs typeface="Times New Roman" panose="02020603050405020304" pitchFamily="18" charset="0"/>
              </a:rPr>
              <a:t>Bridging</a:t>
            </a:r>
            <a:endParaRPr lang="en-US" dirty="0">
              <a:latin typeface="Times New Roman" panose="02020603050405020304" pitchFamily="18" charset="0"/>
              <a:cs typeface="Times New Roman" panose="02020603050405020304" pitchFamily="18" charset="0"/>
            </a:endParaRPr>
          </a:p>
        </p:txBody>
      </p:sp>
      <p:cxnSp>
        <p:nvCxnSpPr>
          <p:cNvPr id="11" name="Straight Arrow Connector 1945"/>
          <p:cNvCxnSpPr/>
          <p:nvPr/>
        </p:nvCxnSpPr>
        <p:spPr>
          <a:xfrm flipV="1">
            <a:off x="2421320" y="5126199"/>
            <a:ext cx="0" cy="722316"/>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TextBox 1944"/>
          <p:cNvSpPr txBox="1"/>
          <p:nvPr/>
        </p:nvSpPr>
        <p:spPr>
          <a:xfrm>
            <a:off x="3530647" y="5479183"/>
            <a:ext cx="4926182" cy="369332"/>
          </a:xfrm>
          <a:prstGeom prst="rect">
            <a:avLst/>
          </a:prstGeom>
          <a:noFill/>
        </p:spPr>
        <p:txBody>
          <a:bodyPr wrap="square" rtlCol="0">
            <a:spAutoFit/>
          </a:bodyPr>
          <a:lstStyle/>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Pore volume : empty space in the porous media</a:t>
            </a:r>
            <a:endParaRPr lang="en-US" dirty="0">
              <a:latin typeface="Times New Roman" panose="02020603050405020304" pitchFamily="18" charset="0"/>
              <a:cs typeface="Times New Roman" panose="02020603050405020304" pitchFamily="18" charset="0"/>
            </a:endParaRPr>
          </a:p>
        </p:txBody>
      </p:sp>
      <p:sp>
        <p:nvSpPr>
          <p:cNvPr id="14" name="TextBox 1944"/>
          <p:cNvSpPr txBox="1"/>
          <p:nvPr/>
        </p:nvSpPr>
        <p:spPr>
          <a:xfrm>
            <a:off x="3543457" y="5870829"/>
            <a:ext cx="4926182" cy="369332"/>
          </a:xfrm>
          <a:prstGeom prst="rect">
            <a:avLst/>
          </a:prstGeom>
          <a:noFill/>
        </p:spPr>
        <p:txBody>
          <a:bodyPr wrap="square" rtlCol="0">
            <a:spAutoFit/>
          </a:bodyPr>
          <a:lstStyle/>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Slope will be the deposition rate (</a:t>
            </a:r>
            <a:r>
              <a:rPr lang="el-GR" altLang="zh-TW" dirty="0" smtClean="0">
                <a:latin typeface="Calibri"/>
                <a:cs typeface="Times New Roman" panose="02020603050405020304" pitchFamily="18" charset="0"/>
              </a:rPr>
              <a:t>μ</a:t>
            </a:r>
            <a:r>
              <a:rPr lang="en-US" altLang="zh-TW" dirty="0" smtClean="0">
                <a:latin typeface="Calibri"/>
                <a:cs typeface="Times New Roman" panose="02020603050405020304" pitchFamily="18" charset="0"/>
              </a:rPr>
              <a:t>m</a:t>
            </a:r>
            <a:r>
              <a:rPr lang="en-US" altLang="zh-TW" baseline="30000" dirty="0" smtClean="0">
                <a:latin typeface="Calibri"/>
                <a:cs typeface="Times New Roman" panose="02020603050405020304" pitchFamily="18" charset="0"/>
              </a:rPr>
              <a:t>2</a:t>
            </a:r>
            <a:r>
              <a:rPr lang="en-US" altLang="zh-TW" dirty="0" smtClean="0">
                <a:latin typeface="Calibri"/>
                <a:cs typeface="Times New Roman" panose="02020603050405020304" pitchFamily="18" charset="0"/>
              </a:rPr>
              <a:t>/PV</a:t>
            </a:r>
            <a:r>
              <a:rPr lang="en-US" altLang="zh-TW" baseline="-25000" dirty="0">
                <a:latin typeface="Calibri"/>
                <a:cs typeface="Times New Roman" panose="02020603050405020304" pitchFamily="18" charset="0"/>
              </a:rPr>
              <a:t>mi</a:t>
            </a:r>
            <a:r>
              <a:rPr lang="en-US" altLang="zh-TW" baseline="-25000" dirty="0" smtClean="0">
                <a:latin typeface="Calibri"/>
                <a:cs typeface="Times New Roman" panose="02020603050405020304" pitchFamily="18" charset="0"/>
              </a:rPr>
              <a:t>x</a:t>
            </a:r>
            <a:r>
              <a:rPr lang="en-US" altLang="zh-TW"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20088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Deposition Rate</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p:nvPr/>
        </p:nvPicPr>
        <p:blipFill rotWithShape="1">
          <a:blip r:embed="rId6" cstate="print">
            <a:extLst>
              <a:ext uri="{28A0092B-C50C-407E-A947-70E740481C1C}">
                <a14:useLocalDpi xmlns:a14="http://schemas.microsoft.com/office/drawing/2010/main" val="0"/>
              </a:ext>
            </a:extLst>
          </a:blip>
          <a:srcRect l="21433" t="17370" r="18539" b="22670"/>
          <a:stretch/>
        </p:blipFill>
        <p:spPr bwMode="auto">
          <a:xfrm>
            <a:off x="445906" y="635201"/>
            <a:ext cx="5714924" cy="3538902"/>
          </a:xfrm>
          <a:prstGeom prst="rect">
            <a:avLst/>
          </a:prstGeom>
          <a:noFill/>
          <a:ln>
            <a:noFill/>
          </a:ln>
          <a:extLst/>
        </p:spPr>
      </p:pic>
      <p:sp>
        <p:nvSpPr>
          <p:cNvPr id="8" name="TextBox 1944"/>
          <p:cNvSpPr txBox="1"/>
          <p:nvPr/>
        </p:nvSpPr>
        <p:spPr>
          <a:xfrm>
            <a:off x="710679" y="4005074"/>
            <a:ext cx="7722640" cy="2308324"/>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Four Stages:</a:t>
            </a:r>
          </a:p>
          <a:p>
            <a:pPr marL="342900" indent="-34290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0 </a:t>
            </a:r>
            <a:r>
              <a:rPr lang="en-US" altLang="zh-TW"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40 </a:t>
            </a:r>
            <a:r>
              <a:rPr lang="en-US" dirty="0" err="1" smtClean="0">
                <a:latin typeface="Times New Roman" panose="02020603050405020304" pitchFamily="18" charset="0"/>
                <a:cs typeface="Times New Roman" panose="02020603050405020304" pitchFamily="18" charset="0"/>
              </a:rPr>
              <a:t>vol</a:t>
            </a:r>
            <a:r>
              <a:rPr lang="en-US" dirty="0" smtClean="0">
                <a:latin typeface="Times New Roman" panose="02020603050405020304" pitchFamily="18" charset="0"/>
                <a:cs typeface="Times New Roman" panose="02020603050405020304" pitchFamily="18" charset="0"/>
              </a:rPr>
              <a:t>% : no deposition is detected due to two reasons : </a:t>
            </a:r>
          </a:p>
          <a:p>
            <a:r>
              <a:rPr lang="en-US" dirty="0" smtClean="0">
                <a:latin typeface="Times New Roman" panose="02020603050405020304" pitchFamily="18" charset="0"/>
                <a:cs typeface="Times New Roman" panose="02020603050405020304" pitchFamily="18" charset="0"/>
              </a:rPr>
              <a:t>                            1. only small amounts of particles exist </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2. particles are so small that they are carried through by fluids</a:t>
            </a:r>
          </a:p>
          <a:p>
            <a:pPr marL="342900" indent="-34290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40 – 55 </a:t>
            </a:r>
            <a:r>
              <a:rPr lang="en-US" dirty="0" err="1" smtClean="0">
                <a:latin typeface="Times New Roman" panose="02020603050405020304" pitchFamily="18" charset="0"/>
                <a:cs typeface="Times New Roman" panose="02020603050405020304" pitchFamily="18" charset="0"/>
              </a:rPr>
              <a:t>vol</a:t>
            </a:r>
            <a:r>
              <a:rPr lang="en-US" dirty="0" smtClean="0">
                <a:latin typeface="Times New Roman" panose="02020603050405020304" pitchFamily="18" charset="0"/>
                <a:cs typeface="Times New Roman" panose="02020603050405020304" pitchFamily="18" charset="0"/>
              </a:rPr>
              <a:t>% : </a:t>
            </a:r>
            <a:r>
              <a:rPr lang="en-US" altLang="zh-TW" dirty="0">
                <a:latin typeface="Times New Roman" panose="02020603050405020304" pitchFamily="18" charset="0"/>
                <a:cs typeface="Times New Roman" panose="02020603050405020304" pitchFamily="18" charset="0"/>
              </a:rPr>
              <a:t>increase for increasing number of effective particles</a:t>
            </a:r>
            <a:r>
              <a:rPr lang="en-US" dirty="0" smtClean="0">
                <a:latin typeface="Times New Roman" panose="02020603050405020304" pitchFamily="18" charset="0"/>
                <a:cs typeface="Times New Roman" panose="02020603050405020304" pitchFamily="18" charset="0"/>
              </a:rPr>
              <a:t> </a:t>
            </a:r>
          </a:p>
          <a:p>
            <a:pPr marL="342900" indent="-34290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55 – 65 </a:t>
            </a:r>
            <a:r>
              <a:rPr lang="en-US" dirty="0" err="1" smtClean="0">
                <a:latin typeface="Times New Roman" panose="02020603050405020304" pitchFamily="18" charset="0"/>
                <a:cs typeface="Times New Roman" panose="02020603050405020304" pitchFamily="18" charset="0"/>
              </a:rPr>
              <a:t>vol</a:t>
            </a:r>
            <a:r>
              <a:rPr lang="en-US" dirty="0" smtClean="0">
                <a:latin typeface="Times New Roman" panose="02020603050405020304" pitchFamily="18" charset="0"/>
                <a:cs typeface="Times New Roman" panose="02020603050405020304" pitchFamily="18" charset="0"/>
              </a:rPr>
              <a:t>% : micro-aggregates start to form, the number of effective   </a:t>
            </a:r>
          </a:p>
          <a:p>
            <a:r>
              <a:rPr lang="en-US" dirty="0" smtClean="0">
                <a:latin typeface="Times New Roman" panose="02020603050405020304" pitchFamily="18" charset="0"/>
                <a:cs typeface="Times New Roman" panose="02020603050405020304" pitchFamily="18" charset="0"/>
              </a:rPr>
              <a:t>                               particles decreases -&gt; lower chance to stick to surfaces </a:t>
            </a:r>
          </a:p>
          <a:p>
            <a:pPr marL="342900" indent="-34290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65 – 80 </a:t>
            </a:r>
            <a:r>
              <a:rPr lang="en-US" dirty="0" err="1" smtClean="0">
                <a:latin typeface="Times New Roman" panose="02020603050405020304" pitchFamily="18" charset="0"/>
                <a:cs typeface="Times New Roman" panose="02020603050405020304" pitchFamily="18" charset="0"/>
              </a:rPr>
              <a:t>vol</a:t>
            </a:r>
            <a:r>
              <a:rPr lang="en-US" dirty="0" smtClean="0">
                <a:latin typeface="Times New Roman" panose="02020603050405020304" pitchFamily="18" charset="0"/>
                <a:cs typeface="Times New Roman" panose="02020603050405020304" pitchFamily="18" charset="0"/>
              </a:rPr>
              <a:t>% : increase for bridging</a:t>
            </a:r>
            <a:endParaRPr lang="en-US" dirty="0">
              <a:latin typeface="Times New Roman" panose="02020603050405020304" pitchFamily="18" charset="0"/>
              <a:cs typeface="Times New Roman" panose="02020603050405020304" pitchFamily="18" charset="0"/>
            </a:endParaRPr>
          </a:p>
        </p:txBody>
      </p:sp>
      <p:sp>
        <p:nvSpPr>
          <p:cNvPr id="9" name="TextBox 1944"/>
          <p:cNvSpPr txBox="1"/>
          <p:nvPr/>
        </p:nvSpPr>
        <p:spPr>
          <a:xfrm>
            <a:off x="6086440" y="1820477"/>
            <a:ext cx="3149210" cy="923330"/>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Effective particle : particle with chances to stick to surfaces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53094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My Movi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46100" y="1600200"/>
            <a:ext cx="8051800" cy="4525963"/>
          </a:xfrm>
        </p:spPr>
      </p:pic>
      <p:sp>
        <p:nvSpPr>
          <p:cNvPr id="3" name="Slide Number Placeholder 2"/>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35477550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
        <p:nvSpPr>
          <p:cNvPr id="28"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Deposition </a:t>
            </a:r>
            <a:r>
              <a:rPr lang="en-US" altLang="zh-TW" dirty="0">
                <a:solidFill>
                  <a:schemeClr val="bg1"/>
                </a:solidFill>
                <a:latin typeface="Times New Roman" panose="02020603050405020304" pitchFamily="18" charset="0"/>
                <a:cs typeface="Times New Roman" panose="02020603050405020304" pitchFamily="18" charset="0"/>
              </a:rPr>
              <a:t>per Pore Volume</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29"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p:nvPr/>
        </p:nvPicPr>
        <p:blipFill rotWithShape="1">
          <a:blip r:embed="rId6">
            <a:extLst>
              <a:ext uri="{28A0092B-C50C-407E-A947-70E740481C1C}">
                <a14:useLocalDpi xmlns:a14="http://schemas.microsoft.com/office/drawing/2010/main" val="0"/>
              </a:ext>
            </a:extLst>
          </a:blip>
          <a:srcRect l="24353" t="22766" r="37823" b="35808"/>
          <a:stretch/>
        </p:blipFill>
        <p:spPr bwMode="auto">
          <a:xfrm>
            <a:off x="1374134" y="1201510"/>
            <a:ext cx="6395729" cy="4531790"/>
          </a:xfrm>
          <a:prstGeom prst="rect">
            <a:avLst/>
          </a:prstGeom>
          <a:noFill/>
          <a:ln>
            <a:noFill/>
          </a:ln>
          <a:extLst/>
        </p:spPr>
      </p:pic>
    </p:spTree>
    <p:extLst>
      <p:ext uri="{BB962C8B-B14F-4D97-AF65-F5344CB8AC3E}">
        <p14:creationId xmlns:p14="http://schemas.microsoft.com/office/powerpoint/2010/main" val="3265698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36"/>
          <p:cNvSpPr>
            <a:spLocks noGrp="1"/>
          </p:cNvSpPr>
          <p:nvPr>
            <p:ph type="sldNum" sz="quarter" idx="12"/>
          </p:nvPr>
        </p:nvSpPr>
        <p:spPr/>
        <p:txBody>
          <a:bodyPr/>
          <a:lstStyle/>
          <a:p>
            <a:fld id="{B6F15528-21DE-4FAA-801E-634DDDAF4B2B}" type="slidenum">
              <a:rPr lang="en-US" smtClean="0"/>
              <a:pPr/>
              <a:t>38</a:t>
            </a:fld>
            <a:endParaRPr lang="en-US"/>
          </a:p>
        </p:txBody>
      </p:sp>
      <p:pic>
        <p:nvPicPr>
          <p:cNvPr id="46"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609887" y="5562600"/>
            <a:ext cx="5238713"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8153400" y="5562600"/>
            <a:ext cx="457200" cy="4236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l="17095" t="11062" r="13788" b="7490"/>
          <a:stretch/>
        </p:blipFill>
        <p:spPr bwMode="auto">
          <a:xfrm>
            <a:off x="445906" y="838200"/>
            <a:ext cx="5750709"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標題 1"/>
          <p:cNvSpPr txBox="1">
            <a:spLocks/>
          </p:cNvSpPr>
          <p:nvPr/>
        </p:nvSpPr>
        <p:spPr>
          <a:xfrm>
            <a:off x="-2"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a:solidFill>
                  <a:schemeClr val="bg1"/>
                </a:solidFill>
                <a:latin typeface="Times New Roman" panose="02020603050405020304" pitchFamily="18" charset="0"/>
                <a:cs typeface="Times New Roman" panose="02020603050405020304" pitchFamily="18" charset="0"/>
              </a:rPr>
              <a:t>Washing Effect</a:t>
            </a:r>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14" name="矩形 1"/>
          <p:cNvSpPr/>
          <p:nvPr/>
        </p:nvSpPr>
        <p:spPr>
          <a:xfrm>
            <a:off x="4596561" y="750017"/>
            <a:ext cx="1752600" cy="3986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Rectangle 2"/>
          <p:cNvSpPr/>
          <p:nvPr/>
        </p:nvSpPr>
        <p:spPr>
          <a:xfrm>
            <a:off x="445906" y="4736382"/>
            <a:ext cx="8317094" cy="923330"/>
          </a:xfrm>
          <a:prstGeom prst="rect">
            <a:avLst/>
          </a:prstGeom>
        </p:spPr>
        <p:txBody>
          <a:bodyPr wrap="square">
            <a:spAutoFit/>
          </a:bodyPr>
          <a:lstStyle/>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By poor solvent (2:1 heptane : toluene), some </a:t>
            </a:r>
            <a:r>
              <a:rPr lang="en-US" altLang="zh-TW" dirty="0" err="1" smtClean="0">
                <a:latin typeface="Times New Roman" panose="02020603050405020304" pitchFamily="18" charset="0"/>
                <a:cs typeface="Times New Roman" panose="02020603050405020304" pitchFamily="18" charset="0"/>
              </a:rPr>
              <a:t>asphaltenes</a:t>
            </a:r>
            <a:r>
              <a:rPr lang="en-US" altLang="zh-TW" dirty="0" smtClean="0">
                <a:latin typeface="Times New Roman" panose="02020603050405020304" pitchFamily="18" charset="0"/>
                <a:cs typeface="Times New Roman" panose="02020603050405020304" pitchFamily="18" charset="0"/>
              </a:rPr>
              <a:t> are removed, and a more compact deposit forms.</a:t>
            </a:r>
          </a:p>
          <a:p>
            <a:pPr marL="285750" indent="-285750">
              <a:buFont typeface="Arial" panose="020B0604020202020204" pitchFamily="34" charset="0"/>
              <a:buChar char="•"/>
            </a:pPr>
            <a:endParaRPr lang="en-US" altLang="zh-TW" dirty="0" smtClean="0">
              <a:latin typeface="Times New Roman" panose="02020603050405020304" pitchFamily="18" charset="0"/>
              <a:cs typeface="Times New Roman" panose="02020603050405020304" pitchFamily="18" charset="0"/>
            </a:endParaRPr>
          </a:p>
        </p:txBody>
      </p:sp>
      <p:sp>
        <p:nvSpPr>
          <p:cNvPr id="4" name="Rectangle 3"/>
          <p:cNvSpPr/>
          <p:nvPr/>
        </p:nvSpPr>
        <p:spPr>
          <a:xfrm>
            <a:off x="6553197" y="2106006"/>
            <a:ext cx="2590800" cy="1200329"/>
          </a:xfrm>
          <a:prstGeom prst="rect">
            <a:avLst/>
          </a:prstGeom>
        </p:spPr>
        <p:txBody>
          <a:bodyPr wrap="square">
            <a:spAutoFit/>
          </a:bodyPr>
          <a:lstStyle/>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Good solvent </a:t>
            </a:r>
          </a:p>
          <a:p>
            <a:r>
              <a:rPr lang="en-US" altLang="zh-TW" dirty="0" smtClean="0">
                <a:latin typeface="Times New Roman" panose="02020603050405020304" pitchFamily="18" charset="0"/>
                <a:cs typeface="Times New Roman" panose="02020603050405020304" pitchFamily="18" charset="0"/>
              </a:rPr>
              <a:t>     (1:1 </a:t>
            </a:r>
            <a:r>
              <a:rPr lang="en-US" altLang="zh-TW" dirty="0">
                <a:latin typeface="Times New Roman" panose="02020603050405020304" pitchFamily="18" charset="0"/>
                <a:cs typeface="Times New Roman" panose="02020603050405020304" pitchFamily="18" charset="0"/>
              </a:rPr>
              <a:t>heptane : toluene</a:t>
            </a:r>
            <a:r>
              <a:rPr lang="en-US" altLang="zh-TW" dirty="0" smtClean="0">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Poor </a:t>
            </a:r>
            <a:r>
              <a:rPr lang="en-US" altLang="zh-TW" dirty="0">
                <a:latin typeface="Times New Roman" panose="02020603050405020304" pitchFamily="18" charset="0"/>
                <a:cs typeface="Times New Roman" panose="02020603050405020304" pitchFamily="18" charset="0"/>
              </a:rPr>
              <a:t>solvent </a:t>
            </a:r>
            <a:endParaRPr lang="en-US" altLang="zh-TW" dirty="0" smtClean="0">
              <a:latin typeface="Times New Roman" panose="02020603050405020304" pitchFamily="18" charset="0"/>
              <a:cs typeface="Times New Roman" panose="02020603050405020304" pitchFamily="18" charset="0"/>
            </a:endParaRPr>
          </a:p>
          <a:p>
            <a:r>
              <a:rPr lang="en-US" altLang="zh-TW" dirty="0" smtClean="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2:1 heptane : toluene)</a:t>
            </a:r>
            <a:endParaRPr lang="en-US" dirty="0"/>
          </a:p>
        </p:txBody>
      </p:sp>
    </p:spTree>
    <p:extLst>
      <p:ext uri="{BB962C8B-B14F-4D97-AF65-F5344CB8AC3E}">
        <p14:creationId xmlns:p14="http://schemas.microsoft.com/office/powerpoint/2010/main" val="1701046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oth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http://www.pi.ac.ae/PI_IMG/PI_new_logo.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l="14252" r="12318" b="38966"/>
          <a:stretch>
            <a:fillRect/>
          </a:stretch>
        </p:blipFill>
        <p:spPr bwMode="auto">
          <a:xfrm>
            <a:off x="2302542" y="6400800"/>
            <a:ext cx="614690" cy="34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33" name="標題 1"/>
          <p:cNvSpPr txBox="1">
            <a:spLocks/>
          </p:cNvSpPr>
          <p:nvPr/>
        </p:nvSpPr>
        <p:spPr>
          <a:xfrm>
            <a:off x="-10510" y="0"/>
            <a:ext cx="9143999" cy="635200"/>
          </a:xfrm>
          <a:prstGeom prst="rect">
            <a:avLst/>
          </a:prstGeom>
          <a:solidFill>
            <a:srgbClr val="0C36AC"/>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4100" dirty="0" smtClean="0">
                <a:solidFill>
                  <a:schemeClr val="bg1"/>
                </a:solidFill>
                <a:latin typeface="Times New Roman" panose="02020603050405020304" pitchFamily="18" charset="0"/>
                <a:cs typeface="Times New Roman" panose="02020603050405020304" pitchFamily="18" charset="0"/>
              </a:rPr>
              <a:t>Indirect Method</a:t>
            </a:r>
            <a:endParaRPr lang="zh-TW" altLang="en-US" sz="4100" dirty="0">
              <a:solidFill>
                <a:schemeClr val="bg1"/>
              </a:solidFill>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fld id="{73DA0BB7-265A-403C-9275-D587AB510EDC}" type="slidenum">
              <a:rPr lang="zh-TW" altLang="en-US" smtClean="0"/>
              <a:t>39</a:t>
            </a:fld>
            <a:endParaRPr lang="zh-TW" altLang="en-US"/>
          </a:p>
        </p:txBody>
      </p:sp>
      <p:graphicFrame>
        <p:nvGraphicFramePr>
          <p:cNvPr id="20" name="Chart 19"/>
          <p:cNvGraphicFramePr>
            <a:graphicFrameLocks/>
          </p:cNvGraphicFramePr>
          <p:nvPr>
            <p:extLst>
              <p:ext uri="{D42A27DB-BD31-4B8C-83A1-F6EECF244321}">
                <p14:modId xmlns:p14="http://schemas.microsoft.com/office/powerpoint/2010/main" val="4136834469"/>
              </p:ext>
            </p:extLst>
          </p:nvPr>
        </p:nvGraphicFramePr>
        <p:xfrm>
          <a:off x="1403648" y="1052736"/>
          <a:ext cx="6765874" cy="4752528"/>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78929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771933851"/>
              </p:ext>
            </p:extLst>
          </p:nvPr>
        </p:nvGraphicFramePr>
        <p:xfrm>
          <a:off x="838200" y="1143000"/>
          <a:ext cx="7457017" cy="5012266"/>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http://www.pi.ac.ae/PI_IMG/PI_new_logo.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4252" r="12318" b="38966"/>
          <a:stretch>
            <a:fillRect/>
          </a:stretch>
        </p:blipFill>
        <p:spPr bwMode="auto">
          <a:xfrm>
            <a:off x="2302542" y="6400800"/>
            <a:ext cx="614690" cy="34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標題 1"/>
          <p:cNvSpPr txBox="1">
            <a:spLocks/>
          </p:cNvSpPr>
          <p:nvPr/>
        </p:nvSpPr>
        <p:spPr>
          <a:xfrm>
            <a:off x="-10510" y="0"/>
            <a:ext cx="9143999" cy="635200"/>
          </a:xfrm>
          <a:prstGeom prst="rect">
            <a:avLst/>
          </a:prstGeom>
          <a:solidFill>
            <a:srgbClr val="0C36AC"/>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4100" dirty="0" smtClean="0">
                <a:solidFill>
                  <a:schemeClr val="bg1"/>
                </a:solidFill>
                <a:latin typeface="Times New Roman" panose="02020603050405020304" pitchFamily="18" charset="0"/>
                <a:cs typeface="Times New Roman" panose="02020603050405020304" pitchFamily="18" charset="0"/>
              </a:rPr>
              <a:t>Indirect Method</a:t>
            </a:r>
            <a:endParaRPr lang="zh-TW" altLang="en-US" sz="41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4741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686" t="19502" r="19646" b="14078"/>
          <a:stretch/>
        </p:blipFill>
        <p:spPr bwMode="auto">
          <a:xfrm>
            <a:off x="1564345" y="980728"/>
            <a:ext cx="6176007" cy="4296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descr="oth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http://www.pi.ac.ae/PI_IMG/PI_new_logo.jpg">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l="14252" r="12318" b="38966"/>
          <a:stretch>
            <a:fillRect/>
          </a:stretch>
        </p:blipFill>
        <p:spPr bwMode="auto">
          <a:xfrm>
            <a:off x="2302542" y="6400800"/>
            <a:ext cx="614690" cy="34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594722" y="5638800"/>
            <a:ext cx="7954554" cy="830997"/>
          </a:xfrm>
          <a:prstGeom prst="rect">
            <a:avLst/>
          </a:prstGeom>
          <a:noFill/>
        </p:spPr>
        <p:txBody>
          <a:bodyPr wrap="square" rtlCol="0">
            <a:spAutoFit/>
          </a:bodyPr>
          <a:lstStyle/>
          <a:p>
            <a:r>
              <a:rPr lang="en-US" sz="1600" dirty="0" smtClean="0">
                <a:latin typeface="Times New Roman" panose="02020603050405020304" pitchFamily="18" charset="0"/>
                <a:cs typeface="Times New Roman" panose="02020603050405020304" pitchFamily="18" charset="0"/>
              </a:rPr>
              <a:t>Results of direct spectroscopy for 0.5 </a:t>
            </a:r>
            <a:r>
              <a:rPr lang="en-US" sz="1600" dirty="0" err="1" smtClean="0">
                <a:latin typeface="Times New Roman" panose="02020603050405020304" pitchFamily="18" charset="0"/>
                <a:cs typeface="Times New Roman" panose="02020603050405020304" pitchFamily="18" charset="0"/>
              </a:rPr>
              <a:t>wt</a:t>
            </a:r>
            <a:r>
              <a:rPr lang="en-US" sz="1600" dirty="0" smtClean="0">
                <a:latin typeface="Times New Roman" panose="02020603050405020304" pitchFamily="18" charset="0"/>
                <a:cs typeface="Times New Roman" panose="02020603050405020304" pitchFamily="18" charset="0"/>
              </a:rPr>
              <a:t>% C5+ </a:t>
            </a:r>
            <a:r>
              <a:rPr lang="en-US" sz="1600" dirty="0" err="1" smtClean="0">
                <a:latin typeface="Times New Roman" panose="02020603050405020304" pitchFamily="18" charset="0"/>
                <a:cs typeface="Times New Roman" panose="02020603050405020304" pitchFamily="18" charset="0"/>
              </a:rPr>
              <a:t>asphaltene</a:t>
            </a:r>
            <a:r>
              <a:rPr lang="en-US" sz="1600" dirty="0" smtClean="0">
                <a:latin typeface="Times New Roman" panose="02020603050405020304" pitchFamily="18" charset="0"/>
                <a:cs typeface="Times New Roman" panose="02020603050405020304" pitchFamily="18" charset="0"/>
              </a:rPr>
              <a:t> in toluene diluted with n-heptane and aged for 10 minutes. Inhibitor acts at high concentration of n-C7 and breaks </a:t>
            </a:r>
            <a:r>
              <a:rPr lang="en-US" sz="1600" dirty="0" err="1" smtClean="0">
                <a:latin typeface="Times New Roman" panose="02020603050405020304" pitchFamily="18" charset="0"/>
                <a:cs typeface="Times New Roman" panose="02020603050405020304" pitchFamily="18" charset="0"/>
              </a:rPr>
              <a:t>asphaltene</a:t>
            </a:r>
            <a:r>
              <a:rPr lang="en-US" sz="1600" dirty="0" smtClean="0">
                <a:latin typeface="Times New Roman" panose="02020603050405020304" pitchFamily="18" charset="0"/>
                <a:cs typeface="Times New Roman" panose="02020603050405020304" pitchFamily="18" charset="0"/>
              </a:rPr>
              <a:t> aggregates.</a:t>
            </a:r>
            <a:endParaRPr lang="en-US" sz="1600" dirty="0">
              <a:latin typeface="Times New Roman" panose="02020603050405020304" pitchFamily="18" charset="0"/>
              <a:cs typeface="Times New Roman" panose="02020603050405020304" pitchFamily="18" charset="0"/>
            </a:endParaRPr>
          </a:p>
        </p:txBody>
      </p:sp>
      <p:sp>
        <p:nvSpPr>
          <p:cNvPr id="33" name="標題 1"/>
          <p:cNvSpPr txBox="1">
            <a:spLocks/>
          </p:cNvSpPr>
          <p:nvPr/>
        </p:nvSpPr>
        <p:spPr>
          <a:xfrm>
            <a:off x="-10510" y="0"/>
            <a:ext cx="9143999" cy="635200"/>
          </a:xfrm>
          <a:prstGeom prst="rect">
            <a:avLst/>
          </a:prstGeom>
          <a:solidFill>
            <a:srgbClr val="0C36AC"/>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4100" dirty="0" smtClean="0">
                <a:solidFill>
                  <a:schemeClr val="bg1"/>
                </a:solidFill>
                <a:latin typeface="Times New Roman" panose="02020603050405020304" pitchFamily="18" charset="0"/>
                <a:cs typeface="Times New Roman" panose="02020603050405020304" pitchFamily="18" charset="0"/>
              </a:rPr>
              <a:t>Direct Method </a:t>
            </a:r>
            <a:endParaRPr lang="zh-TW" altLang="en-US" sz="4100" dirty="0">
              <a:solidFill>
                <a:schemeClr val="bg1"/>
              </a:solidFill>
              <a:latin typeface="Times New Roman" panose="02020603050405020304" pitchFamily="18" charset="0"/>
              <a:cs typeface="Times New Roman" panose="02020603050405020304" pitchFamily="18" charset="0"/>
            </a:endParaRPr>
          </a:p>
        </p:txBody>
      </p:sp>
      <p:sp>
        <p:nvSpPr>
          <p:cNvPr id="11" name="矩形 10"/>
          <p:cNvSpPr/>
          <p:nvPr/>
        </p:nvSpPr>
        <p:spPr>
          <a:xfrm>
            <a:off x="4963437" y="4147066"/>
            <a:ext cx="4170052" cy="369332"/>
          </a:xfrm>
          <a:prstGeom prst="rect">
            <a:avLst/>
          </a:prstGeom>
        </p:spPr>
        <p:txBody>
          <a:bodyPr wrap="none">
            <a:spAutoFit/>
          </a:bodyPr>
          <a:lstStyle/>
          <a:p>
            <a:pPr marL="285750" indent="-285750">
              <a:buFont typeface="Arial" panose="020B0604020202020204" pitchFamily="34" charset="0"/>
              <a:buChar char="•"/>
            </a:pPr>
            <a:r>
              <a:rPr lang="en-US" altLang="zh-TW" dirty="0" smtClean="0">
                <a:latin typeface="Times New Roman" panose="02020603050405020304" pitchFamily="18" charset="0"/>
                <a:cs typeface="Times New Roman" panose="02020603050405020304" pitchFamily="18" charset="0"/>
              </a:rPr>
              <a:t>Smaller aggregates show less scattering</a:t>
            </a:r>
            <a:endParaRPr lang="en-US" altLang="zh-TW" dirty="0">
              <a:latin typeface="Times New Roman" panose="02020603050405020304" pitchFamily="18" charset="0"/>
              <a:cs typeface="Times New Roman" panose="02020603050405020304" pitchFamily="18" charset="0"/>
            </a:endParaRPr>
          </a:p>
        </p:txBody>
      </p:sp>
      <p:cxnSp>
        <p:nvCxnSpPr>
          <p:cNvPr id="12" name="直線單箭頭接點 11"/>
          <p:cNvCxnSpPr/>
          <p:nvPr/>
        </p:nvCxnSpPr>
        <p:spPr>
          <a:xfrm>
            <a:off x="6876256" y="3129125"/>
            <a:ext cx="0" cy="758183"/>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 name="投影片編號版面配置區 3"/>
          <p:cNvSpPr>
            <a:spLocks noGrp="1"/>
          </p:cNvSpPr>
          <p:nvPr>
            <p:ph type="sldNum" sz="quarter" idx="12"/>
          </p:nvPr>
        </p:nvSpPr>
        <p:spPr/>
        <p:txBody>
          <a:bodyPr/>
          <a:lstStyle/>
          <a:p>
            <a:fld id="{73DA0BB7-265A-403C-9275-D587AB510EDC}" type="slidenum">
              <a:rPr lang="zh-TW" altLang="en-US" smtClean="0"/>
              <a:t>41</a:t>
            </a:fld>
            <a:endParaRPr lang="zh-TW" altLang="en-US"/>
          </a:p>
        </p:txBody>
      </p:sp>
    </p:spTree>
    <p:extLst>
      <p:ext uri="{BB962C8B-B14F-4D97-AF65-F5344CB8AC3E}">
        <p14:creationId xmlns:p14="http://schemas.microsoft.com/office/powerpoint/2010/main" val="31876502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oth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Oil Sub-Committ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C:\Users\Nate\Desktop\RiceLogoUW_TMRGB72DP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21" name="標題 1"/>
          <p:cNvSpPr txBox="1">
            <a:spLocks/>
          </p:cNvSpPr>
          <p:nvPr/>
        </p:nvSpPr>
        <p:spPr>
          <a:xfrm>
            <a:off x="0" y="0"/>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33" name="標題 1"/>
          <p:cNvSpPr txBox="1">
            <a:spLocks/>
          </p:cNvSpPr>
          <p:nvPr/>
        </p:nvSpPr>
        <p:spPr>
          <a:xfrm>
            <a:off x="-10510" y="0"/>
            <a:ext cx="9143999" cy="635200"/>
          </a:xfrm>
          <a:prstGeom prst="rect">
            <a:avLst/>
          </a:prstGeom>
          <a:solidFill>
            <a:srgbClr val="0C36AC"/>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4000" dirty="0" err="1">
                <a:solidFill>
                  <a:schemeClr val="bg1"/>
                </a:solidFill>
                <a:latin typeface="Times New Roman" panose="02020603050405020304" pitchFamily="18" charset="0"/>
                <a:cs typeface="Times New Roman" panose="02020603050405020304" pitchFamily="18" charset="0"/>
              </a:rPr>
              <a:t>Macroscale</a:t>
            </a:r>
            <a:r>
              <a:rPr lang="en-US" altLang="zh-TW" sz="4000" dirty="0">
                <a:solidFill>
                  <a:schemeClr val="bg1"/>
                </a:solidFill>
                <a:latin typeface="Times New Roman" panose="02020603050405020304" pitchFamily="18" charset="0"/>
                <a:cs typeface="Times New Roman" panose="02020603050405020304" pitchFamily="18" charset="0"/>
              </a:rPr>
              <a:t> </a:t>
            </a:r>
            <a:r>
              <a:rPr lang="en-US" altLang="zh-TW" sz="4000" dirty="0" smtClean="0">
                <a:solidFill>
                  <a:schemeClr val="bg1"/>
                </a:solidFill>
                <a:latin typeface="Times New Roman" panose="02020603050405020304" pitchFamily="18" charset="0"/>
                <a:cs typeface="Times New Roman" panose="02020603050405020304" pitchFamily="18" charset="0"/>
              </a:rPr>
              <a:t>- </a:t>
            </a:r>
            <a:r>
              <a:rPr lang="en-US" altLang="zh-TW" sz="4100" dirty="0" smtClean="0">
                <a:solidFill>
                  <a:schemeClr val="bg1"/>
                </a:solidFill>
                <a:latin typeface="Times New Roman" panose="02020603050405020304" pitchFamily="18" charset="0"/>
                <a:cs typeface="Times New Roman" panose="02020603050405020304" pitchFamily="18" charset="0"/>
              </a:rPr>
              <a:t>Deposition Rate </a:t>
            </a:r>
            <a:endParaRPr lang="zh-TW" altLang="en-US" sz="4100" dirty="0">
              <a:solidFill>
                <a:schemeClr val="bg1"/>
              </a:solidFill>
              <a:latin typeface="Times New Roman" panose="02020603050405020304" pitchFamily="18" charset="0"/>
              <a:cs typeface="Times New Roman" panose="02020603050405020304" pitchFamily="18" charset="0"/>
            </a:endParaRPr>
          </a:p>
        </p:txBody>
      </p:sp>
      <p:cxnSp>
        <p:nvCxnSpPr>
          <p:cNvPr id="12" name="直線單箭頭接點 11"/>
          <p:cNvCxnSpPr/>
          <p:nvPr/>
        </p:nvCxnSpPr>
        <p:spPr>
          <a:xfrm flipV="1">
            <a:off x="6629400" y="1191065"/>
            <a:ext cx="0" cy="31646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單箭頭接點 17"/>
          <p:cNvCxnSpPr/>
          <p:nvPr/>
        </p:nvCxnSpPr>
        <p:spPr>
          <a:xfrm>
            <a:off x="5715000" y="3657600"/>
            <a:ext cx="0" cy="48658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投影片編號版面配置區 1"/>
          <p:cNvSpPr>
            <a:spLocks noGrp="1"/>
          </p:cNvSpPr>
          <p:nvPr>
            <p:ph type="sldNum" sz="quarter" idx="12"/>
          </p:nvPr>
        </p:nvSpPr>
        <p:spPr/>
        <p:txBody>
          <a:bodyPr/>
          <a:lstStyle/>
          <a:p>
            <a:fld id="{73DA0BB7-265A-403C-9275-D587AB510EDC}" type="slidenum">
              <a:rPr lang="zh-TW" altLang="en-US" smtClean="0"/>
              <a:t>42</a:t>
            </a:fld>
            <a:endParaRPr lang="zh-TW" altLang="en-US"/>
          </a:p>
        </p:txBody>
      </p:sp>
      <p:graphicFrame>
        <p:nvGraphicFramePr>
          <p:cNvPr id="16" name="Chart 15"/>
          <p:cNvGraphicFramePr>
            <a:graphicFrameLocks/>
          </p:cNvGraphicFramePr>
          <p:nvPr>
            <p:extLst>
              <p:ext uri="{D42A27DB-BD31-4B8C-83A1-F6EECF244321}">
                <p14:modId xmlns:p14="http://schemas.microsoft.com/office/powerpoint/2010/main" val="587653779"/>
              </p:ext>
            </p:extLst>
          </p:nvPr>
        </p:nvGraphicFramePr>
        <p:xfrm>
          <a:off x="728019" y="908720"/>
          <a:ext cx="7864747" cy="4288607"/>
        </p:xfrm>
        <a:graphic>
          <a:graphicData uri="http://schemas.openxmlformats.org/drawingml/2006/chart">
            <c:chart xmlns:c="http://schemas.openxmlformats.org/drawingml/2006/chart" xmlns:r="http://schemas.openxmlformats.org/officeDocument/2006/relationships" r:id="rId5"/>
          </a:graphicData>
        </a:graphic>
      </p:graphicFrame>
      <p:sp>
        <p:nvSpPr>
          <p:cNvPr id="13" name="文字方塊 34"/>
          <p:cNvSpPr txBox="1"/>
          <p:nvPr/>
        </p:nvSpPr>
        <p:spPr>
          <a:xfrm>
            <a:off x="2906599"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err="1" smtClean="0">
                <a:latin typeface="Times New Roman" panose="02020603050405020304" pitchFamily="18" charset="0"/>
                <a:cs typeface="Times New Roman" panose="02020603050405020304" pitchFamily="18" charset="0"/>
              </a:rPr>
              <a:t>EnergyFuel</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
        <p:nvSpPr>
          <p:cNvPr id="14" name="Rectangle 7"/>
          <p:cNvSpPr/>
          <p:nvPr/>
        </p:nvSpPr>
        <p:spPr>
          <a:xfrm>
            <a:off x="719518" y="5328536"/>
            <a:ext cx="7891082" cy="923330"/>
          </a:xfrm>
          <a:prstGeom prst="rect">
            <a:avLst/>
          </a:prstGeom>
        </p:spPr>
        <p:txBody>
          <a:bodyPr wrap="square">
            <a:spAutoFit/>
          </a:bodyPr>
          <a:lstStyle/>
          <a:p>
            <a:pPr marL="285750" indent="-285750">
              <a:buFont typeface="Wingdings" panose="05000000000000000000" pitchFamily="2" charset="2"/>
              <a:buChar char="Ø"/>
            </a:pPr>
            <a:r>
              <a:rPr lang="en-US" altLang="zh-TW" dirty="0">
                <a:latin typeface="Times New Roman" panose="02020603050405020304" pitchFamily="18" charset="0"/>
                <a:cs typeface="Times New Roman" panose="02020603050405020304" pitchFamily="18" charset="0"/>
              </a:rPr>
              <a:t>By mixing n-heptane with model </a:t>
            </a:r>
            <a:r>
              <a:rPr lang="en-US" altLang="zh-TW" dirty="0" smtClean="0">
                <a:latin typeface="Times New Roman" panose="02020603050405020304" pitchFamily="18" charset="0"/>
                <a:cs typeface="Times New Roman" panose="02020603050405020304" pitchFamily="18" charset="0"/>
              </a:rPr>
              <a:t>oil, </a:t>
            </a:r>
            <a:r>
              <a:rPr lang="en-US" altLang="zh-TW" dirty="0">
                <a:latin typeface="Times New Roman" panose="02020603050405020304" pitchFamily="18" charset="0"/>
                <a:cs typeface="Times New Roman" panose="02020603050405020304" pitchFamily="18" charset="0"/>
              </a:rPr>
              <a:t>aggregates will change into three phases (spherical, fractal, chunk), and these aggregates will change behaviors of deposition.</a:t>
            </a:r>
          </a:p>
        </p:txBody>
      </p:sp>
    </p:spTree>
    <p:extLst>
      <p:ext uri="{BB962C8B-B14F-4D97-AF65-F5344CB8AC3E}">
        <p14:creationId xmlns:p14="http://schemas.microsoft.com/office/powerpoint/2010/main" val="411302796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rmea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1408" y="661080"/>
            <a:ext cx="6019800" cy="397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文字方塊 3"/>
              <p:cNvSpPr txBox="1"/>
              <p:nvPr/>
            </p:nvSpPr>
            <p:spPr>
              <a:xfrm>
                <a:off x="2971800" y="4631390"/>
                <a:ext cx="2971800" cy="695511"/>
              </a:xfrm>
              <a:prstGeom prst="rect">
                <a:avLst/>
              </a:prstGeom>
              <a:noFill/>
            </p:spPr>
            <p:txBody>
              <a:bodyPr wrap="square" rtlCol="0">
                <a:spAutoFit/>
              </a:bodyPr>
              <a:lstStyle/>
              <a:p>
                <a:pPr marL="0" marR="0">
                  <a:spcBef>
                    <a:spcPts val="0"/>
                  </a:spcBef>
                  <a:spcAft>
                    <a:spcPts val="0"/>
                  </a:spcAft>
                </a:pPr>
                <a14:m>
                  <m:oMathPara xmlns:m="http://schemas.openxmlformats.org/officeDocument/2006/math">
                    <m:oMathParaPr>
                      <m:jc m:val="centerGroup"/>
                    </m:oMathParaPr>
                    <m:oMath xmlns:m="http://schemas.openxmlformats.org/officeDocument/2006/math">
                      <m:r>
                        <a:rPr lang="en-US" b="0" i="1" kern="1200" smtClean="0">
                          <a:solidFill>
                            <a:srgbClr val="000000"/>
                          </a:solidFill>
                          <a:effectLst/>
                          <a:latin typeface="Cambria Math"/>
                          <a:ea typeface="SimSun"/>
                          <a:cs typeface="Times New Roman"/>
                        </a:rPr>
                        <m:t>𝐷𝑎𝑟𝑐</m:t>
                      </m:r>
                      <m:sSup>
                        <m:sSupPr>
                          <m:ctrlPr>
                            <a:rPr lang="en-US" b="0" i="1" kern="1200" smtClean="0">
                              <a:solidFill>
                                <a:srgbClr val="000000"/>
                              </a:solidFill>
                              <a:effectLst/>
                              <a:latin typeface="Cambria Math"/>
                              <a:ea typeface="SimSun"/>
                              <a:cs typeface="Times New Roman"/>
                            </a:rPr>
                          </m:ctrlPr>
                        </m:sSupPr>
                        <m:e>
                          <m:r>
                            <a:rPr lang="en-US" b="0" i="1" kern="1200" smtClean="0">
                              <a:solidFill>
                                <a:srgbClr val="000000"/>
                              </a:solidFill>
                              <a:effectLst/>
                              <a:latin typeface="Cambria Math"/>
                              <a:ea typeface="SimSun"/>
                              <a:cs typeface="Times New Roman"/>
                            </a:rPr>
                            <m:t>𝑦</m:t>
                          </m:r>
                        </m:e>
                        <m:sup>
                          <m:r>
                            <a:rPr lang="en-US" b="0" i="1" kern="1200" smtClean="0">
                              <a:solidFill>
                                <a:srgbClr val="000000"/>
                              </a:solidFill>
                              <a:effectLst/>
                              <a:latin typeface="Cambria Math"/>
                              <a:ea typeface="SimSun"/>
                              <a:cs typeface="Times New Roman"/>
                            </a:rPr>
                            <m:t>′</m:t>
                          </m:r>
                        </m:sup>
                      </m:sSup>
                      <m:r>
                        <a:rPr lang="en-US" b="0" i="1" kern="1200" smtClean="0">
                          <a:solidFill>
                            <a:srgbClr val="000000"/>
                          </a:solidFill>
                          <a:effectLst/>
                          <a:latin typeface="Cambria Math"/>
                          <a:ea typeface="SimSun"/>
                          <a:cs typeface="Times New Roman"/>
                        </a:rPr>
                        <m:t>𝑠</m:t>
                      </m:r>
                      <m:r>
                        <a:rPr lang="en-US" b="0" i="1" kern="1200" smtClean="0">
                          <a:solidFill>
                            <a:srgbClr val="000000"/>
                          </a:solidFill>
                          <a:effectLst/>
                          <a:latin typeface="Cambria Math"/>
                          <a:ea typeface="SimSun"/>
                          <a:cs typeface="Times New Roman"/>
                        </a:rPr>
                        <m:t> </m:t>
                      </m:r>
                      <m:r>
                        <a:rPr lang="en-US" b="0" i="1" kern="1200" smtClean="0">
                          <a:solidFill>
                            <a:srgbClr val="000000"/>
                          </a:solidFill>
                          <a:effectLst/>
                          <a:latin typeface="Cambria Math"/>
                          <a:ea typeface="SimSun"/>
                          <a:cs typeface="Times New Roman"/>
                        </a:rPr>
                        <m:t>𝑙𝑎𝑤</m:t>
                      </m:r>
                      <m:r>
                        <a:rPr lang="en-US" b="0" i="1" kern="1200" smtClean="0">
                          <a:solidFill>
                            <a:srgbClr val="000000"/>
                          </a:solidFill>
                          <a:effectLst/>
                          <a:latin typeface="Cambria Math"/>
                          <a:ea typeface="SimSun"/>
                          <a:cs typeface="Times New Roman"/>
                        </a:rPr>
                        <m:t> </m:t>
                      </m:r>
                      <m:r>
                        <a:rPr lang="en-US" i="1" kern="1200">
                          <a:solidFill>
                            <a:srgbClr val="000000"/>
                          </a:solidFill>
                          <a:effectLst/>
                          <a:latin typeface="Cambria Math"/>
                          <a:ea typeface="SimSun"/>
                          <a:cs typeface="Times New Roman"/>
                        </a:rPr>
                        <m:t>𝑄</m:t>
                      </m:r>
                      <m:r>
                        <a:rPr lang="en-US" i="1" kern="1200">
                          <a:solidFill>
                            <a:srgbClr val="000000"/>
                          </a:solidFill>
                          <a:effectLst/>
                          <a:latin typeface="Cambria Math"/>
                          <a:ea typeface="SimSun"/>
                          <a:cs typeface="Times New Roman"/>
                        </a:rPr>
                        <m:t>=−</m:t>
                      </m:r>
                      <m:f>
                        <m:fPr>
                          <m:ctrlPr>
                            <a:rPr lang="en-US" i="1" kern="1200">
                              <a:solidFill>
                                <a:srgbClr val="000000"/>
                              </a:solidFill>
                              <a:effectLst/>
                              <a:latin typeface="Cambria Math"/>
                              <a:ea typeface="SimSun"/>
                              <a:cs typeface="Times New Roman"/>
                            </a:rPr>
                          </m:ctrlPr>
                        </m:fPr>
                        <m:num>
                          <m:r>
                            <a:rPr lang="en-US" i="1" kern="1200">
                              <a:solidFill>
                                <a:srgbClr val="000000"/>
                              </a:solidFill>
                              <a:effectLst/>
                              <a:latin typeface="Cambria Math"/>
                              <a:ea typeface="SimSun"/>
                              <a:cs typeface="Times New Roman"/>
                            </a:rPr>
                            <m:t>𝑘𝐴</m:t>
                          </m:r>
                        </m:num>
                        <m:den>
                          <m:r>
                            <a:rPr lang="en-US" i="1" kern="1200">
                              <a:solidFill>
                                <a:srgbClr val="000000"/>
                              </a:solidFill>
                              <a:effectLst/>
                              <a:latin typeface="Cambria Math"/>
                              <a:ea typeface="SimSun"/>
                              <a:cs typeface="Times New Roman"/>
                            </a:rPr>
                            <m:t>𝜇</m:t>
                          </m:r>
                          <m:sSub>
                            <m:sSubPr>
                              <m:ctrlPr>
                                <a:rPr lang="en-US" i="1" kern="1200">
                                  <a:solidFill>
                                    <a:srgbClr val="000000"/>
                                  </a:solidFill>
                                  <a:effectLst/>
                                  <a:latin typeface="Cambria Math"/>
                                  <a:ea typeface="SimSun"/>
                                  <a:cs typeface="Times New Roman"/>
                                </a:rPr>
                              </m:ctrlPr>
                            </m:sSubPr>
                            <m:e>
                              <m:r>
                                <a:rPr lang="en-US" i="1" kern="1200">
                                  <a:solidFill>
                                    <a:srgbClr val="000000"/>
                                  </a:solidFill>
                                  <a:effectLst/>
                                  <a:latin typeface="Cambria Math"/>
                                  <a:ea typeface="SimSun"/>
                                  <a:cs typeface="Times New Roman"/>
                                </a:rPr>
                                <m:t>𝐿</m:t>
                              </m:r>
                            </m:e>
                            <m:sub>
                              <m:r>
                                <a:rPr lang="en-US" i="1" kern="1200">
                                  <a:solidFill>
                                    <a:srgbClr val="000000"/>
                                  </a:solidFill>
                                  <a:effectLst/>
                                  <a:latin typeface="Cambria Math"/>
                                  <a:ea typeface="SimSun"/>
                                  <a:cs typeface="Times New Roman"/>
                                </a:rPr>
                                <m:t>𝑝</m:t>
                              </m:r>
                            </m:sub>
                          </m:sSub>
                        </m:den>
                      </m:f>
                      <m:r>
                        <a:rPr lang="en-US" i="1" kern="1200">
                          <a:solidFill>
                            <a:srgbClr val="000000"/>
                          </a:solidFill>
                          <a:effectLst/>
                          <a:latin typeface="Cambria Math"/>
                          <a:ea typeface="SimSun"/>
                          <a:cs typeface="Times New Roman"/>
                        </a:rPr>
                        <m:t>∆</m:t>
                      </m:r>
                      <m:r>
                        <a:rPr lang="en-US" i="1" kern="1200">
                          <a:solidFill>
                            <a:srgbClr val="000000"/>
                          </a:solidFill>
                          <a:effectLst/>
                          <a:latin typeface="Cambria Math"/>
                          <a:ea typeface="Cambria Math"/>
                          <a:cs typeface="Times New Roman"/>
                        </a:rPr>
                        <m:t>𝑃</m:t>
                      </m:r>
                    </m:oMath>
                  </m:oMathPara>
                </a14:m>
                <a:endParaRPr lang="en-US" dirty="0">
                  <a:effectLst/>
                  <a:latin typeface="新細明體"/>
                  <a:cs typeface="新細明體"/>
                </a:endParaRPr>
              </a:p>
            </p:txBody>
          </p:sp>
        </mc:Choice>
        <mc:Fallback xmlns="">
          <p:sp>
            <p:nvSpPr>
              <p:cNvPr id="5" name="文字方塊 3"/>
              <p:cNvSpPr txBox="1">
                <a:spLocks noRot="1" noChangeAspect="1" noMove="1" noResize="1" noEditPoints="1" noAdjustHandles="1" noChangeArrowheads="1" noChangeShapeType="1" noTextEdit="1"/>
              </p:cNvSpPr>
              <p:nvPr/>
            </p:nvSpPr>
            <p:spPr>
              <a:xfrm>
                <a:off x="2971800" y="4631390"/>
                <a:ext cx="2971800" cy="695511"/>
              </a:xfrm>
              <a:prstGeom prst="rect">
                <a:avLst/>
              </a:prstGeom>
              <a:blipFill rotWithShape="1">
                <a:blip r:embed="rId3"/>
                <a:stretch>
                  <a:fillRect/>
                </a:stretch>
              </a:blipFill>
            </p:spPr>
            <p:txBody>
              <a:bodyPr/>
              <a:lstStyle/>
              <a:p>
                <a:r>
                  <a:rPr lang="en-US">
                    <a:noFill/>
                  </a:rPr>
                  <a:t> </a:t>
                </a:r>
              </a:p>
            </p:txBody>
          </p:sp>
        </mc:Fallback>
      </mc:AlternateContent>
      <p:sp>
        <p:nvSpPr>
          <p:cNvPr id="6" name="標題 1"/>
          <p:cNvSpPr txBox="1">
            <a:spLocks/>
          </p:cNvSpPr>
          <p:nvPr/>
        </p:nvSpPr>
        <p:spPr>
          <a:xfrm>
            <a:off x="0" y="1"/>
            <a:ext cx="9143999" cy="635200"/>
          </a:xfrm>
          <a:prstGeom prst="rect">
            <a:avLst/>
          </a:prstGeom>
          <a:solidFill>
            <a:srgbClr val="0C36AC"/>
          </a:solidFill>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dirty="0" smtClean="0">
                <a:solidFill>
                  <a:schemeClr val="bg1"/>
                </a:solidFill>
                <a:latin typeface="Times New Roman" panose="02020603050405020304" pitchFamily="18" charset="0"/>
                <a:cs typeface="Times New Roman" panose="02020603050405020304" pitchFamily="18" charset="0"/>
              </a:rPr>
              <a:t>Bulk </a:t>
            </a:r>
            <a:r>
              <a:rPr lang="en-US" altLang="zh-TW" dirty="0">
                <a:solidFill>
                  <a:schemeClr val="bg1"/>
                </a:solidFill>
                <a:latin typeface="Times New Roman" panose="02020603050405020304" pitchFamily="18" charset="0"/>
                <a:cs typeface="Times New Roman" panose="02020603050405020304" pitchFamily="18" charset="0"/>
              </a:rPr>
              <a:t>-</a:t>
            </a:r>
            <a:r>
              <a:rPr lang="en-US" altLang="zh-TW" dirty="0" smtClean="0">
                <a:solidFill>
                  <a:schemeClr val="bg1"/>
                </a:solidFill>
                <a:latin typeface="Times New Roman" panose="02020603050405020304" pitchFamily="18" charset="0"/>
                <a:cs typeface="Times New Roman" panose="02020603050405020304" pitchFamily="18" charset="0"/>
              </a:rPr>
              <a:t> Permeability Reduction</a:t>
            </a:r>
            <a:endParaRPr lang="zh-TW" altLang="en-US" dirty="0">
              <a:solidFill>
                <a:schemeClr val="bg1"/>
              </a:solidFill>
              <a:latin typeface="Times New Roman" panose="02020603050405020304" pitchFamily="18" charset="0"/>
              <a:cs typeface="Times New Roman" panose="02020603050405020304" pitchFamily="18" charset="0"/>
            </a:endParaRPr>
          </a:p>
        </p:txBody>
      </p:sp>
      <p:pic>
        <p:nvPicPr>
          <p:cNvPr id="7" name="Picture 3" descr="oth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470" y="6400800"/>
            <a:ext cx="1323750" cy="395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Oil Sub-Committe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6344199"/>
            <a:ext cx="1141629" cy="42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Users\Nate\Desktop\RiceLogoUW_TMRGB72DPI.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 y="6400800"/>
            <a:ext cx="739413" cy="311331"/>
          </a:xfrm>
          <a:prstGeom prst="rect">
            <a:avLst/>
          </a:prstGeom>
          <a:noFill/>
          <a:extLst>
            <a:ext uri="{909E8E84-426E-40DD-AFC4-6F175D3DCCD1}">
              <a14:hiddenFill xmlns:a14="http://schemas.microsoft.com/office/drawing/2010/main">
                <a:solidFill>
                  <a:srgbClr val="FFFFFF"/>
                </a:solidFill>
              </a14:hiddenFill>
            </a:ext>
          </a:extLst>
        </p:spPr>
      </p:pic>
      <p:sp>
        <p:nvSpPr>
          <p:cNvPr id="10" name="文字方塊 34"/>
          <p:cNvSpPr txBox="1"/>
          <p:nvPr/>
        </p:nvSpPr>
        <p:spPr>
          <a:xfrm>
            <a:off x="2648086" y="6519072"/>
            <a:ext cx="3917310" cy="276999"/>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 Yu-</a:t>
            </a:r>
            <a:r>
              <a:rPr lang="en-US" altLang="zh-TW" sz="1200" dirty="0" err="1" smtClean="0">
                <a:latin typeface="Times New Roman" panose="02020603050405020304" pitchFamily="18" charset="0"/>
                <a:cs typeface="Times New Roman" panose="02020603050405020304" pitchFamily="18" charset="0"/>
              </a:rPr>
              <a:t>Jiun</a:t>
            </a:r>
            <a:r>
              <a:rPr lang="en-US" altLang="zh-TW" sz="1200" dirty="0" smtClean="0">
                <a:latin typeface="Times New Roman" panose="02020603050405020304" pitchFamily="18" charset="0"/>
                <a:cs typeface="Times New Roman" panose="02020603050405020304" pitchFamily="18" charset="0"/>
              </a:rPr>
              <a:t> Lin et al. </a:t>
            </a:r>
            <a:r>
              <a:rPr lang="en-US" altLang="zh-TW" sz="1200" i="1" dirty="0" smtClean="0">
                <a:latin typeface="Times New Roman" panose="02020603050405020304" pitchFamily="18" charset="0"/>
                <a:cs typeface="Times New Roman" panose="02020603050405020304" pitchFamily="18" charset="0"/>
              </a:rPr>
              <a:t>Lab on a Chip</a:t>
            </a:r>
            <a:r>
              <a:rPr lang="en-US" altLang="zh-TW" sz="1200" dirty="0" smtClean="0">
                <a:latin typeface="Times New Roman" panose="02020603050405020304" pitchFamily="18" charset="0"/>
                <a:cs typeface="Times New Roman" panose="02020603050405020304" pitchFamily="18" charset="0"/>
              </a:rPr>
              <a:t>, in preparation 2015 </a:t>
            </a:r>
            <a:endParaRPr lang="zh-TW" altLang="en-US" sz="1200" dirty="0">
              <a:latin typeface="Times New Roman" panose="02020603050405020304" pitchFamily="18" charset="0"/>
              <a:cs typeface="Times New Roman" panose="02020603050405020304" pitchFamily="18" charset="0"/>
            </a:endParaRPr>
          </a:p>
        </p:txBody>
      </p:sp>
      <p:sp>
        <p:nvSpPr>
          <p:cNvPr id="11" name="文字方塊 34"/>
          <p:cNvSpPr txBox="1"/>
          <p:nvPr/>
        </p:nvSpPr>
        <p:spPr>
          <a:xfrm>
            <a:off x="101185" y="5307422"/>
            <a:ext cx="9017794" cy="646331"/>
          </a:xfrm>
          <a:prstGeom prst="rect">
            <a:avLst/>
          </a:prstGeom>
          <a:noFill/>
        </p:spPr>
        <p:txBody>
          <a:bodyPr wrap="square" rtlCol="0">
            <a:spAutoFit/>
          </a:bodyPr>
          <a:lstStyle/>
          <a:p>
            <a:pPr marL="342900" indent="-342900">
              <a:buFont typeface="Wingdings" panose="05000000000000000000" pitchFamily="2" charset="2"/>
              <a:buChar char="Ø"/>
            </a:pPr>
            <a:r>
              <a:rPr lang="en-US" altLang="zh-TW" dirty="0" smtClean="0">
                <a:latin typeface="Times New Roman" panose="02020603050405020304" pitchFamily="18" charset="0"/>
                <a:cs typeface="Times New Roman" panose="02020603050405020304" pitchFamily="18" charset="0"/>
              </a:rPr>
              <a:t>By applying Darcy’s law with measured pressure drop, the permeability reduction curves are obtained, and permeability is impaired significantly by </a:t>
            </a:r>
            <a:r>
              <a:rPr lang="en-US" altLang="zh-TW" dirty="0" err="1" smtClean="0">
                <a:latin typeface="Times New Roman" panose="02020603050405020304" pitchFamily="18" charset="0"/>
                <a:cs typeface="Times New Roman" panose="02020603050405020304" pitchFamily="18" charset="0"/>
              </a:rPr>
              <a:t>asphaltene</a:t>
            </a:r>
            <a:r>
              <a:rPr lang="en-US" altLang="zh-TW" dirty="0" smtClean="0">
                <a:latin typeface="Times New Roman" panose="02020603050405020304" pitchFamily="18" charset="0"/>
                <a:cs typeface="Times New Roman" panose="02020603050405020304" pitchFamily="18" charset="0"/>
              </a:rPr>
              <a:t> deposition.</a:t>
            </a:r>
          </a:p>
        </p:txBody>
      </p:sp>
    </p:spTree>
    <p:extLst>
      <p:ext uri="{BB962C8B-B14F-4D97-AF65-F5344CB8AC3E}">
        <p14:creationId xmlns:p14="http://schemas.microsoft.com/office/powerpoint/2010/main" val="127763558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1901</TotalTime>
  <Words>3111</Words>
  <Application>Microsoft Office PowerPoint</Application>
  <PresentationFormat>On-screen Show (4:3)</PresentationFormat>
  <Paragraphs>521</Paragraphs>
  <Slides>43</Slides>
  <Notes>34</Notes>
  <HiddenSlides>0</HiddenSlides>
  <MMClips>5</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Asphaltene Aggregation and Deposition in Porous Micromodel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Asphaltene Aggregation and Deposition in Porous Micromodel </dc:title>
  <dc:creator>Yu-Jiun Lin</dc:creator>
  <cp:lastModifiedBy>student</cp:lastModifiedBy>
  <cp:revision>146</cp:revision>
  <dcterms:created xsi:type="dcterms:W3CDTF">2006-08-16T00:00:00Z</dcterms:created>
  <dcterms:modified xsi:type="dcterms:W3CDTF">2015-04-22T17:19:14Z</dcterms:modified>
</cp:coreProperties>
</file>